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
  </p:notesMasterIdLst>
  <p:handoutMasterIdLst>
    <p:handoutMasterId r:id="rId4"/>
  </p:handoutMasterIdLst>
  <p:sldIdLst>
    <p:sldId id="257" r:id="rId2"/>
  </p:sldIdLst>
  <p:sldSz cx="50399950" cy="323992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5" userDrawn="1">
          <p15:clr>
            <a:srgbClr val="A4A3A4"/>
          </p15:clr>
        </p15:guide>
        <p15:guide id="2" pos="1587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9C6"/>
    <a:srgbClr val="D5A00E"/>
    <a:srgbClr val="EA7F1D"/>
    <a:srgbClr val="233D99"/>
    <a:srgbClr val="F6ED00"/>
    <a:srgbClr val="004061"/>
    <a:srgbClr val="1A7DB2"/>
    <a:srgbClr val="E87424"/>
    <a:srgbClr val="633614"/>
    <a:srgbClr val="F99D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4605D3-23A2-4F9D-BA75-275C05910345}" v="34" dt="2023-10-10T17:49:22.950"/>
  </p1510:revLst>
</p1510:revInfo>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81" autoAdjust="0"/>
    <p:restoredTop sz="94694"/>
  </p:normalViewPr>
  <p:slideViewPr>
    <p:cSldViewPr showGuides="1">
      <p:cViewPr>
        <p:scale>
          <a:sx n="50" d="100"/>
          <a:sy n="50" d="100"/>
        </p:scale>
        <p:origin x="-3946" y="-3250"/>
      </p:cViewPr>
      <p:guideLst>
        <p:guide orient="horz" pos="10205"/>
        <p:guide pos="15875"/>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32" d="100"/>
          <a:sy n="132" d="100"/>
        </p:scale>
        <p:origin x="3224"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ino  Camilla" userId="1d14511d-2d68-44b1-b6c3-75d14786cbc5" providerId="ADAL" clId="{334605D3-23A2-4F9D-BA75-275C05910345}"/>
    <pc:docChg chg="undo custSel modSld">
      <pc:chgData name="Moino  Camilla" userId="1d14511d-2d68-44b1-b6c3-75d14786cbc5" providerId="ADAL" clId="{334605D3-23A2-4F9D-BA75-275C05910345}" dt="2023-10-10T17:49:22.950" v="224"/>
      <pc:docMkLst>
        <pc:docMk/>
      </pc:docMkLst>
      <pc:sldChg chg="addSp delSp modSp mod">
        <pc:chgData name="Moino  Camilla" userId="1d14511d-2d68-44b1-b6c3-75d14786cbc5" providerId="ADAL" clId="{334605D3-23A2-4F9D-BA75-275C05910345}" dt="2023-10-10T17:49:22.950" v="224"/>
        <pc:sldMkLst>
          <pc:docMk/>
          <pc:sldMk cId="1992596961" sldId="257"/>
        </pc:sldMkLst>
        <pc:spChg chg="mod">
          <ac:chgData name="Moino  Camilla" userId="1d14511d-2d68-44b1-b6c3-75d14786cbc5" providerId="ADAL" clId="{334605D3-23A2-4F9D-BA75-275C05910345}" dt="2023-10-01T23:16:43.171" v="196" actId="20577"/>
          <ac:spMkLst>
            <pc:docMk/>
            <pc:sldMk cId="1992596961" sldId="257"/>
            <ac:spMk id="23" creationId="{9E1FDF2E-7326-483C-B6FA-75CFA1B7C741}"/>
          </ac:spMkLst>
        </pc:spChg>
        <pc:spChg chg="add mod">
          <ac:chgData name="Moino  Camilla" userId="1d14511d-2d68-44b1-b6c3-75d14786cbc5" providerId="ADAL" clId="{334605D3-23A2-4F9D-BA75-275C05910345}" dt="2023-09-29T15:19:17.528" v="23"/>
          <ac:spMkLst>
            <pc:docMk/>
            <pc:sldMk cId="1992596961" sldId="257"/>
            <ac:spMk id="25" creationId="{D252B87A-80D7-1A68-0C7B-598150776A15}"/>
          </ac:spMkLst>
        </pc:spChg>
        <pc:spChg chg="mod">
          <ac:chgData name="Moino  Camilla" userId="1d14511d-2d68-44b1-b6c3-75d14786cbc5" providerId="ADAL" clId="{334605D3-23A2-4F9D-BA75-275C05910345}" dt="2023-10-01T23:31:24.734" v="213" actId="1036"/>
          <ac:spMkLst>
            <pc:docMk/>
            <pc:sldMk cId="1992596961" sldId="257"/>
            <ac:spMk id="33" creationId="{DD5F5506-CF59-47A7-BBE3-EA4500039DD2}"/>
          </ac:spMkLst>
        </pc:spChg>
        <pc:spChg chg="add mod">
          <ac:chgData name="Moino  Camilla" userId="1d14511d-2d68-44b1-b6c3-75d14786cbc5" providerId="ADAL" clId="{334605D3-23A2-4F9D-BA75-275C05910345}" dt="2023-09-29T15:19:17.528" v="23"/>
          <ac:spMkLst>
            <pc:docMk/>
            <pc:sldMk cId="1992596961" sldId="257"/>
            <ac:spMk id="36" creationId="{8EA4504F-27CC-CB3E-BB9D-0F6310F72CCF}"/>
          </ac:spMkLst>
        </pc:spChg>
        <pc:spChg chg="add mod">
          <ac:chgData name="Moino  Camilla" userId="1d14511d-2d68-44b1-b6c3-75d14786cbc5" providerId="ADAL" clId="{334605D3-23A2-4F9D-BA75-275C05910345}" dt="2023-09-29T15:19:17.528" v="23"/>
          <ac:spMkLst>
            <pc:docMk/>
            <pc:sldMk cId="1992596961" sldId="257"/>
            <ac:spMk id="38" creationId="{F9077AED-1367-F43D-539E-113E1467B9BC}"/>
          </ac:spMkLst>
        </pc:spChg>
        <pc:spChg chg="add mod">
          <ac:chgData name="Moino  Camilla" userId="1d14511d-2d68-44b1-b6c3-75d14786cbc5" providerId="ADAL" clId="{334605D3-23A2-4F9D-BA75-275C05910345}" dt="2023-09-29T15:19:17.528" v="23"/>
          <ac:spMkLst>
            <pc:docMk/>
            <pc:sldMk cId="1992596961" sldId="257"/>
            <ac:spMk id="43" creationId="{4F226FF4-9E87-861A-9736-FAF5CA13E9D9}"/>
          </ac:spMkLst>
        </pc:spChg>
        <pc:spChg chg="add mod">
          <ac:chgData name="Moino  Camilla" userId="1d14511d-2d68-44b1-b6c3-75d14786cbc5" providerId="ADAL" clId="{334605D3-23A2-4F9D-BA75-275C05910345}" dt="2023-09-29T15:19:17.528" v="23"/>
          <ac:spMkLst>
            <pc:docMk/>
            <pc:sldMk cId="1992596961" sldId="257"/>
            <ac:spMk id="44" creationId="{BF678529-B953-B943-1D5C-53BC1753F261}"/>
          </ac:spMkLst>
        </pc:spChg>
        <pc:spChg chg="add mod">
          <ac:chgData name="Moino  Camilla" userId="1d14511d-2d68-44b1-b6c3-75d14786cbc5" providerId="ADAL" clId="{334605D3-23A2-4F9D-BA75-275C05910345}" dt="2023-09-29T15:19:17.528" v="23"/>
          <ac:spMkLst>
            <pc:docMk/>
            <pc:sldMk cId="1992596961" sldId="257"/>
            <ac:spMk id="45" creationId="{E9BE75BE-E8AF-6FD1-903A-003E2AE6ABC8}"/>
          </ac:spMkLst>
        </pc:spChg>
        <pc:spChg chg="add mod">
          <ac:chgData name="Moino  Camilla" userId="1d14511d-2d68-44b1-b6c3-75d14786cbc5" providerId="ADAL" clId="{334605D3-23A2-4F9D-BA75-275C05910345}" dt="2023-09-29T15:19:17.528" v="23"/>
          <ac:spMkLst>
            <pc:docMk/>
            <pc:sldMk cId="1992596961" sldId="257"/>
            <ac:spMk id="47" creationId="{E30B8B5C-77FB-5312-E048-1E2ADC4A949E}"/>
          </ac:spMkLst>
        </pc:spChg>
        <pc:spChg chg="add mod">
          <ac:chgData name="Moino  Camilla" userId="1d14511d-2d68-44b1-b6c3-75d14786cbc5" providerId="ADAL" clId="{334605D3-23A2-4F9D-BA75-275C05910345}" dt="2023-09-29T15:19:17.528" v="23"/>
          <ac:spMkLst>
            <pc:docMk/>
            <pc:sldMk cId="1992596961" sldId="257"/>
            <ac:spMk id="48" creationId="{EAABE95C-193C-37BA-EDA1-83A56F09F452}"/>
          </ac:spMkLst>
        </pc:spChg>
        <pc:spChg chg="add mod">
          <ac:chgData name="Moino  Camilla" userId="1d14511d-2d68-44b1-b6c3-75d14786cbc5" providerId="ADAL" clId="{334605D3-23A2-4F9D-BA75-275C05910345}" dt="2023-09-29T15:20:14.170" v="31"/>
          <ac:spMkLst>
            <pc:docMk/>
            <pc:sldMk cId="1992596961" sldId="257"/>
            <ac:spMk id="57" creationId="{53314077-0EA5-A96C-0D6E-37D0FD9AD15F}"/>
          </ac:spMkLst>
        </pc:spChg>
        <pc:spChg chg="del">
          <ac:chgData name="Moino  Camilla" userId="1d14511d-2d68-44b1-b6c3-75d14786cbc5" providerId="ADAL" clId="{334605D3-23A2-4F9D-BA75-275C05910345}" dt="2023-09-29T15:21:34.576" v="35" actId="478"/>
          <ac:spMkLst>
            <pc:docMk/>
            <pc:sldMk cId="1992596961" sldId="257"/>
            <ac:spMk id="163" creationId="{69A25DC2-1221-B66B-8BE0-F1992B9C43D9}"/>
          </ac:spMkLst>
        </pc:spChg>
        <pc:spChg chg="del">
          <ac:chgData name="Moino  Camilla" userId="1d14511d-2d68-44b1-b6c3-75d14786cbc5" providerId="ADAL" clId="{334605D3-23A2-4F9D-BA75-275C05910345}" dt="2023-09-29T15:21:34.576" v="35" actId="478"/>
          <ac:spMkLst>
            <pc:docMk/>
            <pc:sldMk cId="1992596961" sldId="257"/>
            <ac:spMk id="168" creationId="{14E32328-C18D-99E1-15AB-7F0F71C510FD}"/>
          </ac:spMkLst>
        </pc:spChg>
        <pc:spChg chg="del">
          <ac:chgData name="Moino  Camilla" userId="1d14511d-2d68-44b1-b6c3-75d14786cbc5" providerId="ADAL" clId="{334605D3-23A2-4F9D-BA75-275C05910345}" dt="2023-09-29T15:21:34.576" v="35" actId="478"/>
          <ac:spMkLst>
            <pc:docMk/>
            <pc:sldMk cId="1992596961" sldId="257"/>
            <ac:spMk id="169" creationId="{16FBA706-1142-B7FB-1683-6F851057255E}"/>
          </ac:spMkLst>
        </pc:spChg>
        <pc:spChg chg="del">
          <ac:chgData name="Moino  Camilla" userId="1d14511d-2d68-44b1-b6c3-75d14786cbc5" providerId="ADAL" clId="{334605D3-23A2-4F9D-BA75-275C05910345}" dt="2023-09-29T15:21:34.576" v="35" actId="478"/>
          <ac:spMkLst>
            <pc:docMk/>
            <pc:sldMk cId="1992596961" sldId="257"/>
            <ac:spMk id="172" creationId="{AC43AC27-5206-5BF0-5176-0F0E6D71168D}"/>
          </ac:spMkLst>
        </pc:spChg>
        <pc:spChg chg="del">
          <ac:chgData name="Moino  Camilla" userId="1d14511d-2d68-44b1-b6c3-75d14786cbc5" providerId="ADAL" clId="{334605D3-23A2-4F9D-BA75-275C05910345}" dt="2023-09-29T15:21:34.576" v="35" actId="478"/>
          <ac:spMkLst>
            <pc:docMk/>
            <pc:sldMk cId="1992596961" sldId="257"/>
            <ac:spMk id="174" creationId="{52C1A8A1-0AC1-7BA6-23A1-E22354CCC441}"/>
          </ac:spMkLst>
        </pc:spChg>
        <pc:spChg chg="del">
          <ac:chgData name="Moino  Camilla" userId="1d14511d-2d68-44b1-b6c3-75d14786cbc5" providerId="ADAL" clId="{334605D3-23A2-4F9D-BA75-275C05910345}" dt="2023-09-29T15:21:34.576" v="35" actId="478"/>
          <ac:spMkLst>
            <pc:docMk/>
            <pc:sldMk cId="1992596961" sldId="257"/>
            <ac:spMk id="175" creationId="{FC80BA43-AC0D-95C1-EA60-F870C868AF83}"/>
          </ac:spMkLst>
        </pc:spChg>
        <pc:spChg chg="mod">
          <ac:chgData name="Moino  Camilla" userId="1d14511d-2d68-44b1-b6c3-75d14786cbc5" providerId="ADAL" clId="{334605D3-23A2-4F9D-BA75-275C05910345}" dt="2023-10-01T23:31:22.512" v="212" actId="1036"/>
          <ac:spMkLst>
            <pc:docMk/>
            <pc:sldMk cId="1992596961" sldId="257"/>
            <ac:spMk id="176" creationId="{265C7623-6C2B-D412-0EC1-887765A38E07}"/>
          </ac:spMkLst>
        </pc:spChg>
        <pc:spChg chg="mod">
          <ac:chgData name="Moino  Camilla" userId="1d14511d-2d68-44b1-b6c3-75d14786cbc5" providerId="ADAL" clId="{334605D3-23A2-4F9D-BA75-275C05910345}" dt="2023-10-01T23:31:19.510" v="211" actId="1036"/>
          <ac:spMkLst>
            <pc:docMk/>
            <pc:sldMk cId="1992596961" sldId="257"/>
            <ac:spMk id="177" creationId="{8B23CC8C-B0C1-6BC1-BF42-E670C5405372}"/>
          </ac:spMkLst>
        </pc:spChg>
        <pc:spChg chg="del mod">
          <ac:chgData name="Moino  Camilla" userId="1d14511d-2d68-44b1-b6c3-75d14786cbc5" providerId="ADAL" clId="{334605D3-23A2-4F9D-BA75-275C05910345}" dt="2023-10-04T18:14:58.371" v="220" actId="478"/>
          <ac:spMkLst>
            <pc:docMk/>
            <pc:sldMk cId="1992596961" sldId="257"/>
            <ac:spMk id="179" creationId="{118EC122-9F31-B9A6-C289-9021C1D4D3E0}"/>
          </ac:spMkLst>
        </pc:spChg>
        <pc:spChg chg="del">
          <ac:chgData name="Moino  Camilla" userId="1d14511d-2d68-44b1-b6c3-75d14786cbc5" providerId="ADAL" clId="{334605D3-23A2-4F9D-BA75-275C05910345}" dt="2023-09-29T15:22:45.980" v="39" actId="478"/>
          <ac:spMkLst>
            <pc:docMk/>
            <pc:sldMk cId="1992596961" sldId="257"/>
            <ac:spMk id="1025" creationId="{A416E8F7-28C6-566E-38C6-CB9108D08D94}"/>
          </ac:spMkLst>
        </pc:spChg>
        <pc:spChg chg="del">
          <ac:chgData name="Moino  Camilla" userId="1d14511d-2d68-44b1-b6c3-75d14786cbc5" providerId="ADAL" clId="{334605D3-23A2-4F9D-BA75-275C05910345}" dt="2023-09-29T12:57:05.711" v="0" actId="478"/>
          <ac:spMkLst>
            <pc:docMk/>
            <pc:sldMk cId="1992596961" sldId="257"/>
            <ac:spMk id="1055" creationId="{E77DF053-8956-9D8D-5709-08FF0ED50CC6}"/>
          </ac:spMkLst>
        </pc:spChg>
        <pc:spChg chg="del">
          <ac:chgData name="Moino  Camilla" userId="1d14511d-2d68-44b1-b6c3-75d14786cbc5" providerId="ADAL" clId="{334605D3-23A2-4F9D-BA75-275C05910345}" dt="2023-09-29T13:00:14.160" v="14" actId="478"/>
          <ac:spMkLst>
            <pc:docMk/>
            <pc:sldMk cId="1992596961" sldId="257"/>
            <ac:spMk id="1056" creationId="{9B1A386E-1837-7D17-40F8-8D1BAD2C50D8}"/>
          </ac:spMkLst>
        </pc:spChg>
        <pc:spChg chg="mod">
          <ac:chgData name="Moino  Camilla" userId="1d14511d-2d68-44b1-b6c3-75d14786cbc5" providerId="ADAL" clId="{334605D3-23A2-4F9D-BA75-275C05910345}" dt="2023-10-10T17:49:22.950" v="224"/>
          <ac:spMkLst>
            <pc:docMk/>
            <pc:sldMk cId="1992596961" sldId="257"/>
            <ac:spMk id="1058" creationId="{10312900-61A2-5904-C010-EF8A3725887C}"/>
          </ac:spMkLst>
        </pc:spChg>
        <pc:grpChg chg="del">
          <ac:chgData name="Moino  Camilla" userId="1d14511d-2d68-44b1-b6c3-75d14786cbc5" providerId="ADAL" clId="{334605D3-23A2-4F9D-BA75-275C05910345}" dt="2023-09-29T12:57:05.711" v="0" actId="478"/>
          <ac:grpSpMkLst>
            <pc:docMk/>
            <pc:sldMk cId="1992596961" sldId="257"/>
            <ac:grpSpMk id="53" creationId="{BFECE82F-EE49-9215-3614-3A86D57A93DE}"/>
          </ac:grpSpMkLst>
        </pc:grpChg>
        <pc:picChg chg="add del mod">
          <ac:chgData name="Moino  Camilla" userId="1d14511d-2d68-44b1-b6c3-75d14786cbc5" providerId="ADAL" clId="{334605D3-23A2-4F9D-BA75-275C05910345}" dt="2023-09-29T12:57:24.011" v="5" actId="478"/>
          <ac:picMkLst>
            <pc:docMk/>
            <pc:sldMk cId="1992596961" sldId="257"/>
            <ac:picMk id="3" creationId="{FAC0132B-777E-1190-BC6C-49A673A08109}"/>
          </ac:picMkLst>
        </pc:picChg>
        <pc:picChg chg="add mod">
          <ac:chgData name="Moino  Camilla" userId="1d14511d-2d68-44b1-b6c3-75d14786cbc5" providerId="ADAL" clId="{334605D3-23A2-4F9D-BA75-275C05910345}" dt="2023-09-29T16:35:39.113" v="195" actId="1035"/>
          <ac:picMkLst>
            <pc:docMk/>
            <pc:sldMk cId="1992596961" sldId="257"/>
            <ac:picMk id="7" creationId="{7C8B5E93-5A5F-58FA-97E3-9759443DB72F}"/>
          </ac:picMkLst>
        </pc:picChg>
        <pc:picChg chg="add del">
          <ac:chgData name="Moino  Camilla" userId="1d14511d-2d68-44b1-b6c3-75d14786cbc5" providerId="ADAL" clId="{334605D3-23A2-4F9D-BA75-275C05910345}" dt="2023-09-29T16:18:50.113" v="60" actId="478"/>
          <ac:picMkLst>
            <pc:docMk/>
            <pc:sldMk cId="1992596961" sldId="257"/>
            <ac:picMk id="7" creationId="{F881D48F-6F1C-7751-CFC8-C081DCA89E6B}"/>
          </ac:picMkLst>
        </pc:picChg>
        <pc:picChg chg="del">
          <ac:chgData name="Moino  Camilla" userId="1d14511d-2d68-44b1-b6c3-75d14786cbc5" providerId="ADAL" clId="{334605D3-23A2-4F9D-BA75-275C05910345}" dt="2023-09-29T13:00:12.652" v="13" actId="478"/>
          <ac:picMkLst>
            <pc:docMk/>
            <pc:sldMk cId="1992596961" sldId="257"/>
            <ac:picMk id="13" creationId="{9F0F3FF6-A0BB-5025-71FF-0E931AAAB5A0}"/>
          </ac:picMkLst>
        </pc:picChg>
        <pc:picChg chg="add del mod">
          <ac:chgData name="Moino  Camilla" userId="1d14511d-2d68-44b1-b6c3-75d14786cbc5" providerId="ADAL" clId="{334605D3-23A2-4F9D-BA75-275C05910345}" dt="2023-09-29T15:19:26.310" v="25" actId="478"/>
          <ac:picMkLst>
            <pc:docMk/>
            <pc:sldMk cId="1992596961" sldId="257"/>
            <ac:picMk id="13" creationId="{D6F96F2D-08F9-08A8-4546-FB03A1FA0BCE}"/>
          </ac:picMkLst>
        </pc:picChg>
        <pc:picChg chg="add mod">
          <ac:chgData name="Moino  Camilla" userId="1d14511d-2d68-44b1-b6c3-75d14786cbc5" providerId="ADAL" clId="{334605D3-23A2-4F9D-BA75-275C05910345}" dt="2023-09-29T16:35:33.933" v="190" actId="1035"/>
          <ac:picMkLst>
            <pc:docMk/>
            <pc:sldMk cId="1992596961" sldId="257"/>
            <ac:picMk id="35" creationId="{6A683056-5D50-FCE9-8D84-664F630E69CD}"/>
          </ac:picMkLst>
        </pc:picChg>
        <pc:picChg chg="add del">
          <ac:chgData name="Moino  Camilla" userId="1d14511d-2d68-44b1-b6c3-75d14786cbc5" providerId="ADAL" clId="{334605D3-23A2-4F9D-BA75-275C05910345}" dt="2023-09-29T16:18:50.113" v="60" actId="478"/>
          <ac:picMkLst>
            <pc:docMk/>
            <pc:sldMk cId="1992596961" sldId="257"/>
            <ac:picMk id="35" creationId="{6B76183D-F853-6E44-42C0-887D1F64C882}"/>
          </ac:picMkLst>
        </pc:picChg>
        <pc:picChg chg="add del mod">
          <ac:chgData name="Moino  Camilla" userId="1d14511d-2d68-44b1-b6c3-75d14786cbc5" providerId="ADAL" clId="{334605D3-23A2-4F9D-BA75-275C05910345}" dt="2023-09-29T13:02:05.776" v="18" actId="478"/>
          <ac:picMkLst>
            <pc:docMk/>
            <pc:sldMk cId="1992596961" sldId="257"/>
            <ac:picMk id="36" creationId="{ACF2D182-C53E-2EEC-CB13-25CC3A71B8E9}"/>
          </ac:picMkLst>
        </pc:picChg>
        <pc:picChg chg="add del">
          <ac:chgData name="Moino  Camilla" userId="1d14511d-2d68-44b1-b6c3-75d14786cbc5" providerId="ADAL" clId="{334605D3-23A2-4F9D-BA75-275C05910345}" dt="2023-09-29T16:18:50.113" v="60" actId="478"/>
          <ac:picMkLst>
            <pc:docMk/>
            <pc:sldMk cId="1992596961" sldId="257"/>
            <ac:picMk id="37" creationId="{B3B79EDA-F2C0-BED1-F723-06CEB2BA4F3D}"/>
          </ac:picMkLst>
        </pc:picChg>
        <pc:picChg chg="add mod">
          <ac:chgData name="Moino  Camilla" userId="1d14511d-2d68-44b1-b6c3-75d14786cbc5" providerId="ADAL" clId="{334605D3-23A2-4F9D-BA75-275C05910345}" dt="2023-09-29T16:35:34.891" v="191" actId="1035"/>
          <ac:picMkLst>
            <pc:docMk/>
            <pc:sldMk cId="1992596961" sldId="257"/>
            <ac:picMk id="42" creationId="{26426A34-7E24-2300-E4D1-5282D5C1C458}"/>
          </ac:picMkLst>
        </pc:picChg>
        <pc:picChg chg="add del mod">
          <ac:chgData name="Moino  Camilla" userId="1d14511d-2d68-44b1-b6c3-75d14786cbc5" providerId="ADAL" clId="{334605D3-23A2-4F9D-BA75-275C05910345}" dt="2023-09-29T15:19:46.382" v="28" actId="478"/>
          <ac:picMkLst>
            <pc:docMk/>
            <pc:sldMk cId="1992596961" sldId="257"/>
            <ac:picMk id="42" creationId="{5B8C523B-07F2-D255-D466-08E21A746938}"/>
          </ac:picMkLst>
        </pc:picChg>
        <pc:picChg chg="add mod">
          <ac:chgData name="Moino  Camilla" userId="1d14511d-2d68-44b1-b6c3-75d14786cbc5" providerId="ADAL" clId="{334605D3-23A2-4F9D-BA75-275C05910345}" dt="2023-09-29T15:19:41.323" v="27" actId="1076"/>
          <ac:picMkLst>
            <pc:docMk/>
            <pc:sldMk cId="1992596961" sldId="257"/>
            <ac:picMk id="54" creationId="{EE8DCA37-C737-6E7A-71DC-5707DA557F35}"/>
          </ac:picMkLst>
        </pc:picChg>
        <pc:picChg chg="add mod">
          <ac:chgData name="Moino  Camilla" userId="1d14511d-2d68-44b1-b6c3-75d14786cbc5" providerId="ADAL" clId="{334605D3-23A2-4F9D-BA75-275C05910345}" dt="2023-09-29T15:20:18.475" v="32" actId="1076"/>
          <ac:picMkLst>
            <pc:docMk/>
            <pc:sldMk cId="1992596961" sldId="257"/>
            <ac:picMk id="56" creationId="{23E9AF62-CD6D-97A6-E38E-66D3DB46499D}"/>
          </ac:picMkLst>
        </pc:picChg>
        <pc:picChg chg="add mod">
          <ac:chgData name="Moino  Camilla" userId="1d14511d-2d68-44b1-b6c3-75d14786cbc5" providerId="ADAL" clId="{334605D3-23A2-4F9D-BA75-275C05910345}" dt="2023-09-29T15:21:37.463" v="36" actId="1076"/>
          <ac:picMkLst>
            <pc:docMk/>
            <pc:sldMk cId="1992596961" sldId="257"/>
            <ac:picMk id="59" creationId="{89691E2E-4BD2-0F05-AF90-63437B4C5003}"/>
          </ac:picMkLst>
        </pc:picChg>
        <pc:picChg chg="add mod">
          <ac:chgData name="Moino  Camilla" userId="1d14511d-2d68-44b1-b6c3-75d14786cbc5" providerId="ADAL" clId="{334605D3-23A2-4F9D-BA75-275C05910345}" dt="2023-09-29T15:22:52.133" v="40" actId="1076"/>
          <ac:picMkLst>
            <pc:docMk/>
            <pc:sldMk cId="1992596961" sldId="257"/>
            <ac:picMk id="61" creationId="{048C4CAC-BDDA-11EA-1C86-3DD5F1B92C14}"/>
          </ac:picMkLst>
        </pc:picChg>
        <pc:picChg chg="add del mod">
          <ac:chgData name="Moino  Camilla" userId="1d14511d-2d68-44b1-b6c3-75d14786cbc5" providerId="ADAL" clId="{334605D3-23A2-4F9D-BA75-275C05910345}" dt="2023-09-29T15:28:07.353" v="44" actId="478"/>
          <ac:picMkLst>
            <pc:docMk/>
            <pc:sldMk cId="1992596961" sldId="257"/>
            <ac:picMk id="63" creationId="{7F040F41-2410-A680-E13C-0BCEA5D72F30}"/>
          </ac:picMkLst>
        </pc:picChg>
        <pc:picChg chg="add del mod">
          <ac:chgData name="Moino  Camilla" userId="1d14511d-2d68-44b1-b6c3-75d14786cbc5" providerId="ADAL" clId="{334605D3-23A2-4F9D-BA75-275C05910345}" dt="2023-09-29T16:18:46.630" v="58"/>
          <ac:picMkLst>
            <pc:docMk/>
            <pc:sldMk cId="1992596961" sldId="257"/>
            <ac:picMk id="128" creationId="{0A931308-F48E-EA51-7340-0056234145D8}"/>
          </ac:picMkLst>
        </pc:picChg>
        <pc:picChg chg="add del mod">
          <ac:chgData name="Moino  Camilla" userId="1d14511d-2d68-44b1-b6c3-75d14786cbc5" providerId="ADAL" clId="{334605D3-23A2-4F9D-BA75-275C05910345}" dt="2023-09-29T16:18:46.630" v="58"/>
          <ac:picMkLst>
            <pc:docMk/>
            <pc:sldMk cId="1992596961" sldId="257"/>
            <ac:picMk id="129" creationId="{77B69D42-5FE3-4189-DCDA-410FEA6435AF}"/>
          </ac:picMkLst>
        </pc:picChg>
        <pc:picChg chg="add del mod">
          <ac:chgData name="Moino  Camilla" userId="1d14511d-2d68-44b1-b6c3-75d14786cbc5" providerId="ADAL" clId="{334605D3-23A2-4F9D-BA75-275C05910345}" dt="2023-09-29T16:18:46.630" v="58"/>
          <ac:picMkLst>
            <pc:docMk/>
            <pc:sldMk cId="1992596961" sldId="257"/>
            <ac:picMk id="130" creationId="{5C1BF896-D456-7C5E-3B84-9AA8D3E3B8F2}"/>
          </ac:picMkLst>
        </pc:picChg>
        <pc:picChg chg="add del mod">
          <ac:chgData name="Moino  Camilla" userId="1d14511d-2d68-44b1-b6c3-75d14786cbc5" providerId="ADAL" clId="{334605D3-23A2-4F9D-BA75-275C05910345}" dt="2023-09-29T16:33:47.350" v="86" actId="478"/>
          <ac:picMkLst>
            <pc:docMk/>
            <pc:sldMk cId="1992596961" sldId="257"/>
            <ac:picMk id="131" creationId="{0BB72503-09C3-196B-1847-BD52A89BC2F2}"/>
          </ac:picMkLst>
        </pc:picChg>
        <pc:picChg chg="add del mod">
          <ac:chgData name="Moino  Camilla" userId="1d14511d-2d68-44b1-b6c3-75d14786cbc5" providerId="ADAL" clId="{334605D3-23A2-4F9D-BA75-275C05910345}" dt="2023-09-29T16:33:39.934" v="82" actId="478"/>
          <ac:picMkLst>
            <pc:docMk/>
            <pc:sldMk cId="1992596961" sldId="257"/>
            <ac:picMk id="132" creationId="{379D6718-EAEE-E753-DF45-BAAB8F169EDD}"/>
          </ac:picMkLst>
        </pc:picChg>
        <pc:picChg chg="add del mod">
          <ac:chgData name="Moino  Camilla" userId="1d14511d-2d68-44b1-b6c3-75d14786cbc5" providerId="ADAL" clId="{334605D3-23A2-4F9D-BA75-275C05910345}" dt="2023-09-29T16:31:16.426" v="78" actId="478"/>
          <ac:picMkLst>
            <pc:docMk/>
            <pc:sldMk cId="1992596961" sldId="257"/>
            <ac:picMk id="133" creationId="{418ABF62-8A53-781B-29A7-2F59E8AE43DC}"/>
          </ac:picMkLst>
        </pc:picChg>
        <pc:picChg chg="del">
          <ac:chgData name="Moino  Camilla" userId="1d14511d-2d68-44b1-b6c3-75d14786cbc5" providerId="ADAL" clId="{334605D3-23A2-4F9D-BA75-275C05910345}" dt="2023-09-29T12:57:11.485" v="2" actId="478"/>
          <ac:picMkLst>
            <pc:docMk/>
            <pc:sldMk cId="1992596961" sldId="257"/>
            <ac:picMk id="146" creationId="{B94DA74A-E315-6AB3-A67C-D4C0C435BBD7}"/>
          </ac:picMkLst>
        </pc:picChg>
        <pc:picChg chg="mod">
          <ac:chgData name="Moino  Camilla" userId="1d14511d-2d68-44b1-b6c3-75d14786cbc5" providerId="ADAL" clId="{334605D3-23A2-4F9D-BA75-275C05910345}" dt="2023-10-01T23:31:46.502" v="219" actId="1036"/>
          <ac:picMkLst>
            <pc:docMk/>
            <pc:sldMk cId="1992596961" sldId="257"/>
            <ac:picMk id="1033" creationId="{C0B468C1-2B66-6FA7-6232-002BD6D6B368}"/>
          </ac:picMkLst>
        </pc:picChg>
        <pc:cxnChg chg="mod">
          <ac:chgData name="Moino  Camilla" userId="1d14511d-2d68-44b1-b6c3-75d14786cbc5" providerId="ADAL" clId="{334605D3-23A2-4F9D-BA75-275C05910345}" dt="2023-09-29T12:57:05.711" v="0" actId="478"/>
          <ac:cxnSpMkLst>
            <pc:docMk/>
            <pc:sldMk cId="1992596961" sldId="257"/>
            <ac:cxnSpMk id="77" creationId="{09330A4B-88C8-79CA-E14B-32CFDFCC76C1}"/>
          </ac:cxnSpMkLst>
        </pc:cxnChg>
        <pc:cxnChg chg="mod">
          <ac:chgData name="Moino  Camilla" userId="1d14511d-2d68-44b1-b6c3-75d14786cbc5" providerId="ADAL" clId="{334605D3-23A2-4F9D-BA75-275C05910345}" dt="2023-09-29T12:57:05.711" v="0" actId="478"/>
          <ac:cxnSpMkLst>
            <pc:docMk/>
            <pc:sldMk cId="1992596961" sldId="257"/>
            <ac:cxnSpMk id="80" creationId="{0A8BBD13-A75D-682B-B670-D529EC6455DB}"/>
          </ac:cxnSpMkLst>
        </pc:cxnChg>
        <pc:cxnChg chg="mod">
          <ac:chgData name="Moino  Camilla" userId="1d14511d-2d68-44b1-b6c3-75d14786cbc5" providerId="ADAL" clId="{334605D3-23A2-4F9D-BA75-275C05910345}" dt="2023-09-29T12:57:05.711" v="0" actId="478"/>
          <ac:cxnSpMkLst>
            <pc:docMk/>
            <pc:sldMk cId="1992596961" sldId="257"/>
            <ac:cxnSpMk id="86" creationId="{ED7B0020-8780-BEA1-6D79-150AD96FAFE7}"/>
          </ac:cxnSpMkLst>
        </pc:cxnChg>
        <pc:cxnChg chg="mod">
          <ac:chgData name="Moino  Camilla" userId="1d14511d-2d68-44b1-b6c3-75d14786cbc5" providerId="ADAL" clId="{334605D3-23A2-4F9D-BA75-275C05910345}" dt="2023-09-29T12:57:05.711" v="0" actId="478"/>
          <ac:cxnSpMkLst>
            <pc:docMk/>
            <pc:sldMk cId="1992596961" sldId="257"/>
            <ac:cxnSpMk id="89" creationId="{F426FD64-2870-1723-B675-32E59115B2BB}"/>
          </ac:cxnSpMkLst>
        </pc:cxnChg>
        <pc:cxnChg chg="mod">
          <ac:chgData name="Moino  Camilla" userId="1d14511d-2d68-44b1-b6c3-75d14786cbc5" providerId="ADAL" clId="{334605D3-23A2-4F9D-BA75-275C05910345}" dt="2023-09-29T12:57:05.711" v="0" actId="478"/>
          <ac:cxnSpMkLst>
            <pc:docMk/>
            <pc:sldMk cId="1992596961" sldId="257"/>
            <ac:cxnSpMk id="95" creationId="{C1BA6E50-853F-B107-017D-0718280D2508}"/>
          </ac:cxnSpMkLst>
        </pc:cxnChg>
        <pc:cxnChg chg="mod">
          <ac:chgData name="Moino  Camilla" userId="1d14511d-2d68-44b1-b6c3-75d14786cbc5" providerId="ADAL" clId="{334605D3-23A2-4F9D-BA75-275C05910345}" dt="2023-09-29T12:57:05.711" v="0" actId="478"/>
          <ac:cxnSpMkLst>
            <pc:docMk/>
            <pc:sldMk cId="1992596961" sldId="257"/>
            <ac:cxnSpMk id="98" creationId="{F798E8A5-D0F3-A0BC-9EF9-07CDC593A1D3}"/>
          </ac:cxnSpMkLst>
        </pc:cxnChg>
        <pc:cxnChg chg="del">
          <ac:chgData name="Moino  Camilla" userId="1d14511d-2d68-44b1-b6c3-75d14786cbc5" providerId="ADAL" clId="{334605D3-23A2-4F9D-BA75-275C05910345}" dt="2023-09-29T12:57:10.841" v="1" actId="478"/>
          <ac:cxnSpMkLst>
            <pc:docMk/>
            <pc:sldMk cId="1992596961" sldId="257"/>
            <ac:cxnSpMk id="149" creationId="{560D0DF5-EC58-4584-0133-A4B120D846C3}"/>
          </ac:cxnSpMkLst>
        </pc:cxnChg>
        <pc:cxnChg chg="del">
          <ac:chgData name="Moino  Camilla" userId="1d14511d-2d68-44b1-b6c3-75d14786cbc5" providerId="ADAL" clId="{334605D3-23A2-4F9D-BA75-275C05910345}" dt="2023-09-29T15:21:34.576" v="35" actId="478"/>
          <ac:cxnSpMkLst>
            <pc:docMk/>
            <pc:sldMk cId="1992596961" sldId="257"/>
            <ac:cxnSpMk id="164" creationId="{AF3D5F4E-C5B6-C0CC-2E83-E312AF418921}"/>
          </ac:cxnSpMkLst>
        </pc:cxnChg>
        <pc:cxnChg chg="del">
          <ac:chgData name="Moino  Camilla" userId="1d14511d-2d68-44b1-b6c3-75d14786cbc5" providerId="ADAL" clId="{334605D3-23A2-4F9D-BA75-275C05910345}" dt="2023-09-29T15:21:34.576" v="35" actId="478"/>
          <ac:cxnSpMkLst>
            <pc:docMk/>
            <pc:sldMk cId="1992596961" sldId="257"/>
            <ac:cxnSpMk id="173" creationId="{EB3B2943-FC2D-A39D-EBA8-52F06E761872}"/>
          </ac:cxnSpMkLst>
        </pc:cxnChg>
      </pc:sldChg>
    </pc:docChg>
  </pc:docChgLst>
  <pc:docChgLst>
    <pc:chgData name="Moino  Camilla" userId="1d14511d-2d68-44b1-b6c3-75d14786cbc5" providerId="ADAL" clId="{CAFA1264-C8FD-44D6-BA9F-0C5C513927C8}"/>
    <pc:docChg chg="undo custSel modSld">
      <pc:chgData name="Moino  Camilla" userId="1d14511d-2d68-44b1-b6c3-75d14786cbc5" providerId="ADAL" clId="{CAFA1264-C8FD-44D6-BA9F-0C5C513927C8}" dt="2023-09-29T12:49:16.677" v="287" actId="1076"/>
      <pc:docMkLst>
        <pc:docMk/>
      </pc:docMkLst>
      <pc:sldChg chg="modSp mod">
        <pc:chgData name="Moino  Camilla" userId="1d14511d-2d68-44b1-b6c3-75d14786cbc5" providerId="ADAL" clId="{CAFA1264-C8FD-44D6-BA9F-0C5C513927C8}" dt="2023-09-29T12:49:16.677" v="287" actId="1076"/>
        <pc:sldMkLst>
          <pc:docMk/>
          <pc:sldMk cId="1992596961" sldId="257"/>
        </pc:sldMkLst>
        <pc:spChg chg="mod">
          <ac:chgData name="Moino  Camilla" userId="1d14511d-2d68-44b1-b6c3-75d14786cbc5" providerId="ADAL" clId="{CAFA1264-C8FD-44D6-BA9F-0C5C513927C8}" dt="2023-09-29T12:49:16.677" v="287" actId="1076"/>
          <ac:spMkLst>
            <pc:docMk/>
            <pc:sldMk cId="1992596961" sldId="257"/>
            <ac:spMk id="16" creationId="{2512DFA5-A56E-2F36-E6CD-7EE92830F6FB}"/>
          </ac:spMkLst>
        </pc:spChg>
        <pc:spChg chg="mod">
          <ac:chgData name="Moino  Camilla" userId="1d14511d-2d68-44b1-b6c3-75d14786cbc5" providerId="ADAL" clId="{CAFA1264-C8FD-44D6-BA9F-0C5C513927C8}" dt="2023-09-29T12:43:02.033" v="1" actId="20577"/>
          <ac:spMkLst>
            <pc:docMk/>
            <pc:sldMk cId="1992596961" sldId="257"/>
            <ac:spMk id="22" creationId="{6B304855-08F1-4850-BF97-788E90AC231C}"/>
          </ac:spMkLst>
        </pc:spChg>
        <pc:spChg chg="mod">
          <ac:chgData name="Moino  Camilla" userId="1d14511d-2d68-44b1-b6c3-75d14786cbc5" providerId="ADAL" clId="{CAFA1264-C8FD-44D6-BA9F-0C5C513927C8}" dt="2023-09-29T12:47:54.640" v="285"/>
          <ac:spMkLst>
            <pc:docMk/>
            <pc:sldMk cId="1992596961" sldId="257"/>
            <ac:spMk id="23" creationId="{9E1FDF2E-7326-483C-B6FA-75CFA1B7C741}"/>
          </ac:spMkLst>
        </pc:spChg>
        <pc:spChg chg="mod">
          <ac:chgData name="Moino  Camilla" userId="1d14511d-2d68-44b1-b6c3-75d14786cbc5" providerId="ADAL" clId="{CAFA1264-C8FD-44D6-BA9F-0C5C513927C8}" dt="2023-09-29T12:43:47.802" v="43" actId="14100"/>
          <ac:spMkLst>
            <pc:docMk/>
            <pc:sldMk cId="1992596961" sldId="257"/>
            <ac:spMk id="27" creationId="{702FC5C0-869A-46F4-9F7C-67A552263593}"/>
          </ac:spMkLst>
        </pc:spChg>
        <pc:spChg chg="mod">
          <ac:chgData name="Moino  Camilla" userId="1d14511d-2d68-44b1-b6c3-75d14786cbc5" providerId="ADAL" clId="{CAFA1264-C8FD-44D6-BA9F-0C5C513927C8}" dt="2023-09-29T12:44:47.385" v="50" actId="20577"/>
          <ac:spMkLst>
            <pc:docMk/>
            <pc:sldMk cId="1992596961" sldId="257"/>
            <ac:spMk id="28" creationId="{D238A9A8-C11B-4CC5-B68C-FA4802DE0819}"/>
          </ac:spMkLst>
        </pc:spChg>
        <pc:spChg chg="mod">
          <ac:chgData name="Moino  Camilla" userId="1d14511d-2d68-44b1-b6c3-75d14786cbc5" providerId="ADAL" clId="{CAFA1264-C8FD-44D6-BA9F-0C5C513927C8}" dt="2023-09-29T12:44:00.438" v="46" actId="14100"/>
          <ac:spMkLst>
            <pc:docMk/>
            <pc:sldMk cId="1992596961" sldId="257"/>
            <ac:spMk id="30" creationId="{20E4FD2C-2204-4BE1-8504-B9F779C77117}"/>
          </ac:spMkLst>
        </pc:spChg>
        <pc:spChg chg="mod">
          <ac:chgData name="Moino  Camilla" userId="1d14511d-2d68-44b1-b6c3-75d14786cbc5" providerId="ADAL" clId="{CAFA1264-C8FD-44D6-BA9F-0C5C513927C8}" dt="2023-09-29T12:46:23.238" v="176" actId="14100"/>
          <ac:spMkLst>
            <pc:docMk/>
            <pc:sldMk cId="1992596961" sldId="257"/>
            <ac:spMk id="33" creationId="{DD5F5506-CF59-47A7-BBE3-EA4500039DD2}"/>
          </ac:spMkLst>
        </pc:spChg>
        <pc:spChg chg="mod">
          <ac:chgData name="Moino  Camilla" userId="1d14511d-2d68-44b1-b6c3-75d14786cbc5" providerId="ADAL" clId="{CAFA1264-C8FD-44D6-BA9F-0C5C513927C8}" dt="2023-09-29T12:46:28.183" v="177" actId="14100"/>
          <ac:spMkLst>
            <pc:docMk/>
            <pc:sldMk cId="1992596961" sldId="257"/>
            <ac:spMk id="176" creationId="{265C7623-6C2B-D412-0EC1-887765A38E07}"/>
          </ac:spMkLst>
        </pc:spChg>
        <pc:spChg chg="mod">
          <ac:chgData name="Moino  Camilla" userId="1d14511d-2d68-44b1-b6c3-75d14786cbc5" providerId="ADAL" clId="{CAFA1264-C8FD-44D6-BA9F-0C5C513927C8}" dt="2023-09-29T12:46:32.126" v="178" actId="14100"/>
          <ac:spMkLst>
            <pc:docMk/>
            <pc:sldMk cId="1992596961" sldId="257"/>
            <ac:spMk id="177" creationId="{8B23CC8C-B0C1-6BC1-BF42-E670C5405372}"/>
          </ac:spMkLst>
        </pc:spChg>
        <pc:spChg chg="mod">
          <ac:chgData name="Moino  Camilla" userId="1d14511d-2d68-44b1-b6c3-75d14786cbc5" providerId="ADAL" clId="{CAFA1264-C8FD-44D6-BA9F-0C5C513927C8}" dt="2023-09-29T12:46:36.695" v="183" actId="1036"/>
          <ac:spMkLst>
            <pc:docMk/>
            <pc:sldMk cId="1992596961" sldId="257"/>
            <ac:spMk id="179" creationId="{118EC122-9F31-B9A6-C289-9021C1D4D3E0}"/>
          </ac:spMkLst>
        </pc:spChg>
        <pc:picChg chg="mod">
          <ac:chgData name="Moino  Camilla" userId="1d14511d-2d68-44b1-b6c3-75d14786cbc5" providerId="ADAL" clId="{CAFA1264-C8FD-44D6-BA9F-0C5C513927C8}" dt="2023-09-29T12:46:33.571" v="180" actId="1035"/>
          <ac:picMkLst>
            <pc:docMk/>
            <pc:sldMk cId="1992596961" sldId="257"/>
            <ac:picMk id="1033" creationId="{C0B468C1-2B66-6FA7-6232-002BD6D6B368}"/>
          </ac:picMkLst>
        </pc:picChg>
        <pc:cxnChg chg="mod">
          <ac:chgData name="Moino  Camilla" userId="1d14511d-2d68-44b1-b6c3-75d14786cbc5" providerId="ADAL" clId="{CAFA1264-C8FD-44D6-BA9F-0C5C513927C8}" dt="2023-09-29T12:49:14.540" v="286" actId="1076"/>
          <ac:cxnSpMkLst>
            <pc:docMk/>
            <pc:sldMk cId="1992596961" sldId="257"/>
            <ac:cxnSpMk id="188" creationId="{4F162C37-6E43-AB54-14EC-662928547045}"/>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65AF380-00E6-5D46-A4DB-6A2174E0F8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8A20B34-F73F-A843-848C-928A4872B8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913375-64AE-BD48-A871-E4B2BAFC3E3B}" type="datetimeFigureOut">
              <a:rPr lang="en-US" smtClean="0"/>
              <a:t>10/10/2023</a:t>
            </a:fld>
            <a:endParaRPr lang="en-US"/>
          </a:p>
        </p:txBody>
      </p:sp>
      <p:sp>
        <p:nvSpPr>
          <p:cNvPr id="4" name="Footer Placeholder 3">
            <a:extLst>
              <a:ext uri="{FF2B5EF4-FFF2-40B4-BE49-F238E27FC236}">
                <a16:creationId xmlns:a16="http://schemas.microsoft.com/office/drawing/2014/main" id="{63975414-82E8-B741-9C39-1C6AEA2403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BE139E5-4F3E-5848-8FB4-4C90AB679FD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BF51CC-F390-5046-ACAE-73B5E046CAE3}" type="slidenum">
              <a:rPr lang="en-US" smtClean="0"/>
              <a:t>‹#›</a:t>
            </a:fld>
            <a:endParaRPr lang="en-US"/>
          </a:p>
        </p:txBody>
      </p:sp>
    </p:spTree>
    <p:extLst>
      <p:ext uri="{BB962C8B-B14F-4D97-AF65-F5344CB8AC3E}">
        <p14:creationId xmlns:p14="http://schemas.microsoft.com/office/powerpoint/2010/main" val="1665271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7B5B6E-271B-AE4A-BBCE-A0B42A494514}" type="datetimeFigureOut">
              <a:rPr lang="en-US" smtClean="0"/>
              <a:t>10/10/2023</a:t>
            </a:fld>
            <a:endParaRPr lang="en-US"/>
          </a:p>
        </p:txBody>
      </p:sp>
      <p:sp>
        <p:nvSpPr>
          <p:cNvPr id="4" name="Slide Image Placeholder 3"/>
          <p:cNvSpPr>
            <a:spLocks noGrp="1" noRot="1" noChangeAspect="1"/>
          </p:cNvSpPr>
          <p:nvPr>
            <p:ph type="sldImg" idx="2"/>
          </p:nvPr>
        </p:nvSpPr>
        <p:spPr>
          <a:xfrm>
            <a:off x="1028700" y="1143000"/>
            <a:ext cx="48006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9E2034-48A8-934E-817B-87D0124A0DE4}" type="slidenum">
              <a:rPr lang="en-US" smtClean="0"/>
              <a:t>‹#›</a:t>
            </a:fld>
            <a:endParaRPr lang="en-US"/>
          </a:p>
        </p:txBody>
      </p:sp>
    </p:spTree>
    <p:extLst>
      <p:ext uri="{BB962C8B-B14F-4D97-AF65-F5344CB8AC3E}">
        <p14:creationId xmlns:p14="http://schemas.microsoft.com/office/powerpoint/2010/main" val="1313179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9E2034-48A8-934E-817B-87D0124A0DE4}" type="slidenum">
              <a:rPr lang="en-US" smtClean="0"/>
              <a:t>1</a:t>
            </a:fld>
            <a:endParaRPr lang="en-US"/>
          </a:p>
        </p:txBody>
      </p:sp>
    </p:spTree>
    <p:extLst>
      <p:ext uri="{BB962C8B-B14F-4D97-AF65-F5344CB8AC3E}">
        <p14:creationId xmlns:p14="http://schemas.microsoft.com/office/powerpoint/2010/main" val="3937582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9358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82E82CA-4E2F-B442-8D3C-61687255F54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0"/>
            <a:ext cx="50399950" cy="7542849"/>
          </a:xfrm>
          <a:prstGeom prst="rect">
            <a:avLst/>
          </a:prstGeom>
        </p:spPr>
      </p:pic>
    </p:spTree>
    <p:extLst>
      <p:ext uri="{BB962C8B-B14F-4D97-AF65-F5344CB8AC3E}">
        <p14:creationId xmlns:p14="http://schemas.microsoft.com/office/powerpoint/2010/main" val="1872462792"/>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3780038" rtl="0" eaLnBrk="1" latinLnBrk="0" hangingPunct="1">
        <a:lnSpc>
          <a:spcPct val="90000"/>
        </a:lnSpc>
        <a:spcBef>
          <a:spcPct val="0"/>
        </a:spcBef>
        <a:buNone/>
        <a:defRPr sz="18189" kern="1200">
          <a:solidFill>
            <a:schemeClr val="tx1"/>
          </a:solidFill>
          <a:latin typeface="+mj-lt"/>
          <a:ea typeface="+mj-ea"/>
          <a:cs typeface="+mj-cs"/>
        </a:defRPr>
      </a:lvl1pPr>
    </p:titleStyle>
    <p:bodyStyle>
      <a:lvl1pPr marL="945010" indent="-945010" algn="l" defTabSz="3780038" rtl="0" eaLnBrk="1" latinLnBrk="0" hangingPunct="1">
        <a:lnSpc>
          <a:spcPct val="90000"/>
        </a:lnSpc>
        <a:spcBef>
          <a:spcPts val="4134"/>
        </a:spcBef>
        <a:buFont typeface="Arial" panose="020B0604020202020204" pitchFamily="34" charset="0"/>
        <a:buChar char="•"/>
        <a:defRPr sz="11575" kern="1200">
          <a:solidFill>
            <a:schemeClr val="tx1"/>
          </a:solidFill>
          <a:latin typeface="+mn-lt"/>
          <a:ea typeface="+mn-ea"/>
          <a:cs typeface="+mn-cs"/>
        </a:defRPr>
      </a:lvl1pPr>
      <a:lvl2pPr marL="2835029" indent="-945010" algn="l" defTabSz="3780038" rtl="0" eaLnBrk="1" latinLnBrk="0" hangingPunct="1">
        <a:lnSpc>
          <a:spcPct val="90000"/>
        </a:lnSpc>
        <a:spcBef>
          <a:spcPts val="2067"/>
        </a:spcBef>
        <a:buFont typeface="Arial" panose="020B0604020202020204" pitchFamily="34" charset="0"/>
        <a:buChar char="•"/>
        <a:defRPr sz="9921" kern="1200">
          <a:solidFill>
            <a:schemeClr val="tx1"/>
          </a:solidFill>
          <a:latin typeface="+mn-lt"/>
          <a:ea typeface="+mn-ea"/>
          <a:cs typeface="+mn-cs"/>
        </a:defRPr>
      </a:lvl2pPr>
      <a:lvl3pPr marL="4725048" indent="-945010" algn="l" defTabSz="3780038" rtl="0" eaLnBrk="1" latinLnBrk="0" hangingPunct="1">
        <a:lnSpc>
          <a:spcPct val="90000"/>
        </a:lnSpc>
        <a:spcBef>
          <a:spcPts val="2067"/>
        </a:spcBef>
        <a:buFont typeface="Arial" panose="020B0604020202020204" pitchFamily="34" charset="0"/>
        <a:buChar char="•"/>
        <a:defRPr sz="8268" kern="1200">
          <a:solidFill>
            <a:schemeClr val="tx1"/>
          </a:solidFill>
          <a:latin typeface="+mn-lt"/>
          <a:ea typeface="+mn-ea"/>
          <a:cs typeface="+mn-cs"/>
        </a:defRPr>
      </a:lvl3pPr>
      <a:lvl4pPr marL="6615067"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4pPr>
      <a:lvl5pPr marL="8505086"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5pPr>
      <a:lvl6pPr marL="10395105"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6pPr>
      <a:lvl7pPr marL="12285124"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7pPr>
      <a:lvl8pPr marL="14175143"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8pPr>
      <a:lvl9pPr marL="16065162" indent="-945010" algn="l" defTabSz="3780038" rtl="0"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9pPr>
    </p:bodyStyle>
    <p:otherStyle>
      <a:defPPr>
        <a:defRPr lang="en-US"/>
      </a:defPPr>
      <a:lvl1pPr marL="0" algn="l" defTabSz="3780038" rtl="0" eaLnBrk="1" latinLnBrk="0" hangingPunct="1">
        <a:defRPr sz="7441" kern="1200">
          <a:solidFill>
            <a:schemeClr val="tx1"/>
          </a:solidFill>
          <a:latin typeface="+mn-lt"/>
          <a:ea typeface="+mn-ea"/>
          <a:cs typeface="+mn-cs"/>
        </a:defRPr>
      </a:lvl1pPr>
      <a:lvl2pPr marL="1890019" algn="l" defTabSz="3780038" rtl="0" eaLnBrk="1" latinLnBrk="0" hangingPunct="1">
        <a:defRPr sz="7441" kern="1200">
          <a:solidFill>
            <a:schemeClr val="tx1"/>
          </a:solidFill>
          <a:latin typeface="+mn-lt"/>
          <a:ea typeface="+mn-ea"/>
          <a:cs typeface="+mn-cs"/>
        </a:defRPr>
      </a:lvl2pPr>
      <a:lvl3pPr marL="3780038" algn="l" defTabSz="3780038" rtl="0" eaLnBrk="1" latinLnBrk="0" hangingPunct="1">
        <a:defRPr sz="7441" kern="1200">
          <a:solidFill>
            <a:schemeClr val="tx1"/>
          </a:solidFill>
          <a:latin typeface="+mn-lt"/>
          <a:ea typeface="+mn-ea"/>
          <a:cs typeface="+mn-cs"/>
        </a:defRPr>
      </a:lvl3pPr>
      <a:lvl4pPr marL="5670057" algn="l" defTabSz="3780038" rtl="0" eaLnBrk="1" latinLnBrk="0" hangingPunct="1">
        <a:defRPr sz="7441" kern="1200">
          <a:solidFill>
            <a:schemeClr val="tx1"/>
          </a:solidFill>
          <a:latin typeface="+mn-lt"/>
          <a:ea typeface="+mn-ea"/>
          <a:cs typeface="+mn-cs"/>
        </a:defRPr>
      </a:lvl4pPr>
      <a:lvl5pPr marL="7560076" algn="l" defTabSz="3780038" rtl="0" eaLnBrk="1" latinLnBrk="0" hangingPunct="1">
        <a:defRPr sz="7441" kern="1200">
          <a:solidFill>
            <a:schemeClr val="tx1"/>
          </a:solidFill>
          <a:latin typeface="+mn-lt"/>
          <a:ea typeface="+mn-ea"/>
          <a:cs typeface="+mn-cs"/>
        </a:defRPr>
      </a:lvl5pPr>
      <a:lvl6pPr marL="9450095" algn="l" defTabSz="3780038" rtl="0" eaLnBrk="1" latinLnBrk="0" hangingPunct="1">
        <a:defRPr sz="7441" kern="1200">
          <a:solidFill>
            <a:schemeClr val="tx1"/>
          </a:solidFill>
          <a:latin typeface="+mn-lt"/>
          <a:ea typeface="+mn-ea"/>
          <a:cs typeface="+mn-cs"/>
        </a:defRPr>
      </a:lvl6pPr>
      <a:lvl7pPr marL="11340114" algn="l" defTabSz="3780038" rtl="0" eaLnBrk="1" latinLnBrk="0" hangingPunct="1">
        <a:defRPr sz="7441" kern="1200">
          <a:solidFill>
            <a:schemeClr val="tx1"/>
          </a:solidFill>
          <a:latin typeface="+mn-lt"/>
          <a:ea typeface="+mn-ea"/>
          <a:cs typeface="+mn-cs"/>
        </a:defRPr>
      </a:lvl7pPr>
      <a:lvl8pPr marL="13230134" algn="l" defTabSz="3780038" rtl="0" eaLnBrk="1" latinLnBrk="0" hangingPunct="1">
        <a:defRPr sz="7441" kern="1200">
          <a:solidFill>
            <a:schemeClr val="tx1"/>
          </a:solidFill>
          <a:latin typeface="+mn-lt"/>
          <a:ea typeface="+mn-ea"/>
          <a:cs typeface="+mn-cs"/>
        </a:defRPr>
      </a:lvl8pPr>
      <a:lvl9pPr marL="15120153" algn="l" defTabSz="3780038" rtl="0" eaLnBrk="1" latinLnBrk="0" hangingPunct="1">
        <a:defRPr sz="744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702FC5C0-869A-46F4-9F7C-67A552263593}"/>
              </a:ext>
            </a:extLst>
          </p:cNvPr>
          <p:cNvSpPr>
            <a:spLocks noChangeArrowheads="1"/>
          </p:cNvSpPr>
          <p:nvPr/>
        </p:nvSpPr>
        <p:spPr bwMode="auto">
          <a:xfrm>
            <a:off x="356400" y="7893843"/>
            <a:ext cx="13413576" cy="14412729"/>
          </a:xfrm>
          <a:prstGeom prst="rect">
            <a:avLst/>
          </a:prstGeom>
          <a:solidFill>
            <a:schemeClr val="bg1">
              <a:lumMod val="65000"/>
              <a:alpha val="15000"/>
            </a:schemeClr>
          </a:solidFill>
          <a:ln w="12700">
            <a:solidFill>
              <a:schemeClr val="bg1">
                <a:lumMod val="50000"/>
              </a:schemeClr>
            </a:solidFill>
          </a:ln>
          <a:effectLst/>
        </p:spPr>
        <p:txBody>
          <a:bodyPr lIns="375509" tIns="375509" rIns="375509" bIns="375509"/>
          <a:lstStyle/>
          <a:p>
            <a:pPr defTabSz="952097" eaLnBrk="0" hangingPunct="0">
              <a:spcBef>
                <a:spcPct val="50000"/>
              </a:spcBef>
            </a:pPr>
            <a:r>
              <a:rPr lang="en-US" sz="5500" b="1" cap="all" dirty="0">
                <a:solidFill>
                  <a:srgbClr val="233D99"/>
                </a:solidFill>
              </a:rPr>
              <a:t>PURPOSE</a:t>
            </a:r>
          </a:p>
          <a:p>
            <a:pPr defTabSz="952097" eaLnBrk="0" hangingPunct="0">
              <a:spcBef>
                <a:spcPct val="50000"/>
              </a:spcBef>
            </a:pPr>
            <a:r>
              <a:rPr lang="en-CA" sz="3600" dirty="0"/>
              <a:t>Protein-based parenteral drug products are exposed to high velocity gradients during standard filling operations. These gradients result in high shear stresses, generally believed to affect product stability.</a:t>
            </a:r>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endParaRPr lang="en-CA" sz="3600" dirty="0"/>
          </a:p>
          <a:p>
            <a:pPr defTabSz="952097" eaLnBrk="0" hangingPunct="0">
              <a:spcBef>
                <a:spcPct val="50000"/>
              </a:spcBef>
            </a:pPr>
            <a:r>
              <a:rPr lang="en-CA" sz="3600" dirty="0"/>
              <a:t>Here, Computational Fluid Dynamics (CFD) modeling is used to analyse the fluid dynamics within some of these operations and quantify shear stress exposure, as a first step for broader experimental investigation.</a:t>
            </a:r>
          </a:p>
          <a:p>
            <a:pPr defTabSz="952097" eaLnBrk="0" hangingPunct="0">
              <a:spcBef>
                <a:spcPct val="50000"/>
              </a:spcBef>
            </a:pPr>
            <a:r>
              <a:rPr lang="en-CA" sz="3600" dirty="0"/>
              <a:t>In addition, scale-down strategies are proposed to scale the industrial process down to the laboratory scale while preserving the shear stress exposure to the product.</a:t>
            </a:r>
          </a:p>
          <a:p>
            <a:pPr defTabSz="952097" eaLnBrk="0" hangingPunct="0">
              <a:spcBef>
                <a:spcPct val="50000"/>
              </a:spcBef>
            </a:pPr>
            <a:endParaRPr lang="en-CA" sz="3600" dirty="0"/>
          </a:p>
          <a:p>
            <a:pPr defTabSz="952097"/>
            <a:endParaRPr lang="en-AU" sz="3000" dirty="0">
              <a:latin typeface="Arial" charset="0"/>
            </a:endParaRPr>
          </a:p>
        </p:txBody>
      </p:sp>
      <p:sp>
        <p:nvSpPr>
          <p:cNvPr id="28" name="Rectangle 27">
            <a:extLst>
              <a:ext uri="{FF2B5EF4-FFF2-40B4-BE49-F238E27FC236}">
                <a16:creationId xmlns:a16="http://schemas.microsoft.com/office/drawing/2014/main" id="{D238A9A8-C11B-4CC5-B68C-FA4802DE0819}"/>
              </a:ext>
            </a:extLst>
          </p:cNvPr>
          <p:cNvSpPr>
            <a:spLocks noChangeArrowheads="1"/>
          </p:cNvSpPr>
          <p:nvPr/>
        </p:nvSpPr>
        <p:spPr bwMode="auto">
          <a:xfrm>
            <a:off x="37440000" y="7893844"/>
            <a:ext cx="12610800" cy="9131629"/>
          </a:xfrm>
          <a:prstGeom prst="rect">
            <a:avLst/>
          </a:prstGeom>
          <a:solidFill>
            <a:schemeClr val="bg1">
              <a:lumMod val="65000"/>
              <a:alpha val="15000"/>
            </a:schemeClr>
          </a:solidFill>
          <a:ln w="12700">
            <a:solidFill>
              <a:schemeClr val="bg1">
                <a:lumMod val="50000"/>
              </a:schemeClr>
            </a:solidFill>
            <a:miter lim="800000"/>
            <a:headEnd/>
            <a:tailEnd/>
          </a:ln>
          <a:effectLst/>
        </p:spPr>
        <p:txBody>
          <a:bodyPr lIns="375509" tIns="375509" rIns="375509" bIns="375509"/>
          <a:lstStyle/>
          <a:p>
            <a:pPr defTabSz="952097" eaLnBrk="0" hangingPunct="0">
              <a:spcBef>
                <a:spcPct val="50000"/>
              </a:spcBef>
            </a:pPr>
            <a:r>
              <a:rPr lang="en-US" sz="5500" b="1" cap="all" dirty="0">
                <a:solidFill>
                  <a:srgbClr val="233D99"/>
                </a:solidFill>
              </a:rPr>
              <a:t>Conclusion(s)</a:t>
            </a:r>
          </a:p>
          <a:p>
            <a:pPr marL="571500" indent="-571500" defTabSz="952097">
              <a:spcBef>
                <a:spcPct val="50000"/>
              </a:spcBef>
              <a:buFont typeface="Arial" panose="020B0604020202020204" pitchFamily="34" charset="0"/>
              <a:buChar char="•"/>
            </a:pPr>
            <a:r>
              <a:rPr lang="en-US" sz="3600" dirty="0"/>
              <a:t>Shear stress exposure has been estimated for a product when processed through a filling line.</a:t>
            </a:r>
          </a:p>
          <a:p>
            <a:pPr marL="571500" indent="-571500" defTabSz="952097">
              <a:spcBef>
                <a:spcPct val="50000"/>
              </a:spcBef>
              <a:buFont typeface="Arial" panose="020B0604020202020204" pitchFamily="34" charset="0"/>
              <a:buChar char="•"/>
            </a:pPr>
            <a:r>
              <a:rPr lang="en-US" sz="3600" dirty="0"/>
              <a:t>It was found that the extent of shear stress is variable, with the filtration being the most stressing operation yet for a short period of time.</a:t>
            </a:r>
          </a:p>
          <a:p>
            <a:pPr marL="571500" indent="-571500" defTabSz="952097">
              <a:spcBef>
                <a:spcPct val="50000"/>
              </a:spcBef>
              <a:buFont typeface="Arial" panose="020B0604020202020204" pitchFamily="34" charset="0"/>
              <a:buChar char="•"/>
            </a:pPr>
            <a:endParaRPr lang="en-US" sz="3600" dirty="0"/>
          </a:p>
          <a:p>
            <a:pPr marL="571500" indent="-571500" defTabSz="952097">
              <a:spcBef>
                <a:spcPct val="50000"/>
              </a:spcBef>
              <a:buFont typeface="Arial" panose="020B0604020202020204" pitchFamily="34" charset="0"/>
              <a:buChar char="•"/>
            </a:pPr>
            <a:endParaRPr lang="en-US" sz="3600" dirty="0"/>
          </a:p>
          <a:p>
            <a:pPr marL="571500" indent="-571500" defTabSz="952097">
              <a:spcBef>
                <a:spcPct val="50000"/>
              </a:spcBef>
              <a:buFont typeface="Arial" panose="020B0604020202020204" pitchFamily="34" charset="0"/>
              <a:buChar char="•"/>
            </a:pPr>
            <a:endParaRPr lang="en-US" sz="3600" dirty="0"/>
          </a:p>
          <a:p>
            <a:pPr marL="571500" indent="-571500" defTabSz="952097">
              <a:spcBef>
                <a:spcPct val="50000"/>
              </a:spcBef>
              <a:buFont typeface="Arial" panose="020B0604020202020204" pitchFamily="34" charset="0"/>
              <a:buChar char="•"/>
            </a:pPr>
            <a:r>
              <a:rPr lang="en-US" sz="3600" dirty="0"/>
              <a:t>Next, the effect of such shear stresses on the product stability could be further investigated with experimental campaigns.</a:t>
            </a:r>
          </a:p>
          <a:p>
            <a:pPr defTabSz="952097"/>
            <a:endParaRPr lang="en-US" sz="3993" b="1" dirty="0">
              <a:solidFill>
                <a:srgbClr val="5F0015"/>
              </a:solidFill>
              <a:cs typeface="Arial" charset="0"/>
            </a:endParaRPr>
          </a:p>
        </p:txBody>
      </p:sp>
      <p:sp>
        <p:nvSpPr>
          <p:cNvPr id="29" name="Rectangle 28">
            <a:extLst>
              <a:ext uri="{FF2B5EF4-FFF2-40B4-BE49-F238E27FC236}">
                <a16:creationId xmlns:a16="http://schemas.microsoft.com/office/drawing/2014/main" id="{E631A58B-38C9-4259-9A97-5D69F1668B11}"/>
              </a:ext>
            </a:extLst>
          </p:cNvPr>
          <p:cNvSpPr>
            <a:spLocks noChangeArrowheads="1"/>
          </p:cNvSpPr>
          <p:nvPr/>
        </p:nvSpPr>
        <p:spPr bwMode="auto">
          <a:xfrm>
            <a:off x="14159499" y="7893844"/>
            <a:ext cx="22918389" cy="24111788"/>
          </a:xfrm>
          <a:prstGeom prst="rect">
            <a:avLst/>
          </a:prstGeom>
          <a:solidFill>
            <a:schemeClr val="bg1">
              <a:lumMod val="65000"/>
              <a:alpha val="15000"/>
            </a:schemeClr>
          </a:solidFill>
          <a:ln w="12700">
            <a:solidFill>
              <a:schemeClr val="bg1">
                <a:lumMod val="50000"/>
              </a:schemeClr>
            </a:solidFill>
            <a:miter lim="800000"/>
            <a:headEnd/>
            <a:tailEnd/>
          </a:ln>
          <a:effectLst/>
        </p:spPr>
        <p:txBody>
          <a:bodyPr lIns="375509" tIns="375509" rIns="375509" bIns="375509" numCol="1" spcCol="720685"/>
          <a:lstStyle/>
          <a:p>
            <a:pPr defTabSz="952097" eaLnBrk="0" hangingPunct="0">
              <a:spcBef>
                <a:spcPct val="50000"/>
              </a:spcBef>
            </a:pPr>
            <a:r>
              <a:rPr lang="en-US" sz="5500" b="1" cap="all" dirty="0">
                <a:solidFill>
                  <a:srgbClr val="233D99"/>
                </a:solidFill>
              </a:rPr>
              <a:t>RESULT(S)</a:t>
            </a:r>
          </a:p>
          <a:p>
            <a:pPr defTabSz="952097" eaLnBrk="0" hangingPunct="0">
              <a:spcBef>
                <a:spcPct val="50000"/>
              </a:spcBef>
            </a:pPr>
            <a:r>
              <a:rPr lang="en-CA" sz="3600" dirty="0"/>
              <a:t>As the product flows through the line, a workflow is developed to model the component and analyse the fluid dynamics. Particles are tracked through their trajectories and their shear history is detected and accounted to estimate an average shear stress.  </a:t>
            </a:r>
            <a:endParaRPr lang="en-AU" sz="3600" dirty="0">
              <a:solidFill>
                <a:srgbClr val="00345B"/>
              </a:solidFill>
              <a:latin typeface="+mj-lt"/>
            </a:endParaRPr>
          </a:p>
        </p:txBody>
      </p:sp>
      <p:sp>
        <p:nvSpPr>
          <p:cNvPr id="30" name="Rectangle 29">
            <a:extLst>
              <a:ext uri="{FF2B5EF4-FFF2-40B4-BE49-F238E27FC236}">
                <a16:creationId xmlns:a16="http://schemas.microsoft.com/office/drawing/2014/main" id="{20E4FD2C-2204-4BE1-8504-B9F779C77117}"/>
              </a:ext>
            </a:extLst>
          </p:cNvPr>
          <p:cNvSpPr>
            <a:spLocks noChangeArrowheads="1"/>
          </p:cNvSpPr>
          <p:nvPr/>
        </p:nvSpPr>
        <p:spPr bwMode="auto">
          <a:xfrm>
            <a:off x="356399" y="22741159"/>
            <a:ext cx="13413577" cy="9268073"/>
          </a:xfrm>
          <a:prstGeom prst="rect">
            <a:avLst/>
          </a:prstGeom>
          <a:solidFill>
            <a:schemeClr val="bg1">
              <a:lumMod val="65000"/>
              <a:alpha val="15000"/>
            </a:schemeClr>
          </a:solidFill>
          <a:ln w="12700">
            <a:solidFill>
              <a:schemeClr val="bg1">
                <a:lumMod val="50000"/>
              </a:schemeClr>
            </a:solidFill>
          </a:ln>
          <a:effectLst/>
        </p:spPr>
        <p:txBody>
          <a:bodyPr lIns="375509" tIns="375509" rIns="375509" bIns="375509"/>
          <a:lstStyle/>
          <a:p>
            <a:pPr marL="398972" indent="-398972" defTabSz="952097" eaLnBrk="0" hangingPunct="0">
              <a:spcBef>
                <a:spcPct val="50000"/>
              </a:spcBef>
            </a:pPr>
            <a:r>
              <a:rPr lang="en-US" sz="5500" b="1" cap="all" dirty="0">
                <a:solidFill>
                  <a:srgbClr val="233D99"/>
                </a:solidFill>
              </a:rPr>
              <a:t>Method(s)</a:t>
            </a:r>
          </a:p>
          <a:p>
            <a:pPr marL="398972" indent="-398972" defTabSz="952097" eaLnBrk="0" hangingPunct="0">
              <a:buSzPct val="60000"/>
            </a:pPr>
            <a:endParaRPr lang="en-CA" sz="3600" dirty="0"/>
          </a:p>
        </p:txBody>
      </p:sp>
      <p:sp>
        <p:nvSpPr>
          <p:cNvPr id="33" name="Rectangle 28">
            <a:extLst>
              <a:ext uri="{FF2B5EF4-FFF2-40B4-BE49-F238E27FC236}">
                <a16:creationId xmlns:a16="http://schemas.microsoft.com/office/drawing/2014/main" id="{DD5F5506-CF59-47A7-BBE3-EA4500039DD2}"/>
              </a:ext>
            </a:extLst>
          </p:cNvPr>
          <p:cNvSpPr>
            <a:spLocks noChangeArrowheads="1"/>
          </p:cNvSpPr>
          <p:nvPr/>
        </p:nvSpPr>
        <p:spPr bwMode="auto">
          <a:xfrm>
            <a:off x="37440000" y="17474567"/>
            <a:ext cx="12610800" cy="4135277"/>
          </a:xfrm>
          <a:prstGeom prst="rect">
            <a:avLst/>
          </a:prstGeom>
          <a:solidFill>
            <a:schemeClr val="bg1">
              <a:lumMod val="65000"/>
              <a:alpha val="15000"/>
            </a:schemeClr>
          </a:solidFill>
          <a:ln w="12700">
            <a:solidFill>
              <a:schemeClr val="bg1">
                <a:lumMod val="50000"/>
              </a:schemeClr>
            </a:solidFill>
            <a:miter lim="800000"/>
            <a:headEnd/>
            <a:tailEnd/>
          </a:ln>
          <a:effectLst/>
        </p:spPr>
        <p:txBody>
          <a:bodyPr lIns="375509" tIns="375509" rIns="375509" bIns="375509"/>
          <a:lstStyle/>
          <a:p>
            <a:pPr defTabSz="952097" eaLnBrk="0" hangingPunct="0">
              <a:spcBef>
                <a:spcPct val="50000"/>
              </a:spcBef>
            </a:pPr>
            <a:r>
              <a:rPr lang="en-CA" sz="5500" b="1" cap="all" dirty="0">
                <a:solidFill>
                  <a:srgbClr val="233D99"/>
                </a:solidFill>
              </a:rPr>
              <a:t>CONFLICT OF INTEREST AND FUNDING</a:t>
            </a:r>
            <a:endParaRPr lang="en-CA" sz="3000" dirty="0">
              <a:solidFill>
                <a:srgbClr val="523864"/>
              </a:solidFill>
              <a:cs typeface="Arial" charset="0"/>
            </a:endParaRPr>
          </a:p>
          <a:p>
            <a:r>
              <a:rPr lang="en-US" sz="3600" dirty="0">
                <a:ea typeface="Tahoma" panose="020B0604030504040204" pitchFamily="34" charset="0"/>
                <a:cs typeface="Arial" panose="020B0604020202020204" pitchFamily="34" charset="0"/>
              </a:rPr>
              <a:t>B.S., A.A., and M.B. are employees of the GSK group of companies. E.B. was an employee of the GSK group of companies at the time of the study. C.M. is holding a Doctorate studentship and collaborates with GSK as part of her PhD.</a:t>
            </a:r>
          </a:p>
          <a:p>
            <a:pPr algn="just"/>
            <a:r>
              <a:rPr lang="en-US" sz="3600" dirty="0">
                <a:ea typeface="Tahoma" panose="020B0604030504040204" pitchFamily="34" charset="0"/>
                <a:cs typeface="Arial" panose="020B0604020202020204" pitchFamily="34" charset="0"/>
              </a:rPr>
              <a:t>This work was sponsored by GlaxoSmithKline Biologicals SA.</a:t>
            </a:r>
            <a:endParaRPr lang="en-GB" sz="3600" dirty="0">
              <a:ea typeface="Tahoma" panose="020B0604030504040204" pitchFamily="34" charset="0"/>
              <a:cs typeface="Arial" panose="020B0604020202020204" pitchFamily="34" charset="0"/>
            </a:endParaRPr>
          </a:p>
          <a:p>
            <a:endParaRPr lang="en-CA" sz="3000" dirty="0">
              <a:solidFill>
                <a:srgbClr val="523864"/>
              </a:solidFill>
              <a:cs typeface="Arial" charset="0"/>
            </a:endParaRPr>
          </a:p>
          <a:p>
            <a:pPr defTabSz="952097" eaLnBrk="0" hangingPunct="0">
              <a:spcBef>
                <a:spcPct val="50000"/>
              </a:spcBef>
            </a:pPr>
            <a:r>
              <a:rPr lang="en-AU" sz="2500" dirty="0">
                <a:solidFill>
                  <a:srgbClr val="00345B"/>
                </a:solidFill>
                <a:latin typeface="Arial" charset="0"/>
                <a:cs typeface="Arial" charset="0"/>
              </a:rPr>
              <a:t> </a:t>
            </a:r>
            <a:endParaRPr lang="en-US" sz="2500" dirty="0">
              <a:solidFill>
                <a:srgbClr val="00345B"/>
              </a:solidFill>
              <a:latin typeface="Arial" charset="0"/>
              <a:cs typeface="Arial" charset="0"/>
            </a:endParaRPr>
          </a:p>
        </p:txBody>
      </p:sp>
      <p:sp>
        <p:nvSpPr>
          <p:cNvPr id="40" name="TextBox 10">
            <a:extLst>
              <a:ext uri="{FF2B5EF4-FFF2-40B4-BE49-F238E27FC236}">
                <a16:creationId xmlns:a16="http://schemas.microsoft.com/office/drawing/2014/main" id="{75714471-ED39-4221-85AF-5E6645BC2CCB}"/>
              </a:ext>
            </a:extLst>
          </p:cNvPr>
          <p:cNvSpPr txBox="1">
            <a:spLocks noChangeArrowheads="1"/>
          </p:cNvSpPr>
          <p:nvPr/>
        </p:nvSpPr>
        <p:spPr bwMode="auto">
          <a:xfrm>
            <a:off x="37440000" y="30115632"/>
            <a:ext cx="12610800" cy="1978324"/>
          </a:xfrm>
          <a:prstGeom prst="rect">
            <a:avLst/>
          </a:prstGeom>
          <a:solidFill>
            <a:schemeClr val="bg1">
              <a:lumMod val="65000"/>
              <a:alpha val="15000"/>
            </a:schemeClr>
          </a:solidFill>
          <a:ln w="9525">
            <a:solidFill>
              <a:schemeClr val="bg1">
                <a:lumMod val="50000"/>
              </a:schemeClr>
            </a:solidFill>
            <a:miter lim="800000"/>
            <a:headEnd/>
            <a:tailEnd/>
          </a:ln>
        </p:spPr>
        <p:txBody>
          <a:bodyPr anchor="ctr">
            <a:noAutofit/>
          </a:bodyPr>
          <a:lstStyle>
            <a:lvl1pPr eaLnBrk="0" hangingPunct="0">
              <a:spcBef>
                <a:spcPct val="20000"/>
              </a:spcBef>
              <a:buFont typeface="Arial" charset="0"/>
              <a:buChar char="•"/>
              <a:defRPr sz="15100">
                <a:solidFill>
                  <a:schemeClr val="tx1"/>
                </a:solidFill>
                <a:latin typeface="Calibri" pitchFamily="34" charset="0"/>
              </a:defRPr>
            </a:lvl1pPr>
            <a:lvl2pPr marL="742950" indent="-285750" eaLnBrk="0" hangingPunct="0">
              <a:spcBef>
                <a:spcPct val="20000"/>
              </a:spcBef>
              <a:buFont typeface="Arial" charset="0"/>
              <a:buChar char="–"/>
              <a:defRPr sz="13200">
                <a:solidFill>
                  <a:schemeClr val="tx1"/>
                </a:solidFill>
                <a:latin typeface="Calibri" pitchFamily="34" charset="0"/>
              </a:defRPr>
            </a:lvl2pPr>
            <a:lvl3pPr marL="1143000" indent="-228600" eaLnBrk="0" hangingPunct="0">
              <a:spcBef>
                <a:spcPct val="20000"/>
              </a:spcBef>
              <a:buFont typeface="Arial" charset="0"/>
              <a:buChar char="•"/>
              <a:defRPr sz="11300">
                <a:solidFill>
                  <a:schemeClr val="tx1"/>
                </a:solidFill>
                <a:latin typeface="Calibri" pitchFamily="34" charset="0"/>
              </a:defRPr>
            </a:lvl3pPr>
            <a:lvl4pPr marL="1600200" indent="-228600" eaLnBrk="0" hangingPunct="0">
              <a:spcBef>
                <a:spcPct val="20000"/>
              </a:spcBef>
              <a:buFont typeface="Arial" charset="0"/>
              <a:buChar char="–"/>
              <a:defRPr sz="9400">
                <a:solidFill>
                  <a:schemeClr val="tx1"/>
                </a:solidFill>
                <a:latin typeface="Calibri" pitchFamily="34" charset="0"/>
              </a:defRPr>
            </a:lvl4pPr>
            <a:lvl5pPr marL="2057400" indent="-228600" eaLnBrk="0" hangingPunct="0">
              <a:spcBef>
                <a:spcPct val="20000"/>
              </a:spcBef>
              <a:buFont typeface="Arial" charset="0"/>
              <a:buChar char="»"/>
              <a:defRPr sz="9400">
                <a:solidFill>
                  <a:schemeClr val="tx1"/>
                </a:solidFill>
                <a:latin typeface="Calibri" pitchFamily="34" charset="0"/>
              </a:defRPr>
            </a:lvl5pPr>
            <a:lvl6pPr marL="25146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6pPr>
            <a:lvl7pPr marL="29718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7pPr>
            <a:lvl8pPr marL="34290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8pPr>
            <a:lvl9pPr marL="3886200" indent="-228600" defTabSz="4319588" eaLnBrk="0" fontAlgn="base" hangingPunct="0">
              <a:spcBef>
                <a:spcPct val="20000"/>
              </a:spcBef>
              <a:spcAft>
                <a:spcPct val="0"/>
              </a:spcAft>
              <a:buFont typeface="Arial" charset="0"/>
              <a:buChar char="»"/>
              <a:defRPr sz="9400">
                <a:solidFill>
                  <a:schemeClr val="tx1"/>
                </a:solidFill>
                <a:latin typeface="Calibri" pitchFamily="34" charset="0"/>
              </a:defRPr>
            </a:lvl9pPr>
          </a:lstStyle>
          <a:p>
            <a:pPr algn="ctr" eaLnBrk="1" hangingPunct="1">
              <a:spcBef>
                <a:spcPct val="0"/>
              </a:spcBef>
              <a:buFontTx/>
              <a:buNone/>
            </a:pPr>
            <a:endParaRPr lang="en-US" altLang="en-US" sz="6600" dirty="0">
              <a:solidFill>
                <a:srgbClr val="757B89"/>
              </a:solidFill>
            </a:endParaRPr>
          </a:p>
        </p:txBody>
      </p:sp>
      <p:sp>
        <p:nvSpPr>
          <p:cNvPr id="22" name="Text Placeholder 1">
            <a:extLst>
              <a:ext uri="{FF2B5EF4-FFF2-40B4-BE49-F238E27FC236}">
                <a16:creationId xmlns:a16="http://schemas.microsoft.com/office/drawing/2014/main" id="{6B304855-08F1-4850-BF97-788E90AC231C}"/>
              </a:ext>
            </a:extLst>
          </p:cNvPr>
          <p:cNvSpPr>
            <a:spLocks noGrp="1"/>
          </p:cNvSpPr>
          <p:nvPr>
            <p:ph type="body" sz="quarter" idx="4294967295"/>
          </p:nvPr>
        </p:nvSpPr>
        <p:spPr>
          <a:xfrm>
            <a:off x="6988175" y="1148060"/>
            <a:ext cx="41681400" cy="4379319"/>
          </a:xfrm>
          <a:prstGeom prst="rect">
            <a:avLst/>
          </a:prstGeom>
        </p:spPr>
        <p:txBody>
          <a:bodyPr/>
          <a:lstStyle/>
          <a:p>
            <a:pPr marL="0" lvl="0" indent="0">
              <a:buNone/>
            </a:pPr>
            <a:r>
              <a:rPr lang="en-US" sz="7400" dirty="0">
                <a:solidFill>
                  <a:srgbClr val="F6ED00"/>
                </a:solidFill>
                <a:latin typeface="Calibri (Body)"/>
                <a:cs typeface="Calibri (Body)"/>
              </a:rPr>
              <a:t>Scale-down modeling of the filling process for protein-based parenteral drug products</a:t>
            </a:r>
          </a:p>
          <a:p>
            <a:pPr marL="0" lvl="0" indent="0">
              <a:buNone/>
            </a:pPr>
            <a:r>
              <a:rPr lang="en-US" sz="6000" dirty="0">
                <a:solidFill>
                  <a:schemeClr val="bg1"/>
                </a:solidFill>
                <a:latin typeface="Calibri (Body)"/>
                <a:cs typeface="Calibri (Body)"/>
              </a:rPr>
              <a:t>Camilla Moino </a:t>
            </a:r>
            <a:r>
              <a:rPr lang="en-US" sz="4000" dirty="0">
                <a:solidFill>
                  <a:schemeClr val="bg1"/>
                </a:solidFill>
                <a:latin typeface="Calibri (Body)"/>
                <a:cs typeface="Calibri (Body)"/>
              </a:rPr>
              <a:t>1</a:t>
            </a:r>
            <a:r>
              <a:rPr lang="en-US" sz="6000" dirty="0">
                <a:solidFill>
                  <a:schemeClr val="bg1"/>
                </a:solidFill>
                <a:latin typeface="Calibri (Body)"/>
                <a:cs typeface="Calibri (Body)"/>
              </a:rPr>
              <a:t>, Bernadette Scutellà </a:t>
            </a:r>
            <a:r>
              <a:rPr lang="en-US" sz="4000" dirty="0">
                <a:solidFill>
                  <a:schemeClr val="bg1"/>
                </a:solidFill>
                <a:latin typeface="Calibri (Body)"/>
                <a:cs typeface="Calibri (Body)"/>
              </a:rPr>
              <a:t>2</a:t>
            </a:r>
            <a:r>
              <a:rPr lang="en-US" sz="6000" dirty="0">
                <a:solidFill>
                  <a:schemeClr val="bg1"/>
                </a:solidFill>
                <a:latin typeface="Calibri (Body)"/>
                <a:cs typeface="Calibri (Body)"/>
              </a:rPr>
              <a:t>, Andrea Albano </a:t>
            </a:r>
            <a:r>
              <a:rPr lang="en-US" sz="4000" dirty="0">
                <a:solidFill>
                  <a:schemeClr val="bg1"/>
                </a:solidFill>
                <a:latin typeface="Calibri (Body)"/>
                <a:cs typeface="Calibri (Body)"/>
              </a:rPr>
              <a:t>3</a:t>
            </a:r>
            <a:r>
              <a:rPr lang="en-US" sz="6000" dirty="0">
                <a:solidFill>
                  <a:schemeClr val="bg1"/>
                </a:solidFill>
                <a:latin typeface="Calibri (Body)"/>
                <a:cs typeface="Calibri (Body)"/>
              </a:rPr>
              <a:t>, Marco Bellini </a:t>
            </a:r>
            <a:r>
              <a:rPr lang="en-US" sz="4000" dirty="0">
                <a:solidFill>
                  <a:schemeClr val="bg1"/>
                </a:solidFill>
                <a:latin typeface="Calibri (Body)"/>
                <a:cs typeface="Calibri (Body)"/>
              </a:rPr>
              <a:t>2</a:t>
            </a:r>
            <a:r>
              <a:rPr lang="en-US" sz="6000" dirty="0">
                <a:solidFill>
                  <a:schemeClr val="bg1"/>
                </a:solidFill>
                <a:latin typeface="Calibri (Body)"/>
                <a:cs typeface="Calibri (Body)"/>
              </a:rPr>
              <a:t>, </a:t>
            </a:r>
            <a:r>
              <a:rPr lang="en-US" sz="6000" dirty="0" err="1">
                <a:solidFill>
                  <a:schemeClr val="bg1"/>
                </a:solidFill>
                <a:latin typeface="Calibri (Body)"/>
                <a:cs typeface="Calibri (Body)"/>
              </a:rPr>
              <a:t>Erwan</a:t>
            </a:r>
            <a:r>
              <a:rPr lang="en-US" sz="6000" dirty="0">
                <a:solidFill>
                  <a:schemeClr val="bg1"/>
                </a:solidFill>
                <a:latin typeface="Calibri (Body)"/>
                <a:cs typeface="Calibri (Body)"/>
              </a:rPr>
              <a:t> Bourlès </a:t>
            </a:r>
            <a:r>
              <a:rPr lang="en-US" sz="4000" dirty="0">
                <a:solidFill>
                  <a:schemeClr val="bg1"/>
                </a:solidFill>
                <a:latin typeface="Calibri (Body)"/>
                <a:cs typeface="Calibri (Body)"/>
              </a:rPr>
              <a:t>2</a:t>
            </a:r>
            <a:r>
              <a:rPr lang="en-US" sz="6000" dirty="0">
                <a:solidFill>
                  <a:schemeClr val="bg1"/>
                </a:solidFill>
                <a:latin typeface="Calibri (Body)"/>
                <a:cs typeface="Calibri (Body)"/>
              </a:rPr>
              <a:t>, Gianluca Boccardo </a:t>
            </a:r>
            <a:r>
              <a:rPr lang="en-US" sz="4000" dirty="0">
                <a:solidFill>
                  <a:schemeClr val="bg1"/>
                </a:solidFill>
                <a:latin typeface="Calibri (Body)"/>
                <a:cs typeface="Calibri (Body)"/>
              </a:rPr>
              <a:t>1</a:t>
            </a:r>
            <a:r>
              <a:rPr lang="en-US" sz="6000" dirty="0">
                <a:solidFill>
                  <a:schemeClr val="bg1"/>
                </a:solidFill>
                <a:latin typeface="Calibri (Body)"/>
                <a:cs typeface="Calibri (Body)"/>
              </a:rPr>
              <a:t>, Roberto Pisano </a:t>
            </a:r>
            <a:r>
              <a:rPr lang="en-US" sz="4000" dirty="0">
                <a:solidFill>
                  <a:schemeClr val="bg1"/>
                </a:solidFill>
                <a:latin typeface="Calibri (Body)"/>
                <a:cs typeface="Calibri (Body)"/>
              </a:rPr>
              <a:t>1</a:t>
            </a:r>
            <a:r>
              <a:rPr lang="en-US" sz="6000" dirty="0">
                <a:solidFill>
                  <a:schemeClr val="bg1"/>
                </a:solidFill>
                <a:latin typeface="Calibri (Body)"/>
                <a:cs typeface="Calibri (Body)"/>
              </a:rPr>
              <a:t> </a:t>
            </a:r>
          </a:p>
          <a:p>
            <a:pPr marL="0" lvl="0" indent="0">
              <a:buNone/>
            </a:pPr>
            <a:r>
              <a:rPr lang="en-US" sz="4000" dirty="0">
                <a:solidFill>
                  <a:schemeClr val="bg1"/>
                </a:solidFill>
                <a:latin typeface="Calibri (Body)"/>
                <a:cs typeface="Calibri (Body)"/>
              </a:rPr>
              <a:t>1</a:t>
            </a:r>
            <a:r>
              <a:rPr lang="en-US" sz="6000" dirty="0">
                <a:solidFill>
                  <a:schemeClr val="bg1"/>
                </a:solidFill>
                <a:latin typeface="Calibri (Body)"/>
                <a:cs typeface="Calibri (Body)"/>
              </a:rPr>
              <a:t> DISAT, Politecnico di Torino, Italy</a:t>
            </a:r>
          </a:p>
          <a:p>
            <a:pPr marL="0" lvl="0" indent="0">
              <a:spcBef>
                <a:spcPts val="600"/>
              </a:spcBef>
              <a:buNone/>
            </a:pPr>
            <a:r>
              <a:rPr lang="en-US" sz="4000" dirty="0">
                <a:solidFill>
                  <a:schemeClr val="bg1"/>
                </a:solidFill>
                <a:latin typeface="Calibri (Body)"/>
                <a:cs typeface="Calibri (Body)"/>
              </a:rPr>
              <a:t>2</a:t>
            </a:r>
            <a:r>
              <a:rPr lang="en-US" sz="6000" dirty="0">
                <a:solidFill>
                  <a:schemeClr val="bg1"/>
                </a:solidFill>
                <a:latin typeface="Calibri (Body)"/>
                <a:cs typeface="Calibri (Body)"/>
              </a:rPr>
              <a:t> GSK, Rixensart, Belgium</a:t>
            </a:r>
          </a:p>
          <a:p>
            <a:pPr marL="0" lvl="0" indent="0">
              <a:spcBef>
                <a:spcPts val="600"/>
              </a:spcBef>
              <a:buNone/>
            </a:pPr>
            <a:r>
              <a:rPr lang="en-US" sz="4000" dirty="0">
                <a:solidFill>
                  <a:schemeClr val="bg1"/>
                </a:solidFill>
                <a:latin typeface="Calibri (Body)"/>
                <a:cs typeface="Calibri (Body)"/>
              </a:rPr>
              <a:t>3</a:t>
            </a:r>
            <a:r>
              <a:rPr lang="en-US" sz="6000" dirty="0">
                <a:solidFill>
                  <a:schemeClr val="bg1"/>
                </a:solidFill>
                <a:latin typeface="Calibri (Body)"/>
                <a:cs typeface="Calibri (Body)"/>
              </a:rPr>
              <a:t> GSK, Siena, Italy</a:t>
            </a:r>
          </a:p>
        </p:txBody>
      </p:sp>
      <p:sp>
        <p:nvSpPr>
          <p:cNvPr id="23" name="TextBox 22">
            <a:extLst>
              <a:ext uri="{FF2B5EF4-FFF2-40B4-BE49-F238E27FC236}">
                <a16:creationId xmlns:a16="http://schemas.microsoft.com/office/drawing/2014/main" id="{9E1FDF2E-7326-483C-B6FA-75CFA1B7C741}"/>
              </a:ext>
            </a:extLst>
          </p:cNvPr>
          <p:cNvSpPr txBox="1"/>
          <p:nvPr/>
        </p:nvSpPr>
        <p:spPr>
          <a:xfrm>
            <a:off x="6988175" y="6650882"/>
            <a:ext cx="19202400" cy="683393"/>
          </a:xfrm>
          <a:prstGeom prst="rect">
            <a:avLst/>
          </a:prstGeom>
          <a:noFill/>
        </p:spPr>
        <p:txBody>
          <a:bodyPr wrap="square" rtlCol="0">
            <a:noAutofit/>
          </a:bodyPr>
          <a:lstStyle/>
          <a:p>
            <a:r>
              <a:rPr lang="en-CA" sz="3600" dirty="0">
                <a:solidFill>
                  <a:srgbClr val="D5A00E"/>
                </a:solidFill>
              </a:rPr>
              <a:t>camilla.moino@polito.it, bernadette.z.scutella@gsk.com, roberto.pisano@polito.it</a:t>
            </a:r>
          </a:p>
        </p:txBody>
      </p:sp>
      <p:sp>
        <p:nvSpPr>
          <p:cNvPr id="2" name="TextBox 1"/>
          <p:cNvSpPr txBox="1"/>
          <p:nvPr/>
        </p:nvSpPr>
        <p:spPr>
          <a:xfrm>
            <a:off x="32827074" y="5041493"/>
            <a:ext cx="184666" cy="369332"/>
          </a:xfrm>
          <a:prstGeom prst="rect">
            <a:avLst/>
          </a:prstGeom>
          <a:noFill/>
        </p:spPr>
        <p:txBody>
          <a:bodyPr wrap="none" rtlCol="0">
            <a:spAutoFit/>
          </a:bodyPr>
          <a:lstStyle/>
          <a:p>
            <a:endParaRPr lang="en-US" dirty="0"/>
          </a:p>
        </p:txBody>
      </p:sp>
      <p:sp>
        <p:nvSpPr>
          <p:cNvPr id="18" name="TextBox 17">
            <a:extLst>
              <a:ext uri="{FF2B5EF4-FFF2-40B4-BE49-F238E27FC236}">
                <a16:creationId xmlns:a16="http://schemas.microsoft.com/office/drawing/2014/main" id="{0E04C50D-ACA8-7747-8618-A24EF847EDDD}"/>
              </a:ext>
            </a:extLst>
          </p:cNvPr>
          <p:cNvSpPr txBox="1"/>
          <p:nvPr/>
        </p:nvSpPr>
        <p:spPr>
          <a:xfrm>
            <a:off x="1273175" y="1180212"/>
            <a:ext cx="4495800"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1" i="0" u="none" strike="noStrike" kern="0" cap="none" spc="472" normalizeH="0" baseline="0" noProof="0" dirty="0">
                <a:ln>
                  <a:noFill/>
                </a:ln>
                <a:solidFill>
                  <a:srgbClr val="66C9C6"/>
                </a:solidFill>
                <a:effectLst/>
                <a:uLnTx/>
                <a:uFillTx/>
              </a:rPr>
              <a:t>M0930-09-61</a:t>
            </a:r>
          </a:p>
        </p:txBody>
      </p:sp>
      <p:sp>
        <p:nvSpPr>
          <p:cNvPr id="15" name="TextBox 14">
            <a:extLst>
              <a:ext uri="{FF2B5EF4-FFF2-40B4-BE49-F238E27FC236}">
                <a16:creationId xmlns:a16="http://schemas.microsoft.com/office/drawing/2014/main" id="{DFF8FAEC-EB78-0DA3-8DC1-0B84FEBCA662}"/>
              </a:ext>
            </a:extLst>
          </p:cNvPr>
          <p:cNvSpPr txBox="1"/>
          <p:nvPr/>
        </p:nvSpPr>
        <p:spPr>
          <a:xfrm>
            <a:off x="695084" y="24073301"/>
            <a:ext cx="5367006" cy="1200329"/>
          </a:xfrm>
          <a:prstGeom prst="rect">
            <a:avLst/>
          </a:prstGeom>
          <a:noFill/>
        </p:spPr>
        <p:txBody>
          <a:bodyPr wrap="square">
            <a:spAutoFit/>
          </a:bodyPr>
          <a:lstStyle/>
          <a:p>
            <a:pPr marL="398972" indent="-398972" defTabSz="952097" eaLnBrk="0" hangingPunct="0">
              <a:buSzPct val="60000"/>
            </a:pPr>
            <a:r>
              <a:rPr lang="en-CA" sz="3600" dirty="0"/>
              <a:t>Fluid with </a:t>
            </a:r>
            <a:r>
              <a:rPr lang="en-CA" sz="3600" b="1" dirty="0"/>
              <a:t>water-like</a:t>
            </a:r>
          </a:p>
          <a:p>
            <a:pPr marL="398972" indent="-398972" defTabSz="952097" eaLnBrk="0" hangingPunct="0">
              <a:buSzPct val="60000"/>
            </a:pPr>
            <a:r>
              <a:rPr lang="en-CA" sz="3600" dirty="0"/>
              <a:t>density and viscosity.</a:t>
            </a:r>
          </a:p>
        </p:txBody>
      </p:sp>
      <p:sp>
        <p:nvSpPr>
          <p:cNvPr id="16" name="TextBox 15">
            <a:extLst>
              <a:ext uri="{FF2B5EF4-FFF2-40B4-BE49-F238E27FC236}">
                <a16:creationId xmlns:a16="http://schemas.microsoft.com/office/drawing/2014/main" id="{2512DFA5-A56E-2F36-E6CD-7EE92830F6FB}"/>
              </a:ext>
            </a:extLst>
          </p:cNvPr>
          <p:cNvSpPr txBox="1"/>
          <p:nvPr/>
        </p:nvSpPr>
        <p:spPr>
          <a:xfrm>
            <a:off x="6795777" y="23755958"/>
            <a:ext cx="6738606" cy="646331"/>
          </a:xfrm>
          <a:prstGeom prst="rect">
            <a:avLst/>
          </a:prstGeom>
          <a:noFill/>
        </p:spPr>
        <p:txBody>
          <a:bodyPr wrap="square">
            <a:spAutoFit/>
          </a:bodyPr>
          <a:lstStyle/>
          <a:p>
            <a:pPr marL="398972" indent="-398972" defTabSz="952097" eaLnBrk="0" hangingPunct="0">
              <a:buSzPct val="60000"/>
            </a:pPr>
            <a:r>
              <a:rPr lang="en-CA" sz="3600" b="1" dirty="0"/>
              <a:t>Incompressible</a:t>
            </a:r>
            <a:r>
              <a:rPr lang="en-CA" sz="3600" dirty="0"/>
              <a:t>, </a:t>
            </a:r>
            <a:r>
              <a:rPr lang="en-CA" sz="3600" b="1" dirty="0"/>
              <a:t>Newtonian</a:t>
            </a:r>
            <a:r>
              <a:rPr lang="en-CA" sz="3600" dirty="0"/>
              <a:t> fluid. </a:t>
            </a:r>
          </a:p>
        </p:txBody>
      </p:sp>
      <p:sp>
        <p:nvSpPr>
          <p:cNvPr id="17" name="TextBox 16">
            <a:extLst>
              <a:ext uri="{FF2B5EF4-FFF2-40B4-BE49-F238E27FC236}">
                <a16:creationId xmlns:a16="http://schemas.microsoft.com/office/drawing/2014/main" id="{9A69C40C-B3E2-01C9-4C24-767C29A49145}"/>
              </a:ext>
            </a:extLst>
          </p:cNvPr>
          <p:cNvSpPr txBox="1"/>
          <p:nvPr/>
        </p:nvSpPr>
        <p:spPr>
          <a:xfrm>
            <a:off x="8638252" y="28017928"/>
            <a:ext cx="5060361" cy="1754326"/>
          </a:xfrm>
          <a:prstGeom prst="rect">
            <a:avLst/>
          </a:prstGeom>
          <a:noFill/>
        </p:spPr>
        <p:txBody>
          <a:bodyPr wrap="square">
            <a:spAutoFit/>
          </a:bodyPr>
          <a:lstStyle/>
          <a:p>
            <a:pPr marL="398972" defTabSz="952097" eaLnBrk="0" hangingPunct="0">
              <a:buSzPct val="60000"/>
            </a:pPr>
            <a:r>
              <a:rPr lang="en-CA" sz="3600" b="1" dirty="0"/>
              <a:t>Laminar</a:t>
            </a:r>
            <a:r>
              <a:rPr lang="en-CA" sz="3600" dirty="0"/>
              <a:t> and </a:t>
            </a:r>
            <a:r>
              <a:rPr lang="en-CA" sz="3600" b="1" dirty="0"/>
              <a:t>turbulent</a:t>
            </a:r>
            <a:r>
              <a:rPr lang="en-CA" sz="3600" dirty="0"/>
              <a:t> flow conditions are investigated.</a:t>
            </a:r>
          </a:p>
        </p:txBody>
      </p:sp>
      <p:sp>
        <p:nvSpPr>
          <p:cNvPr id="19" name="TextBox 18">
            <a:extLst>
              <a:ext uri="{FF2B5EF4-FFF2-40B4-BE49-F238E27FC236}">
                <a16:creationId xmlns:a16="http://schemas.microsoft.com/office/drawing/2014/main" id="{4CB9B3CE-9A03-AD70-7923-2050661436AB}"/>
              </a:ext>
            </a:extLst>
          </p:cNvPr>
          <p:cNvSpPr txBox="1"/>
          <p:nvPr/>
        </p:nvSpPr>
        <p:spPr>
          <a:xfrm>
            <a:off x="3984649" y="30620315"/>
            <a:ext cx="6007051" cy="1200329"/>
          </a:xfrm>
          <a:prstGeom prst="rect">
            <a:avLst/>
          </a:prstGeom>
          <a:noFill/>
        </p:spPr>
        <p:txBody>
          <a:bodyPr wrap="square">
            <a:spAutoFit/>
          </a:bodyPr>
          <a:lstStyle/>
          <a:p>
            <a:pPr marL="398972" defTabSz="952097" eaLnBrk="0" hangingPunct="0">
              <a:buSzPct val="60000"/>
            </a:pPr>
            <a:r>
              <a:rPr lang="en-CA" sz="3600" b="1" dirty="0"/>
              <a:t>Python</a:t>
            </a:r>
            <a:r>
              <a:rPr lang="en-CA" sz="3600" dirty="0"/>
              <a:t> is used to write the post-processing codes.</a:t>
            </a:r>
          </a:p>
        </p:txBody>
      </p:sp>
      <p:sp>
        <p:nvSpPr>
          <p:cNvPr id="24" name="TextBox 23">
            <a:extLst>
              <a:ext uri="{FF2B5EF4-FFF2-40B4-BE49-F238E27FC236}">
                <a16:creationId xmlns:a16="http://schemas.microsoft.com/office/drawing/2014/main" id="{6305AB79-66D2-F4D9-9096-CFD9AE96618F}"/>
              </a:ext>
            </a:extLst>
          </p:cNvPr>
          <p:cNvSpPr txBox="1"/>
          <p:nvPr/>
        </p:nvSpPr>
        <p:spPr>
          <a:xfrm>
            <a:off x="206375" y="28188615"/>
            <a:ext cx="6007051" cy="1754326"/>
          </a:xfrm>
          <a:prstGeom prst="rect">
            <a:avLst/>
          </a:prstGeom>
          <a:noFill/>
        </p:spPr>
        <p:txBody>
          <a:bodyPr wrap="square">
            <a:spAutoFit/>
          </a:bodyPr>
          <a:lstStyle/>
          <a:p>
            <a:pPr marL="398972" defTabSz="952097" eaLnBrk="0" hangingPunct="0">
              <a:buSzPct val="60000"/>
            </a:pPr>
            <a:r>
              <a:rPr lang="en-CA" sz="3600" b="1" dirty="0" err="1"/>
              <a:t>OpenFOAM</a:t>
            </a:r>
            <a:r>
              <a:rPr lang="en-CA" sz="3600" dirty="0"/>
              <a:t> is used to solve and analyse the fluid dynamics.</a:t>
            </a:r>
          </a:p>
        </p:txBody>
      </p:sp>
      <p:sp>
        <p:nvSpPr>
          <p:cNvPr id="31" name="TextBox 30">
            <a:extLst>
              <a:ext uri="{FF2B5EF4-FFF2-40B4-BE49-F238E27FC236}">
                <a16:creationId xmlns:a16="http://schemas.microsoft.com/office/drawing/2014/main" id="{06446918-8EFE-F999-F098-2A1FC3EA56E4}"/>
              </a:ext>
            </a:extLst>
          </p:cNvPr>
          <p:cNvSpPr txBox="1"/>
          <p:nvPr/>
        </p:nvSpPr>
        <p:spPr>
          <a:xfrm>
            <a:off x="22215712" y="17441773"/>
            <a:ext cx="4925763" cy="1477328"/>
          </a:xfrm>
          <a:prstGeom prst="rect">
            <a:avLst/>
          </a:prstGeom>
          <a:noFill/>
        </p:spPr>
        <p:txBody>
          <a:bodyPr wrap="square">
            <a:spAutoFit/>
          </a:bodyPr>
          <a:lstStyle>
            <a:defPPr>
              <a:defRPr lang="en-US"/>
            </a:defPPr>
            <a:lvl1pPr marL="398972" indent="-398972" defTabSz="952097" eaLnBrk="0" hangingPunct="0">
              <a:buSzPct val="60000"/>
              <a:defRPr sz="4500" b="1">
                <a:solidFill>
                  <a:schemeClr val="accent4">
                    <a:lumMod val="75000"/>
                  </a:schemeClr>
                </a:solidFill>
              </a:defRPr>
            </a:lvl1pPr>
          </a:lstStyle>
          <a:p>
            <a:r>
              <a:rPr lang="en-CA" dirty="0">
                <a:solidFill>
                  <a:schemeClr val="accent5"/>
                </a:solidFill>
              </a:rPr>
              <a:t>CFD simulation and post-processing</a:t>
            </a:r>
          </a:p>
        </p:txBody>
      </p:sp>
      <p:sp>
        <p:nvSpPr>
          <p:cNvPr id="32" name="TextBox 31">
            <a:extLst>
              <a:ext uri="{FF2B5EF4-FFF2-40B4-BE49-F238E27FC236}">
                <a16:creationId xmlns:a16="http://schemas.microsoft.com/office/drawing/2014/main" id="{125D6FC7-60FD-6455-0A9E-318E1898EE42}"/>
              </a:ext>
            </a:extLst>
          </p:cNvPr>
          <p:cNvSpPr txBox="1"/>
          <p:nvPr/>
        </p:nvSpPr>
        <p:spPr>
          <a:xfrm>
            <a:off x="29208435" y="17521174"/>
            <a:ext cx="5367006" cy="1477328"/>
          </a:xfrm>
          <a:prstGeom prst="rect">
            <a:avLst/>
          </a:prstGeom>
          <a:noFill/>
        </p:spPr>
        <p:txBody>
          <a:bodyPr wrap="square">
            <a:spAutoFit/>
          </a:bodyPr>
          <a:lstStyle/>
          <a:p>
            <a:pPr marL="398972" indent="-398972" defTabSz="952097" eaLnBrk="0" hangingPunct="0">
              <a:buSzPct val="60000"/>
            </a:pPr>
            <a:r>
              <a:rPr lang="en-CA" sz="4500" b="1" dirty="0">
                <a:solidFill>
                  <a:schemeClr val="accent3"/>
                </a:solidFill>
              </a:rPr>
              <a:t>Mathematical modeling</a:t>
            </a:r>
          </a:p>
        </p:txBody>
      </p:sp>
      <p:sp>
        <p:nvSpPr>
          <p:cNvPr id="165" name="TextBox 164">
            <a:extLst>
              <a:ext uri="{FF2B5EF4-FFF2-40B4-BE49-F238E27FC236}">
                <a16:creationId xmlns:a16="http://schemas.microsoft.com/office/drawing/2014/main" id="{0C0943DA-DEDC-9125-F80A-DC84B0D905CB}"/>
              </a:ext>
            </a:extLst>
          </p:cNvPr>
          <p:cNvSpPr txBox="1"/>
          <p:nvPr/>
        </p:nvSpPr>
        <p:spPr>
          <a:xfrm>
            <a:off x="42802175" y="11992467"/>
            <a:ext cx="1644501" cy="553998"/>
          </a:xfrm>
          <a:prstGeom prst="rect">
            <a:avLst/>
          </a:prstGeom>
          <a:noFill/>
          <a:ln w="19050">
            <a:noFill/>
          </a:ln>
        </p:spPr>
        <p:txBody>
          <a:bodyPr wrap="square" rtlCol="0">
            <a:spAutoFit/>
          </a:bodyPr>
          <a:lstStyle/>
          <a:p>
            <a:pPr algn="ctr">
              <a:buClr>
                <a:schemeClr val="tx1"/>
              </a:buClr>
            </a:pPr>
            <a:r>
              <a:rPr lang="en-GB" sz="3000" b="1" dirty="0"/>
              <a:t>TUBING</a:t>
            </a:r>
          </a:p>
        </p:txBody>
      </p:sp>
      <p:sp>
        <p:nvSpPr>
          <p:cNvPr id="166" name="TextBox 165">
            <a:extLst>
              <a:ext uri="{FF2B5EF4-FFF2-40B4-BE49-F238E27FC236}">
                <a16:creationId xmlns:a16="http://schemas.microsoft.com/office/drawing/2014/main" id="{7DED168C-4ACD-7942-35B8-CC67F0020CE7}"/>
              </a:ext>
            </a:extLst>
          </p:cNvPr>
          <p:cNvSpPr txBox="1"/>
          <p:nvPr/>
        </p:nvSpPr>
        <p:spPr>
          <a:xfrm>
            <a:off x="44358074" y="11992844"/>
            <a:ext cx="1644501" cy="553998"/>
          </a:xfrm>
          <a:prstGeom prst="rect">
            <a:avLst/>
          </a:prstGeom>
          <a:noFill/>
          <a:ln w="19050">
            <a:noFill/>
          </a:ln>
        </p:spPr>
        <p:txBody>
          <a:bodyPr wrap="square" rtlCol="0">
            <a:spAutoFit/>
          </a:bodyPr>
          <a:lstStyle/>
          <a:p>
            <a:pPr algn="ctr">
              <a:buClr>
                <a:schemeClr val="tx1"/>
              </a:buClr>
            </a:pPr>
            <a:r>
              <a:rPr lang="en-GB" sz="3000" b="1" dirty="0"/>
              <a:t>FITTING</a:t>
            </a:r>
          </a:p>
        </p:txBody>
      </p:sp>
      <p:sp>
        <p:nvSpPr>
          <p:cNvPr id="167" name="TextBox 166">
            <a:extLst>
              <a:ext uri="{FF2B5EF4-FFF2-40B4-BE49-F238E27FC236}">
                <a16:creationId xmlns:a16="http://schemas.microsoft.com/office/drawing/2014/main" id="{9080EA2E-5FB2-9DAC-5EE1-B36E8A3C1BE4}"/>
              </a:ext>
            </a:extLst>
          </p:cNvPr>
          <p:cNvSpPr txBox="1"/>
          <p:nvPr/>
        </p:nvSpPr>
        <p:spPr>
          <a:xfrm>
            <a:off x="46916975" y="12030123"/>
            <a:ext cx="2143437" cy="553998"/>
          </a:xfrm>
          <a:prstGeom prst="rect">
            <a:avLst/>
          </a:prstGeom>
          <a:noFill/>
          <a:ln w="19050">
            <a:noFill/>
          </a:ln>
        </p:spPr>
        <p:txBody>
          <a:bodyPr wrap="square" rtlCol="0">
            <a:spAutoFit/>
          </a:bodyPr>
          <a:lstStyle/>
          <a:p>
            <a:pPr algn="ctr">
              <a:buClr>
                <a:schemeClr val="tx1"/>
              </a:buClr>
            </a:pPr>
            <a:r>
              <a:rPr lang="en-GB" sz="3000" b="1" dirty="0"/>
              <a:t>FILTRATION</a:t>
            </a:r>
          </a:p>
        </p:txBody>
      </p:sp>
      <p:sp>
        <p:nvSpPr>
          <p:cNvPr id="170" name="TextBox 169">
            <a:extLst>
              <a:ext uri="{FF2B5EF4-FFF2-40B4-BE49-F238E27FC236}">
                <a16:creationId xmlns:a16="http://schemas.microsoft.com/office/drawing/2014/main" id="{E305A47F-9A3D-6AA0-67E0-BB0087EDB73B}"/>
              </a:ext>
            </a:extLst>
          </p:cNvPr>
          <p:cNvSpPr txBox="1"/>
          <p:nvPr/>
        </p:nvSpPr>
        <p:spPr>
          <a:xfrm>
            <a:off x="42056730" y="14216111"/>
            <a:ext cx="2623239" cy="1015663"/>
          </a:xfrm>
          <a:prstGeom prst="rect">
            <a:avLst/>
          </a:prstGeom>
          <a:noFill/>
          <a:ln w="19050">
            <a:noFill/>
          </a:ln>
        </p:spPr>
        <p:txBody>
          <a:bodyPr wrap="square" rtlCol="0">
            <a:spAutoFit/>
          </a:bodyPr>
          <a:lstStyle/>
          <a:p>
            <a:pPr algn="ctr">
              <a:buClr>
                <a:schemeClr val="tx1"/>
              </a:buClr>
            </a:pPr>
            <a:r>
              <a:rPr lang="en-GB" sz="3000" b="1" dirty="0"/>
              <a:t>LOW SHEAR STRESS</a:t>
            </a:r>
          </a:p>
        </p:txBody>
      </p:sp>
      <p:sp>
        <p:nvSpPr>
          <p:cNvPr id="171" name="TextBox 170">
            <a:extLst>
              <a:ext uri="{FF2B5EF4-FFF2-40B4-BE49-F238E27FC236}">
                <a16:creationId xmlns:a16="http://schemas.microsoft.com/office/drawing/2014/main" id="{CD6A4A9A-7C2B-7238-BA4A-E83A36235939}"/>
              </a:ext>
            </a:extLst>
          </p:cNvPr>
          <p:cNvSpPr txBox="1"/>
          <p:nvPr/>
        </p:nvSpPr>
        <p:spPr>
          <a:xfrm>
            <a:off x="46657919" y="14209777"/>
            <a:ext cx="2623239" cy="1015663"/>
          </a:xfrm>
          <a:prstGeom prst="rect">
            <a:avLst/>
          </a:prstGeom>
          <a:noFill/>
          <a:ln w="19050">
            <a:noFill/>
          </a:ln>
        </p:spPr>
        <p:txBody>
          <a:bodyPr wrap="square" rtlCol="0">
            <a:spAutoFit/>
          </a:bodyPr>
          <a:lstStyle/>
          <a:p>
            <a:pPr algn="ctr">
              <a:buClr>
                <a:schemeClr val="tx1"/>
              </a:buClr>
            </a:pPr>
            <a:r>
              <a:rPr lang="en-GB" sz="3000" b="1" dirty="0"/>
              <a:t>HIGH SHEAR STRESS</a:t>
            </a:r>
          </a:p>
        </p:txBody>
      </p:sp>
      <p:sp>
        <p:nvSpPr>
          <p:cNvPr id="176" name="Rectangle 28">
            <a:extLst>
              <a:ext uri="{FF2B5EF4-FFF2-40B4-BE49-F238E27FC236}">
                <a16:creationId xmlns:a16="http://schemas.microsoft.com/office/drawing/2014/main" id="{265C7623-6C2B-D412-0EC1-887765A38E07}"/>
              </a:ext>
            </a:extLst>
          </p:cNvPr>
          <p:cNvSpPr>
            <a:spLocks noChangeArrowheads="1"/>
          </p:cNvSpPr>
          <p:nvPr/>
        </p:nvSpPr>
        <p:spPr bwMode="auto">
          <a:xfrm>
            <a:off x="37440000" y="21979526"/>
            <a:ext cx="12610800" cy="4659518"/>
          </a:xfrm>
          <a:prstGeom prst="rect">
            <a:avLst/>
          </a:prstGeom>
          <a:solidFill>
            <a:schemeClr val="bg1">
              <a:lumMod val="65000"/>
              <a:alpha val="15000"/>
            </a:schemeClr>
          </a:solidFill>
          <a:ln w="12700">
            <a:solidFill>
              <a:schemeClr val="bg1">
                <a:lumMod val="50000"/>
              </a:schemeClr>
            </a:solidFill>
            <a:miter lim="800000"/>
            <a:headEnd/>
            <a:tailEnd/>
          </a:ln>
          <a:effectLst/>
        </p:spPr>
        <p:txBody>
          <a:bodyPr lIns="375509" tIns="375509" rIns="375509" bIns="375509"/>
          <a:lstStyle/>
          <a:p>
            <a:pPr defTabSz="952097" eaLnBrk="0" hangingPunct="0">
              <a:spcBef>
                <a:spcPct val="50000"/>
              </a:spcBef>
            </a:pPr>
            <a:r>
              <a:rPr lang="en-CA" sz="5500" b="1" cap="all" dirty="0">
                <a:solidFill>
                  <a:srgbClr val="233D99"/>
                </a:solidFill>
              </a:rPr>
              <a:t>references</a:t>
            </a:r>
            <a:endParaRPr lang="en-CA" sz="3000" dirty="0">
              <a:solidFill>
                <a:srgbClr val="523864"/>
              </a:solidFill>
              <a:cs typeface="Arial" charset="0"/>
            </a:endParaRPr>
          </a:p>
          <a:p>
            <a:pPr marL="571500" indent="-571500">
              <a:buFont typeface="Arial" panose="020B0604020202020204" pitchFamily="34" charset="0"/>
              <a:buChar char="•"/>
            </a:pPr>
            <a:r>
              <a:rPr lang="it-IT" sz="3600" dirty="0">
                <a:ea typeface="Tahoma" panose="020B0604030504040204" pitchFamily="34" charset="0"/>
                <a:cs typeface="Arial" panose="020B0604020202020204" pitchFamily="34" charset="0"/>
              </a:rPr>
              <a:t>Moino, C., et al., </a:t>
            </a:r>
            <a:r>
              <a:rPr lang="en-GB" sz="3600" dirty="0">
                <a:ea typeface="Tahoma" panose="020B0604030504040204" pitchFamily="34" charset="0"/>
                <a:cs typeface="Arial" panose="020B0604020202020204" pitchFamily="34" charset="0"/>
              </a:rPr>
              <a:t>Analysis of the shear stresses in a filling line of parenteral products: The role of tubing. </a:t>
            </a:r>
            <a:r>
              <a:rPr lang="it-IT" sz="3600" i="1" dirty="0">
                <a:ea typeface="Tahoma" panose="020B0604030504040204" pitchFamily="34" charset="0"/>
                <a:cs typeface="Arial" panose="020B0604020202020204" pitchFamily="34" charset="0"/>
              </a:rPr>
              <a:t>Processes</a:t>
            </a:r>
            <a:r>
              <a:rPr lang="it-IT" sz="3600" dirty="0">
                <a:ea typeface="Tahoma" panose="020B0604030504040204" pitchFamily="34" charset="0"/>
                <a:cs typeface="Arial" panose="020B0604020202020204" pitchFamily="34" charset="0"/>
              </a:rPr>
              <a:t> </a:t>
            </a:r>
            <a:r>
              <a:rPr lang="it-IT" sz="3600" b="1" dirty="0">
                <a:ea typeface="Tahoma" panose="020B0604030504040204" pitchFamily="34" charset="0"/>
                <a:cs typeface="Arial" panose="020B0604020202020204" pitchFamily="34" charset="0"/>
              </a:rPr>
              <a:t>11</a:t>
            </a:r>
            <a:r>
              <a:rPr lang="it-IT" sz="3600" dirty="0">
                <a:ea typeface="Tahoma" panose="020B0604030504040204" pitchFamily="34" charset="0"/>
                <a:cs typeface="Arial" panose="020B0604020202020204" pitchFamily="34" charset="0"/>
              </a:rPr>
              <a:t>, 833 (2023).</a:t>
            </a:r>
          </a:p>
          <a:p>
            <a:pPr marL="571500" indent="-571500">
              <a:buFont typeface="Arial" panose="020B0604020202020204" pitchFamily="34" charset="0"/>
              <a:buChar char="•"/>
            </a:pPr>
            <a:r>
              <a:rPr lang="it-IT" sz="3600" dirty="0">
                <a:ea typeface="Tahoma" panose="020B0604030504040204" pitchFamily="34" charset="0"/>
                <a:cs typeface="Arial" panose="020B0604020202020204" pitchFamily="34" charset="0"/>
              </a:rPr>
              <a:t>Moino, C., et al., </a:t>
            </a:r>
            <a:r>
              <a:rPr lang="en-GB" sz="3600" dirty="0">
                <a:ea typeface="Tahoma" panose="020B0604030504040204" pitchFamily="34" charset="0"/>
                <a:cs typeface="Arial" panose="020B0604020202020204" pitchFamily="34" charset="0"/>
              </a:rPr>
              <a:t>Analysis of the shear stresses in a filling line of parenteral products: The role of fittings. </a:t>
            </a:r>
            <a:r>
              <a:rPr lang="en-GB" sz="3600" i="1" dirty="0">
                <a:ea typeface="Tahoma" panose="020B0604030504040204" pitchFamily="34" charset="0"/>
                <a:cs typeface="Arial" panose="020B0604020202020204" pitchFamily="34" charset="0"/>
              </a:rPr>
              <a:t>Processes</a:t>
            </a:r>
            <a:r>
              <a:rPr lang="en-GB" sz="3600" dirty="0">
                <a:ea typeface="Tahoma" panose="020B0604030504040204" pitchFamily="34" charset="0"/>
                <a:cs typeface="Arial" panose="020B0604020202020204" pitchFamily="34" charset="0"/>
              </a:rPr>
              <a:t> </a:t>
            </a:r>
            <a:r>
              <a:rPr lang="en-GB" sz="3600" b="1" dirty="0">
                <a:ea typeface="Tahoma" panose="020B0604030504040204" pitchFamily="34" charset="0"/>
                <a:cs typeface="Arial" panose="020B0604020202020204" pitchFamily="34" charset="0"/>
              </a:rPr>
              <a:t>11</a:t>
            </a:r>
            <a:r>
              <a:rPr lang="en-GB" sz="3600" dirty="0">
                <a:ea typeface="Tahoma" panose="020B0604030504040204" pitchFamily="34" charset="0"/>
                <a:cs typeface="Arial" panose="020B0604020202020204" pitchFamily="34" charset="0"/>
              </a:rPr>
              <a:t>, 1797 (2023).</a:t>
            </a:r>
          </a:p>
          <a:p>
            <a:endParaRPr lang="en-CA" sz="3000" dirty="0">
              <a:solidFill>
                <a:srgbClr val="523864"/>
              </a:solidFill>
              <a:cs typeface="Arial" charset="0"/>
            </a:endParaRPr>
          </a:p>
          <a:p>
            <a:pPr defTabSz="952097" eaLnBrk="0" hangingPunct="0">
              <a:spcBef>
                <a:spcPct val="50000"/>
              </a:spcBef>
            </a:pPr>
            <a:r>
              <a:rPr lang="en-AU" sz="2500" dirty="0">
                <a:solidFill>
                  <a:srgbClr val="00345B"/>
                </a:solidFill>
                <a:latin typeface="Arial" charset="0"/>
                <a:cs typeface="Arial" charset="0"/>
              </a:rPr>
              <a:t> </a:t>
            </a:r>
            <a:endParaRPr lang="en-US" sz="2500" dirty="0">
              <a:solidFill>
                <a:srgbClr val="00345B"/>
              </a:solidFill>
              <a:latin typeface="Arial" charset="0"/>
              <a:cs typeface="Arial" charset="0"/>
            </a:endParaRPr>
          </a:p>
        </p:txBody>
      </p:sp>
      <p:sp>
        <p:nvSpPr>
          <p:cNvPr id="177" name="Rectangle 28">
            <a:extLst>
              <a:ext uri="{FF2B5EF4-FFF2-40B4-BE49-F238E27FC236}">
                <a16:creationId xmlns:a16="http://schemas.microsoft.com/office/drawing/2014/main" id="{8B23CC8C-B0C1-6BC1-BF42-E670C5405372}"/>
              </a:ext>
            </a:extLst>
          </p:cNvPr>
          <p:cNvSpPr>
            <a:spLocks noChangeArrowheads="1"/>
          </p:cNvSpPr>
          <p:nvPr/>
        </p:nvSpPr>
        <p:spPr bwMode="auto">
          <a:xfrm>
            <a:off x="37440000" y="27049373"/>
            <a:ext cx="12610800" cy="2713871"/>
          </a:xfrm>
          <a:prstGeom prst="rect">
            <a:avLst/>
          </a:prstGeom>
          <a:solidFill>
            <a:schemeClr val="bg1">
              <a:lumMod val="65000"/>
              <a:alpha val="15000"/>
            </a:schemeClr>
          </a:solidFill>
          <a:ln w="12700">
            <a:solidFill>
              <a:schemeClr val="bg1">
                <a:lumMod val="50000"/>
              </a:schemeClr>
            </a:solidFill>
            <a:miter lim="800000"/>
            <a:headEnd/>
            <a:tailEnd/>
          </a:ln>
          <a:effectLst/>
        </p:spPr>
        <p:txBody>
          <a:bodyPr lIns="375509" tIns="375509" rIns="375509" bIns="375509"/>
          <a:lstStyle/>
          <a:p>
            <a:pPr defTabSz="952097" eaLnBrk="0" hangingPunct="0">
              <a:spcBef>
                <a:spcPct val="50000"/>
              </a:spcBef>
            </a:pPr>
            <a:r>
              <a:rPr lang="en-AU" sz="2500" dirty="0">
                <a:solidFill>
                  <a:srgbClr val="00345B"/>
                </a:solidFill>
                <a:latin typeface="Arial" charset="0"/>
                <a:cs typeface="Arial" charset="0"/>
              </a:rPr>
              <a:t> </a:t>
            </a:r>
            <a:endParaRPr lang="en-US" sz="2500" dirty="0">
              <a:solidFill>
                <a:srgbClr val="00345B"/>
              </a:solidFill>
              <a:latin typeface="Arial" charset="0"/>
              <a:cs typeface="Arial" charset="0"/>
            </a:endParaRPr>
          </a:p>
        </p:txBody>
      </p:sp>
      <p:pic>
        <p:nvPicPr>
          <p:cNvPr id="181" name="Picture 180" descr="PoliTOcomunica - Marchio e identità visiva">
            <a:extLst>
              <a:ext uri="{FF2B5EF4-FFF2-40B4-BE49-F238E27FC236}">
                <a16:creationId xmlns:a16="http://schemas.microsoft.com/office/drawing/2014/main" id="{7209AD14-91B4-A367-0D28-582911347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17477" y="30311063"/>
            <a:ext cx="3571783" cy="158745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938A216E-46D2-A759-3512-DC173AA9CB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7418" y="30455017"/>
            <a:ext cx="4062095" cy="1299553"/>
          </a:xfrm>
          <a:prstGeom prst="rect">
            <a:avLst/>
          </a:prstGeom>
          <a:noFill/>
          <a:extLst>
            <a:ext uri="{909E8E84-426E-40DD-AFC4-6F175D3DCCD1}">
              <a14:hiddenFill xmlns:a14="http://schemas.microsoft.com/office/drawing/2010/main">
                <a:solidFill>
                  <a:srgbClr val="FFFFFF"/>
                </a:solidFill>
              </a14:hiddenFill>
            </a:ext>
          </a:extLst>
        </p:spPr>
      </p:pic>
      <p:cxnSp>
        <p:nvCxnSpPr>
          <p:cNvPr id="182" name="Straight Arrow Connector 181">
            <a:extLst>
              <a:ext uri="{FF2B5EF4-FFF2-40B4-BE49-F238E27FC236}">
                <a16:creationId xmlns:a16="http://schemas.microsoft.com/office/drawing/2014/main" id="{E390CBF4-F46A-B104-B7A8-F4FB46DEC00B}"/>
              </a:ext>
            </a:extLst>
          </p:cNvPr>
          <p:cNvCxnSpPr>
            <a:cxnSpLocks/>
          </p:cNvCxnSpPr>
          <p:nvPr/>
        </p:nvCxnSpPr>
        <p:spPr>
          <a:xfrm flipH="1">
            <a:off x="6936499" y="28211794"/>
            <a:ext cx="198194" cy="17311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8C24DFAB-2659-B6FA-5890-E616B161C218}"/>
              </a:ext>
            </a:extLst>
          </p:cNvPr>
          <p:cNvCxnSpPr>
            <a:cxnSpLocks/>
          </p:cNvCxnSpPr>
          <p:nvPr/>
        </p:nvCxnSpPr>
        <p:spPr>
          <a:xfrm flipH="1">
            <a:off x="4018677" y="26870597"/>
            <a:ext cx="1550662" cy="6961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8CB24122-87D9-2F1A-0B2F-D0CCF430EF56}"/>
              </a:ext>
            </a:extLst>
          </p:cNvPr>
          <p:cNvCxnSpPr>
            <a:cxnSpLocks/>
          </p:cNvCxnSpPr>
          <p:nvPr/>
        </p:nvCxnSpPr>
        <p:spPr>
          <a:xfrm>
            <a:off x="8885232" y="27031879"/>
            <a:ext cx="1175118" cy="64736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8" name="Straight Arrow Connector 187">
            <a:extLst>
              <a:ext uri="{FF2B5EF4-FFF2-40B4-BE49-F238E27FC236}">
                <a16:creationId xmlns:a16="http://schemas.microsoft.com/office/drawing/2014/main" id="{4F162C37-6E43-AB54-14EC-662928547045}"/>
              </a:ext>
            </a:extLst>
          </p:cNvPr>
          <p:cNvCxnSpPr>
            <a:cxnSpLocks/>
          </p:cNvCxnSpPr>
          <p:nvPr/>
        </p:nvCxnSpPr>
        <p:spPr>
          <a:xfrm flipV="1">
            <a:off x="8220379" y="24733622"/>
            <a:ext cx="827430" cy="11176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9D2362A8-3CF7-3BC7-3457-1F54864A7E40}"/>
              </a:ext>
            </a:extLst>
          </p:cNvPr>
          <p:cNvCxnSpPr>
            <a:cxnSpLocks/>
          </p:cNvCxnSpPr>
          <p:nvPr/>
        </p:nvCxnSpPr>
        <p:spPr>
          <a:xfrm flipH="1" flipV="1">
            <a:off x="4907738" y="24871202"/>
            <a:ext cx="1003444" cy="9527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 name="Arrow: Curved Left 3">
            <a:extLst>
              <a:ext uri="{FF2B5EF4-FFF2-40B4-BE49-F238E27FC236}">
                <a16:creationId xmlns:a16="http://schemas.microsoft.com/office/drawing/2014/main" id="{3F325283-8BDD-8207-4630-150026DD1DD1}"/>
              </a:ext>
            </a:extLst>
          </p:cNvPr>
          <p:cNvSpPr/>
          <p:nvPr/>
        </p:nvSpPr>
        <p:spPr>
          <a:xfrm rot="16200000">
            <a:off x="24274081" y="17449492"/>
            <a:ext cx="1308881" cy="4803769"/>
          </a:xfrm>
          <a:prstGeom prst="curvedLeftArrow">
            <a:avLst/>
          </a:prstGeom>
          <a:solidFill>
            <a:schemeClr val="bg2"/>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Arrow: Curved Left 4">
            <a:extLst>
              <a:ext uri="{FF2B5EF4-FFF2-40B4-BE49-F238E27FC236}">
                <a16:creationId xmlns:a16="http://schemas.microsoft.com/office/drawing/2014/main" id="{CE6A412B-CC24-9C18-2B7F-1D2E25AE442E}"/>
              </a:ext>
            </a:extLst>
          </p:cNvPr>
          <p:cNvSpPr/>
          <p:nvPr/>
        </p:nvSpPr>
        <p:spPr>
          <a:xfrm rot="16200000">
            <a:off x="30601850" y="17486719"/>
            <a:ext cx="1308881" cy="4803769"/>
          </a:xfrm>
          <a:prstGeom prst="curvedLeftArrow">
            <a:avLst/>
          </a:prstGeom>
          <a:solidFill>
            <a:schemeClr val="bg2"/>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Curved Left 5">
            <a:extLst>
              <a:ext uri="{FF2B5EF4-FFF2-40B4-BE49-F238E27FC236}">
                <a16:creationId xmlns:a16="http://schemas.microsoft.com/office/drawing/2014/main" id="{09AF86EF-D858-CD5D-1C9C-DB390E0EF6BB}"/>
              </a:ext>
            </a:extLst>
          </p:cNvPr>
          <p:cNvSpPr/>
          <p:nvPr/>
        </p:nvSpPr>
        <p:spPr>
          <a:xfrm rot="16200000">
            <a:off x="18104064" y="17449492"/>
            <a:ext cx="1308881" cy="4803769"/>
          </a:xfrm>
          <a:prstGeom prst="curvedLeftArrow">
            <a:avLst/>
          </a:prstGeom>
          <a:solidFill>
            <a:schemeClr val="bg2"/>
          </a:solidFill>
          <a:ln>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a:extLst>
              <a:ext uri="{FF2B5EF4-FFF2-40B4-BE49-F238E27FC236}">
                <a16:creationId xmlns:a16="http://schemas.microsoft.com/office/drawing/2014/main" id="{8EDE48AF-017C-DE87-9BE4-C037F49763BB}"/>
              </a:ext>
            </a:extLst>
          </p:cNvPr>
          <p:cNvSpPr/>
          <p:nvPr/>
        </p:nvSpPr>
        <p:spPr>
          <a:xfrm>
            <a:off x="15698401" y="11438017"/>
            <a:ext cx="4926078" cy="5911572"/>
          </a:xfrm>
          <a:prstGeom prst="rect">
            <a:avLst/>
          </a:prstGeom>
          <a:solidFill>
            <a:schemeClr val="accent4">
              <a:lumMod val="20000"/>
              <a:lumOff val="80000"/>
            </a:schemeClr>
          </a:solidFill>
          <a:ln>
            <a:solidFill>
              <a:schemeClr val="accent4">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Arial" panose="020B0604020202020204" pitchFamily="34" charset="0"/>
              <a:buChar char="•"/>
            </a:pPr>
            <a:endParaRPr lang="en-GB" sz="3600" dirty="0">
              <a:solidFill>
                <a:schemeClr val="tx1"/>
              </a:solidFill>
              <a:cs typeface="Arial" panose="020B0604020202020204" pitchFamily="34" charset="0"/>
            </a:endParaRPr>
          </a:p>
        </p:txBody>
      </p:sp>
      <p:sp>
        <p:nvSpPr>
          <p:cNvPr id="26" name="TextBox 25">
            <a:extLst>
              <a:ext uri="{FF2B5EF4-FFF2-40B4-BE49-F238E27FC236}">
                <a16:creationId xmlns:a16="http://schemas.microsoft.com/office/drawing/2014/main" id="{428F48B1-2E73-0F53-5FA7-6E6F23AA78B4}"/>
              </a:ext>
            </a:extLst>
          </p:cNvPr>
          <p:cNvSpPr txBox="1"/>
          <p:nvPr/>
        </p:nvSpPr>
        <p:spPr>
          <a:xfrm>
            <a:off x="16350352" y="17424759"/>
            <a:ext cx="3896623" cy="1477328"/>
          </a:xfrm>
          <a:prstGeom prst="rect">
            <a:avLst/>
          </a:prstGeom>
          <a:noFill/>
        </p:spPr>
        <p:txBody>
          <a:bodyPr wrap="square">
            <a:spAutoFit/>
          </a:bodyPr>
          <a:lstStyle/>
          <a:p>
            <a:pPr marL="398972" indent="-398972" defTabSz="952097" eaLnBrk="0" hangingPunct="0">
              <a:buSzPct val="60000"/>
            </a:pPr>
            <a:r>
              <a:rPr lang="en-CA" sz="4500" b="1" dirty="0">
                <a:solidFill>
                  <a:schemeClr val="accent4">
                    <a:lumMod val="75000"/>
                  </a:schemeClr>
                </a:solidFill>
              </a:rPr>
              <a:t>Geometry and mesh design</a:t>
            </a:r>
          </a:p>
        </p:txBody>
      </p:sp>
      <p:sp>
        <p:nvSpPr>
          <p:cNvPr id="8" name="TextBox 7">
            <a:extLst>
              <a:ext uri="{FF2B5EF4-FFF2-40B4-BE49-F238E27FC236}">
                <a16:creationId xmlns:a16="http://schemas.microsoft.com/office/drawing/2014/main" id="{CF9173EA-8BF3-33AB-63F3-76D13169BFED}"/>
              </a:ext>
            </a:extLst>
          </p:cNvPr>
          <p:cNvSpPr txBox="1"/>
          <p:nvPr/>
        </p:nvSpPr>
        <p:spPr>
          <a:xfrm>
            <a:off x="16013256" y="11884226"/>
            <a:ext cx="4169237" cy="4524315"/>
          </a:xfrm>
          <a:prstGeom prst="rect">
            <a:avLst/>
          </a:prstGeom>
          <a:noFill/>
        </p:spPr>
        <p:txBody>
          <a:bodyPr wrap="square">
            <a:spAutoFit/>
          </a:bodyPr>
          <a:lstStyle/>
          <a:p>
            <a:pPr marL="457200" indent="-457200">
              <a:buFont typeface="Arial" panose="020B0604020202020204" pitchFamily="34" charset="0"/>
              <a:buChar char="•"/>
            </a:pPr>
            <a:r>
              <a:rPr lang="en-CA" sz="3600" b="1" dirty="0">
                <a:solidFill>
                  <a:schemeClr val="tx1"/>
                </a:solidFill>
              </a:rPr>
              <a:t>Geometrical information </a:t>
            </a:r>
            <a:r>
              <a:rPr lang="en-CA" sz="3600" dirty="0">
                <a:solidFill>
                  <a:schemeClr val="tx1"/>
                </a:solidFill>
              </a:rPr>
              <a:t>from supplier.</a:t>
            </a:r>
          </a:p>
          <a:p>
            <a:pPr marL="457200" indent="-457200">
              <a:buFont typeface="Arial" panose="020B0604020202020204" pitchFamily="34" charset="0"/>
              <a:buChar char="•"/>
            </a:pPr>
            <a:r>
              <a:rPr lang="en-CA" sz="3600" dirty="0">
                <a:solidFill>
                  <a:schemeClr val="tx1"/>
                </a:solidFill>
                <a:cs typeface="Arial" panose="020B0604020202020204" pitchFamily="34" charset="0"/>
              </a:rPr>
              <a:t>Case study is developed.</a:t>
            </a:r>
          </a:p>
          <a:p>
            <a:pPr marL="457200" indent="-457200">
              <a:buFont typeface="Arial" panose="020B0604020202020204" pitchFamily="34" charset="0"/>
              <a:buChar char="•"/>
            </a:pPr>
            <a:r>
              <a:rPr lang="en-CA" sz="3600" dirty="0">
                <a:solidFill>
                  <a:schemeClr val="tx1"/>
                </a:solidFill>
                <a:cs typeface="Arial" panose="020B0604020202020204" pitchFamily="34" charset="0"/>
              </a:rPr>
              <a:t>Appropriate mesh is further built with </a:t>
            </a:r>
            <a:r>
              <a:rPr lang="en-CA" sz="3600" b="1" dirty="0">
                <a:solidFill>
                  <a:schemeClr val="tx1"/>
                </a:solidFill>
                <a:cs typeface="Arial" panose="020B0604020202020204" pitchFamily="34" charset="0"/>
              </a:rPr>
              <a:t>CFD mesher</a:t>
            </a:r>
            <a:r>
              <a:rPr lang="en-CA" sz="3600" dirty="0">
                <a:solidFill>
                  <a:schemeClr val="tx1"/>
                </a:solidFill>
                <a:cs typeface="Arial" panose="020B0604020202020204" pitchFamily="34" charset="0"/>
              </a:rPr>
              <a:t>.</a:t>
            </a:r>
            <a:endParaRPr lang="en-GB" sz="3600" dirty="0">
              <a:solidFill>
                <a:schemeClr val="tx1"/>
              </a:solidFill>
              <a:cs typeface="Arial" panose="020B0604020202020204" pitchFamily="34" charset="0"/>
            </a:endParaRPr>
          </a:p>
        </p:txBody>
      </p:sp>
      <p:sp>
        <p:nvSpPr>
          <p:cNvPr id="9" name="Rectangle 8">
            <a:extLst>
              <a:ext uri="{FF2B5EF4-FFF2-40B4-BE49-F238E27FC236}">
                <a16:creationId xmlns:a16="http://schemas.microsoft.com/office/drawing/2014/main" id="{53E16B6E-1C82-3C91-5199-F26B31EE568C}"/>
              </a:ext>
            </a:extLst>
          </p:cNvPr>
          <p:cNvSpPr/>
          <p:nvPr/>
        </p:nvSpPr>
        <p:spPr>
          <a:xfrm>
            <a:off x="21999575" y="11454702"/>
            <a:ext cx="4926078" cy="5911572"/>
          </a:xfrm>
          <a:prstGeom prst="rect">
            <a:avLst/>
          </a:prstGeom>
          <a:solidFill>
            <a:schemeClr val="accent5">
              <a:lumMod val="20000"/>
              <a:lumOff val="80000"/>
            </a:schemeClr>
          </a:solidFill>
          <a:ln>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Arial" panose="020B0604020202020204" pitchFamily="34" charset="0"/>
              <a:buChar char="•"/>
            </a:pPr>
            <a:endParaRPr lang="en-GB" sz="3600" dirty="0">
              <a:solidFill>
                <a:schemeClr val="tx1"/>
              </a:solidFill>
              <a:cs typeface="Arial" panose="020B0604020202020204" pitchFamily="34" charset="0"/>
            </a:endParaRPr>
          </a:p>
        </p:txBody>
      </p:sp>
      <p:sp>
        <p:nvSpPr>
          <p:cNvPr id="10" name="TextBox 9">
            <a:extLst>
              <a:ext uri="{FF2B5EF4-FFF2-40B4-BE49-F238E27FC236}">
                <a16:creationId xmlns:a16="http://schemas.microsoft.com/office/drawing/2014/main" id="{7A9DED41-B10B-9983-2530-3912D2E0CECF}"/>
              </a:ext>
            </a:extLst>
          </p:cNvPr>
          <p:cNvSpPr txBox="1"/>
          <p:nvPr/>
        </p:nvSpPr>
        <p:spPr>
          <a:xfrm>
            <a:off x="22456775" y="11900911"/>
            <a:ext cx="4169237" cy="5078313"/>
          </a:xfrm>
          <a:prstGeom prst="rect">
            <a:avLst/>
          </a:prstGeom>
          <a:noFill/>
        </p:spPr>
        <p:txBody>
          <a:bodyPr wrap="square">
            <a:spAutoFit/>
          </a:bodyPr>
          <a:lstStyle/>
          <a:p>
            <a:pPr marL="457200" indent="-457200">
              <a:buFont typeface="Arial" panose="020B0604020202020204" pitchFamily="34" charset="0"/>
              <a:buChar char="•"/>
            </a:pPr>
            <a:r>
              <a:rPr lang="en-CA" sz="3600" dirty="0">
                <a:solidFill>
                  <a:schemeClr val="tx1"/>
                </a:solidFill>
              </a:rPr>
              <a:t>CFD is used to analyse the </a:t>
            </a:r>
            <a:r>
              <a:rPr lang="en-CA" sz="3600" b="1" dirty="0">
                <a:solidFill>
                  <a:schemeClr val="tx1"/>
                </a:solidFill>
              </a:rPr>
              <a:t>fluid</a:t>
            </a:r>
            <a:r>
              <a:rPr lang="en-CA" sz="3600" dirty="0">
                <a:solidFill>
                  <a:schemeClr val="tx1"/>
                </a:solidFill>
              </a:rPr>
              <a:t> </a:t>
            </a:r>
            <a:r>
              <a:rPr lang="en-CA" sz="3600" b="1" dirty="0">
                <a:solidFill>
                  <a:schemeClr val="tx1"/>
                </a:solidFill>
              </a:rPr>
              <a:t>dynamics</a:t>
            </a:r>
            <a:r>
              <a:rPr lang="en-CA" sz="3600" dirty="0">
                <a:solidFill>
                  <a:schemeClr val="tx1"/>
                </a:solidFill>
              </a:rPr>
              <a:t>.</a:t>
            </a:r>
          </a:p>
          <a:p>
            <a:pPr marL="457200" indent="-457200">
              <a:buFont typeface="Arial" panose="020B0604020202020204" pitchFamily="34" charset="0"/>
              <a:buChar char="•"/>
            </a:pPr>
            <a:r>
              <a:rPr lang="en-CA" sz="3600" b="1" dirty="0">
                <a:cs typeface="Arial" panose="020B0604020202020204" pitchFamily="34" charset="0"/>
              </a:rPr>
              <a:t>Particles</a:t>
            </a:r>
            <a:r>
              <a:rPr lang="en-CA" sz="3600" dirty="0">
                <a:cs typeface="Arial" panose="020B0604020202020204" pitchFamily="34" charset="0"/>
              </a:rPr>
              <a:t> are tracked through their </a:t>
            </a:r>
            <a:r>
              <a:rPr lang="en-CA" sz="3600" b="1" dirty="0">
                <a:cs typeface="Arial" panose="020B0604020202020204" pitchFamily="34" charset="0"/>
              </a:rPr>
              <a:t>trajectories</a:t>
            </a:r>
            <a:r>
              <a:rPr lang="en-CA" sz="3600" dirty="0">
                <a:cs typeface="Arial" panose="020B0604020202020204" pitchFamily="34" charset="0"/>
              </a:rPr>
              <a:t>.</a:t>
            </a:r>
          </a:p>
          <a:p>
            <a:pPr marL="457200" indent="-457200">
              <a:buFont typeface="Arial" panose="020B0604020202020204" pitchFamily="34" charset="0"/>
              <a:buChar char="•"/>
            </a:pPr>
            <a:r>
              <a:rPr lang="en-CA" sz="3600" dirty="0">
                <a:solidFill>
                  <a:schemeClr val="tx1"/>
                </a:solidFill>
                <a:cs typeface="Arial" panose="020B0604020202020204" pitchFamily="34" charset="0"/>
              </a:rPr>
              <a:t>Local properties, i.e., </a:t>
            </a:r>
            <a:r>
              <a:rPr lang="en-CA" sz="3600" b="1" dirty="0">
                <a:solidFill>
                  <a:schemeClr val="tx1"/>
                </a:solidFill>
                <a:cs typeface="Arial" panose="020B0604020202020204" pitchFamily="34" charset="0"/>
              </a:rPr>
              <a:t>shear stress</a:t>
            </a:r>
            <a:r>
              <a:rPr lang="en-CA" sz="3600" dirty="0">
                <a:solidFill>
                  <a:schemeClr val="tx1"/>
                </a:solidFill>
                <a:cs typeface="Arial" panose="020B0604020202020204" pitchFamily="34" charset="0"/>
              </a:rPr>
              <a:t>, are detected.</a:t>
            </a:r>
            <a:endParaRPr lang="en-GB" sz="3600" dirty="0">
              <a:solidFill>
                <a:schemeClr val="tx1"/>
              </a:solidFill>
              <a:cs typeface="Arial" panose="020B0604020202020204" pitchFamily="34" charset="0"/>
            </a:endParaRPr>
          </a:p>
        </p:txBody>
      </p:sp>
      <p:sp>
        <p:nvSpPr>
          <p:cNvPr id="11" name="Rectangle 10">
            <a:extLst>
              <a:ext uri="{FF2B5EF4-FFF2-40B4-BE49-F238E27FC236}">
                <a16:creationId xmlns:a16="http://schemas.microsoft.com/office/drawing/2014/main" id="{F24A79B7-057E-536C-5E1D-57DA1E3B3DD3}"/>
              </a:ext>
            </a:extLst>
          </p:cNvPr>
          <p:cNvSpPr/>
          <p:nvPr/>
        </p:nvSpPr>
        <p:spPr>
          <a:xfrm>
            <a:off x="28405041" y="11486730"/>
            <a:ext cx="4926078" cy="5911572"/>
          </a:xfrm>
          <a:prstGeom prst="rect">
            <a:avLst/>
          </a:prstGeom>
          <a:solidFill>
            <a:schemeClr val="accent3">
              <a:lumMod val="20000"/>
              <a:lumOff val="80000"/>
            </a:schemeClr>
          </a:solidFill>
          <a:ln>
            <a:solidFill>
              <a:schemeClr val="accent3">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Arial" panose="020B0604020202020204" pitchFamily="34" charset="0"/>
              <a:buChar char="•"/>
            </a:pPr>
            <a:endParaRPr lang="en-GB" sz="3600" dirty="0">
              <a:solidFill>
                <a:schemeClr val="tx1"/>
              </a:solidFill>
              <a:cs typeface="Arial" panose="020B0604020202020204" pitchFamily="34" charset="0"/>
            </a:endParaRPr>
          </a:p>
        </p:txBody>
      </p:sp>
      <p:sp>
        <p:nvSpPr>
          <p:cNvPr id="12" name="TextBox 11">
            <a:extLst>
              <a:ext uri="{FF2B5EF4-FFF2-40B4-BE49-F238E27FC236}">
                <a16:creationId xmlns:a16="http://schemas.microsoft.com/office/drawing/2014/main" id="{A0676723-31B3-47DE-A0D4-C8F618A20C26}"/>
              </a:ext>
            </a:extLst>
          </p:cNvPr>
          <p:cNvSpPr txBox="1"/>
          <p:nvPr/>
        </p:nvSpPr>
        <p:spPr>
          <a:xfrm>
            <a:off x="28476575" y="11932939"/>
            <a:ext cx="4727950" cy="3416320"/>
          </a:xfrm>
          <a:prstGeom prst="rect">
            <a:avLst/>
          </a:prstGeom>
          <a:noFill/>
        </p:spPr>
        <p:txBody>
          <a:bodyPr wrap="square">
            <a:spAutoFit/>
          </a:bodyPr>
          <a:lstStyle/>
          <a:p>
            <a:pPr marL="457200" indent="-457200">
              <a:buFont typeface="Arial" panose="020B0604020202020204" pitchFamily="34" charset="0"/>
              <a:buChar char="•"/>
            </a:pPr>
            <a:r>
              <a:rPr lang="en-CA" sz="3600" dirty="0"/>
              <a:t>Some</a:t>
            </a:r>
            <a:r>
              <a:rPr lang="en-CA" sz="3600" b="1" dirty="0"/>
              <a:t> s</a:t>
            </a:r>
            <a:r>
              <a:rPr lang="en-CA" sz="3600" b="1" dirty="0">
                <a:solidFill>
                  <a:schemeClr val="tx1"/>
                </a:solidFill>
              </a:rPr>
              <a:t>hear stress distribution statistics </a:t>
            </a:r>
            <a:r>
              <a:rPr lang="en-CA" sz="3600" dirty="0">
                <a:solidFill>
                  <a:schemeClr val="tx1"/>
                </a:solidFill>
              </a:rPr>
              <a:t>are proposed.</a:t>
            </a:r>
          </a:p>
          <a:p>
            <a:pPr marL="457200" indent="-457200">
              <a:buFont typeface="Arial" panose="020B0604020202020204" pitchFamily="34" charset="0"/>
              <a:buChar char="•"/>
            </a:pPr>
            <a:r>
              <a:rPr lang="en-CA" sz="3600" dirty="0">
                <a:cs typeface="Arial" panose="020B0604020202020204" pitchFamily="34" charset="0"/>
              </a:rPr>
              <a:t>Numerical validations and comparisons are drawn.</a:t>
            </a:r>
            <a:endParaRPr lang="en-GB" sz="3600" dirty="0">
              <a:solidFill>
                <a:schemeClr val="tx1"/>
              </a:solidFill>
              <a:cs typeface="Arial" panose="020B0604020202020204" pitchFamily="34" charset="0"/>
            </a:endParaRPr>
          </a:p>
        </p:txBody>
      </p:sp>
      <p:cxnSp>
        <p:nvCxnSpPr>
          <p:cNvPr id="14" name="Straight Connector 13">
            <a:extLst>
              <a:ext uri="{FF2B5EF4-FFF2-40B4-BE49-F238E27FC236}">
                <a16:creationId xmlns:a16="http://schemas.microsoft.com/office/drawing/2014/main" id="{2A64F410-322D-E7A3-331C-037C61E9BBFA}"/>
              </a:ext>
            </a:extLst>
          </p:cNvPr>
          <p:cNvCxnSpPr>
            <a:cxnSpLocks/>
          </p:cNvCxnSpPr>
          <p:nvPr/>
        </p:nvCxnSpPr>
        <p:spPr>
          <a:xfrm flipH="1">
            <a:off x="15714960" y="21763147"/>
            <a:ext cx="1210826" cy="0"/>
          </a:xfrm>
          <a:prstGeom prst="line">
            <a:avLst/>
          </a:prstGeom>
          <a:solidFill>
            <a:schemeClr val="bg1">
              <a:lumMod val="95000"/>
            </a:schemeClr>
          </a:solidFill>
          <a:ln w="19050">
            <a:solidFill>
              <a:schemeClr val="tx1"/>
            </a:solidFill>
            <a:headEnd/>
            <a:tailEnd/>
          </a:ln>
          <a:effectLst/>
        </p:spPr>
        <p:style>
          <a:lnRef idx="1">
            <a:schemeClr val="accent1"/>
          </a:lnRef>
          <a:fillRef idx="3">
            <a:schemeClr val="accent1"/>
          </a:fillRef>
          <a:effectRef idx="2">
            <a:schemeClr val="accent1"/>
          </a:effectRef>
          <a:fontRef idx="minor">
            <a:schemeClr val="lt1"/>
          </a:fontRef>
        </p:style>
      </p:cxnSp>
      <p:sp>
        <p:nvSpPr>
          <p:cNvPr id="20" name="TextBox 19">
            <a:extLst>
              <a:ext uri="{FF2B5EF4-FFF2-40B4-BE49-F238E27FC236}">
                <a16:creationId xmlns:a16="http://schemas.microsoft.com/office/drawing/2014/main" id="{435F7298-E548-FCE5-AF64-427E8AE556CD}"/>
              </a:ext>
            </a:extLst>
          </p:cNvPr>
          <p:cNvSpPr txBox="1"/>
          <p:nvPr/>
        </p:nvSpPr>
        <p:spPr>
          <a:xfrm>
            <a:off x="15446375" y="21000244"/>
            <a:ext cx="1825966" cy="646331"/>
          </a:xfrm>
          <a:prstGeom prst="rect">
            <a:avLst/>
          </a:prstGeom>
          <a:noFill/>
          <a:ln w="19050">
            <a:noFill/>
          </a:ln>
        </p:spPr>
        <p:txBody>
          <a:bodyPr wrap="square" rtlCol="0">
            <a:spAutoFit/>
          </a:bodyPr>
          <a:lstStyle/>
          <a:p>
            <a:pPr algn="ctr">
              <a:buClr>
                <a:schemeClr val="tx1"/>
              </a:buClr>
            </a:pPr>
            <a:r>
              <a:rPr lang="en-GB" sz="3600" b="1" dirty="0"/>
              <a:t>TUBING</a:t>
            </a:r>
          </a:p>
        </p:txBody>
      </p:sp>
      <p:sp>
        <p:nvSpPr>
          <p:cNvPr id="21" name="TextBox 20">
            <a:extLst>
              <a:ext uri="{FF2B5EF4-FFF2-40B4-BE49-F238E27FC236}">
                <a16:creationId xmlns:a16="http://schemas.microsoft.com/office/drawing/2014/main" id="{7968BC91-95A8-BC92-980E-050EA3650F5E}"/>
              </a:ext>
            </a:extLst>
          </p:cNvPr>
          <p:cNvSpPr txBox="1"/>
          <p:nvPr/>
        </p:nvSpPr>
        <p:spPr>
          <a:xfrm>
            <a:off x="15293975" y="23859113"/>
            <a:ext cx="2023892" cy="646331"/>
          </a:xfrm>
          <a:prstGeom prst="rect">
            <a:avLst/>
          </a:prstGeom>
          <a:noFill/>
          <a:ln w="19050">
            <a:noFill/>
          </a:ln>
        </p:spPr>
        <p:txBody>
          <a:bodyPr wrap="square" rtlCol="0">
            <a:spAutoFit/>
          </a:bodyPr>
          <a:lstStyle/>
          <a:p>
            <a:pPr algn="ctr">
              <a:buClr>
                <a:schemeClr val="tx1"/>
              </a:buClr>
            </a:pPr>
            <a:r>
              <a:rPr lang="en-GB" sz="3600" b="1" dirty="0"/>
              <a:t>FITTING</a:t>
            </a:r>
          </a:p>
        </p:txBody>
      </p:sp>
      <p:sp>
        <p:nvSpPr>
          <p:cNvPr id="39" name="Rectangle 38">
            <a:extLst>
              <a:ext uri="{FF2B5EF4-FFF2-40B4-BE49-F238E27FC236}">
                <a16:creationId xmlns:a16="http://schemas.microsoft.com/office/drawing/2014/main" id="{288D8B9A-9A1D-AABE-5775-8964BE197EA3}"/>
              </a:ext>
            </a:extLst>
          </p:cNvPr>
          <p:cNvSpPr/>
          <p:nvPr/>
        </p:nvSpPr>
        <p:spPr bwMode="auto">
          <a:xfrm>
            <a:off x="15714960" y="21773958"/>
            <a:ext cx="1210826" cy="145950"/>
          </a:xfrm>
          <a:prstGeom prst="rect">
            <a:avLst/>
          </a:prstGeom>
          <a:solidFill>
            <a:schemeClr val="accent3">
              <a:lumMod val="20000"/>
              <a:lumOff val="80000"/>
            </a:schemeClr>
          </a:solidFill>
          <a:ln>
            <a:solidFill>
              <a:schemeClr val="accent3">
                <a:lumMod val="20000"/>
                <a:lumOff val="80000"/>
              </a:schemeClr>
            </a:solidFill>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80000" tIns="180000" rIns="180000" bIns="180000" numCol="1" spcCol="0" rtlCol="0" fromWordArt="0" anchor="t" anchorCtr="0" forceAA="0" compatLnSpc="1">
            <a:prstTxWarp prst="textNoShape">
              <a:avLst/>
            </a:prstTxWarp>
            <a:noAutofit/>
          </a:bodyPr>
          <a:lstStyle/>
          <a:p>
            <a:pPr marL="285750" indent="-285750" algn="l" eaLnBrk="0" fontAlgn="auto" hangingPunct="0">
              <a:spcBef>
                <a:spcPts val="300"/>
              </a:spcBef>
              <a:spcAft>
                <a:spcPts val="300"/>
              </a:spcAft>
              <a:buClr>
                <a:schemeClr val="tx2"/>
              </a:buClr>
              <a:buSzPct val="110000"/>
              <a:buFont typeface="Arial" panose="020B0604020202020204" pitchFamily="34" charset="0"/>
              <a:buChar char="•"/>
            </a:pPr>
            <a:endParaRPr lang="en-US" sz="1600" kern="0" dirty="0" err="1">
              <a:solidFill>
                <a:schemeClr val="tx1"/>
              </a:solidFill>
            </a:endParaRPr>
          </a:p>
        </p:txBody>
      </p:sp>
      <p:cxnSp>
        <p:nvCxnSpPr>
          <p:cNvPr id="41" name="Straight Connector 40">
            <a:extLst>
              <a:ext uri="{FF2B5EF4-FFF2-40B4-BE49-F238E27FC236}">
                <a16:creationId xmlns:a16="http://schemas.microsoft.com/office/drawing/2014/main" id="{A8501603-3499-A4E7-F289-10FED4BBCED4}"/>
              </a:ext>
            </a:extLst>
          </p:cNvPr>
          <p:cNvCxnSpPr>
            <a:cxnSpLocks/>
          </p:cNvCxnSpPr>
          <p:nvPr/>
        </p:nvCxnSpPr>
        <p:spPr>
          <a:xfrm flipH="1">
            <a:off x="15708739" y="21924878"/>
            <a:ext cx="1210826" cy="0"/>
          </a:xfrm>
          <a:prstGeom prst="line">
            <a:avLst/>
          </a:prstGeom>
          <a:solidFill>
            <a:schemeClr val="bg1">
              <a:lumMod val="95000"/>
            </a:schemeClr>
          </a:solidFill>
          <a:ln w="19050">
            <a:solidFill>
              <a:schemeClr val="tx1"/>
            </a:solidFill>
            <a:headEnd/>
            <a:tailEnd/>
          </a:ln>
          <a:effectLst/>
        </p:spPr>
        <p:style>
          <a:lnRef idx="1">
            <a:schemeClr val="accent1"/>
          </a:lnRef>
          <a:fillRef idx="3">
            <a:schemeClr val="accent1"/>
          </a:fillRef>
          <a:effectRef idx="2">
            <a:schemeClr val="accent1"/>
          </a:effectRef>
          <a:fontRef idx="minor">
            <a:schemeClr val="lt1"/>
          </a:fontRef>
        </p:style>
      </p:cxnSp>
      <p:sp>
        <p:nvSpPr>
          <p:cNvPr id="46" name="Rectangle 45">
            <a:extLst>
              <a:ext uri="{FF2B5EF4-FFF2-40B4-BE49-F238E27FC236}">
                <a16:creationId xmlns:a16="http://schemas.microsoft.com/office/drawing/2014/main" id="{B14B2980-F8DF-1B66-3304-EDDDA8F14B11}"/>
              </a:ext>
            </a:extLst>
          </p:cNvPr>
          <p:cNvSpPr/>
          <p:nvPr/>
        </p:nvSpPr>
        <p:spPr bwMode="auto">
          <a:xfrm>
            <a:off x="16010283" y="24651134"/>
            <a:ext cx="661522" cy="169026"/>
          </a:xfrm>
          <a:prstGeom prst="rect">
            <a:avLst/>
          </a:prstGeom>
          <a:solidFill>
            <a:schemeClr val="bg1"/>
          </a:solidFill>
          <a:ln w="19050">
            <a:solidFill>
              <a:schemeClr val="tx1"/>
            </a:solidFill>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80000" tIns="180000" rIns="180000" bIns="180000" numCol="1" spcCol="0" rtlCol="0" fromWordArt="0" anchor="t" anchorCtr="0" forceAA="0" compatLnSpc="1">
            <a:prstTxWarp prst="textNoShape">
              <a:avLst/>
            </a:prstTxWarp>
            <a:noAutofit/>
          </a:bodyPr>
          <a:lstStyle/>
          <a:p>
            <a:pPr marL="285750" indent="-285750" algn="l" eaLnBrk="0" fontAlgn="auto" hangingPunct="0">
              <a:spcBef>
                <a:spcPts val="300"/>
              </a:spcBef>
              <a:spcAft>
                <a:spcPts val="300"/>
              </a:spcAft>
              <a:buClr>
                <a:schemeClr val="tx2"/>
              </a:buClr>
              <a:buSzPct val="110000"/>
              <a:buFont typeface="Arial" panose="020B0604020202020204" pitchFamily="34" charset="0"/>
              <a:buChar char="•"/>
            </a:pPr>
            <a:endParaRPr lang="en-US" sz="1600" kern="0" dirty="0" err="1">
              <a:solidFill>
                <a:schemeClr val="tx1"/>
              </a:solidFill>
            </a:endParaRPr>
          </a:p>
        </p:txBody>
      </p:sp>
      <p:sp>
        <p:nvSpPr>
          <p:cNvPr id="49" name="Rectangle 48">
            <a:extLst>
              <a:ext uri="{FF2B5EF4-FFF2-40B4-BE49-F238E27FC236}">
                <a16:creationId xmlns:a16="http://schemas.microsoft.com/office/drawing/2014/main" id="{ED8B32AF-4480-858C-B5FA-AFDB1076B1DF}"/>
              </a:ext>
            </a:extLst>
          </p:cNvPr>
          <p:cNvSpPr/>
          <p:nvPr/>
        </p:nvSpPr>
        <p:spPr bwMode="auto">
          <a:xfrm rot="5400000">
            <a:off x="16152639" y="24945822"/>
            <a:ext cx="398648" cy="147323"/>
          </a:xfrm>
          <a:prstGeom prst="rect">
            <a:avLst/>
          </a:prstGeom>
          <a:solidFill>
            <a:schemeClr val="bg1"/>
          </a:solidFill>
          <a:ln w="19050">
            <a:solidFill>
              <a:schemeClr val="tx1"/>
            </a:solidFill>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80000" tIns="180000" rIns="180000" bIns="180000" numCol="1" spcCol="0" rtlCol="0" fromWordArt="0" anchor="t" anchorCtr="0" forceAA="0" compatLnSpc="1">
            <a:prstTxWarp prst="textNoShape">
              <a:avLst/>
            </a:prstTxWarp>
            <a:noAutofit/>
          </a:bodyPr>
          <a:lstStyle/>
          <a:p>
            <a:pPr marL="285750" indent="-285750" algn="l" eaLnBrk="0" fontAlgn="auto" hangingPunct="0">
              <a:spcBef>
                <a:spcPts val="300"/>
              </a:spcBef>
              <a:spcAft>
                <a:spcPts val="300"/>
              </a:spcAft>
              <a:buClr>
                <a:schemeClr val="tx2"/>
              </a:buClr>
              <a:buSzPct val="110000"/>
              <a:buFont typeface="Arial" panose="020B0604020202020204" pitchFamily="34" charset="0"/>
              <a:buChar char="•"/>
            </a:pPr>
            <a:endParaRPr lang="en-US" sz="1600" kern="0" dirty="0" err="1">
              <a:solidFill>
                <a:schemeClr val="tx1"/>
              </a:solidFill>
            </a:endParaRPr>
          </a:p>
        </p:txBody>
      </p:sp>
      <p:sp>
        <p:nvSpPr>
          <p:cNvPr id="50" name="TextBox 49">
            <a:extLst>
              <a:ext uri="{FF2B5EF4-FFF2-40B4-BE49-F238E27FC236}">
                <a16:creationId xmlns:a16="http://schemas.microsoft.com/office/drawing/2014/main" id="{DC07F207-6469-16CA-BF77-CA483038B4EC}"/>
              </a:ext>
            </a:extLst>
          </p:cNvPr>
          <p:cNvSpPr txBox="1"/>
          <p:nvPr/>
        </p:nvSpPr>
        <p:spPr>
          <a:xfrm>
            <a:off x="15293975" y="27096244"/>
            <a:ext cx="2449474" cy="646331"/>
          </a:xfrm>
          <a:prstGeom prst="rect">
            <a:avLst/>
          </a:prstGeom>
          <a:noFill/>
          <a:ln w="19050">
            <a:noFill/>
          </a:ln>
        </p:spPr>
        <p:txBody>
          <a:bodyPr wrap="square" rtlCol="0">
            <a:spAutoFit/>
          </a:bodyPr>
          <a:lstStyle/>
          <a:p>
            <a:pPr algn="ctr">
              <a:buClr>
                <a:schemeClr val="tx1"/>
              </a:buClr>
            </a:pPr>
            <a:r>
              <a:rPr lang="en-GB" sz="3600" b="1" dirty="0"/>
              <a:t>FILTRATION</a:t>
            </a:r>
          </a:p>
        </p:txBody>
      </p:sp>
      <p:sp>
        <p:nvSpPr>
          <p:cNvPr id="51" name="Rectangle 50">
            <a:extLst>
              <a:ext uri="{FF2B5EF4-FFF2-40B4-BE49-F238E27FC236}">
                <a16:creationId xmlns:a16="http://schemas.microsoft.com/office/drawing/2014/main" id="{A17D5DDA-E544-69FD-A4C8-E412D6A09C5F}"/>
              </a:ext>
            </a:extLst>
          </p:cNvPr>
          <p:cNvSpPr/>
          <p:nvPr/>
        </p:nvSpPr>
        <p:spPr bwMode="auto">
          <a:xfrm rot="5400000">
            <a:off x="16218081" y="27590277"/>
            <a:ext cx="415088" cy="1083926"/>
          </a:xfrm>
          <a:prstGeom prst="rect">
            <a:avLst/>
          </a:prstGeom>
          <a:blipFill>
            <a:blip r:embed="rId5"/>
            <a:tile tx="0" ty="0" sx="100000" sy="100000" flip="none" algn="tl"/>
          </a:blipFill>
          <a:ln w="19050">
            <a:noFill/>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80975" indent="-180975" algn="ctr" eaLnBrk="0" hangingPunct="0">
              <a:buClr>
                <a:schemeClr val="bg1"/>
              </a:buClr>
              <a:buFont typeface="Arial" pitchFamily="34" charset="0"/>
              <a:buChar char="–"/>
            </a:pPr>
            <a:endParaRPr lang="en-US" sz="2000" b="1" kern="0" dirty="0" err="1">
              <a:solidFill>
                <a:schemeClr val="tx1"/>
              </a:solidFill>
              <a:latin typeface="Arial"/>
            </a:endParaRPr>
          </a:p>
        </p:txBody>
      </p:sp>
      <p:sp>
        <p:nvSpPr>
          <p:cNvPr id="52" name="Rectangle: Rounded Corners 51">
            <a:extLst>
              <a:ext uri="{FF2B5EF4-FFF2-40B4-BE49-F238E27FC236}">
                <a16:creationId xmlns:a16="http://schemas.microsoft.com/office/drawing/2014/main" id="{C8FDF13F-0528-2EEA-EA9A-76C3B38B9BEA}"/>
              </a:ext>
            </a:extLst>
          </p:cNvPr>
          <p:cNvSpPr/>
          <p:nvPr/>
        </p:nvSpPr>
        <p:spPr bwMode="auto">
          <a:xfrm>
            <a:off x="15766935" y="27811696"/>
            <a:ext cx="1311022" cy="655152"/>
          </a:xfrm>
          <a:prstGeom prst="roundRect">
            <a:avLst/>
          </a:prstGeom>
          <a:noFill/>
          <a:ln w="19050">
            <a:solidFill>
              <a:schemeClr val="tx1"/>
            </a:solidFill>
            <a:headEnd/>
            <a:tailEn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180975" indent="-180975" algn="ctr" eaLnBrk="0" hangingPunct="0">
              <a:buClr>
                <a:schemeClr val="bg1"/>
              </a:buClr>
              <a:buFont typeface="Arial" pitchFamily="34" charset="0"/>
              <a:buChar char="–"/>
            </a:pPr>
            <a:endParaRPr lang="en-US" sz="2000" b="1" kern="0" dirty="0" err="1">
              <a:solidFill>
                <a:schemeClr val="tx1"/>
              </a:solidFill>
              <a:latin typeface="Arial"/>
            </a:endParaRPr>
          </a:p>
        </p:txBody>
      </p:sp>
      <p:pic>
        <p:nvPicPr>
          <p:cNvPr id="154" name="Picture 153" descr="A white rectangular object with blue lines&#10;&#10;Description automatically generated">
            <a:extLst>
              <a:ext uri="{FF2B5EF4-FFF2-40B4-BE49-F238E27FC236}">
                <a16:creationId xmlns:a16="http://schemas.microsoft.com/office/drawing/2014/main" id="{0C6A3101-E5E0-7CA9-2C7A-974996CA28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23797" y="21046298"/>
            <a:ext cx="4673840" cy="2152761"/>
          </a:xfrm>
          <a:prstGeom prst="rect">
            <a:avLst/>
          </a:prstGeom>
        </p:spPr>
      </p:pic>
      <p:pic>
        <p:nvPicPr>
          <p:cNvPr id="156" name="Picture 155" descr="A white and blue background with blue and yellow lines&#10;&#10;Description automatically generated with medium confidence">
            <a:extLst>
              <a:ext uri="{FF2B5EF4-FFF2-40B4-BE49-F238E27FC236}">
                <a16:creationId xmlns:a16="http://schemas.microsoft.com/office/drawing/2014/main" id="{87731A3F-D240-88D5-C75E-C012D975B0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689451" y="26869528"/>
            <a:ext cx="4291339" cy="3620818"/>
          </a:xfrm>
          <a:prstGeom prst="rect">
            <a:avLst/>
          </a:prstGeom>
        </p:spPr>
      </p:pic>
      <p:pic>
        <p:nvPicPr>
          <p:cNvPr id="158" name="Picture 157" descr="A white object with holes&#10;&#10;Description automatically generated">
            <a:extLst>
              <a:ext uri="{FF2B5EF4-FFF2-40B4-BE49-F238E27FC236}">
                <a16:creationId xmlns:a16="http://schemas.microsoft.com/office/drawing/2014/main" id="{88D7A730-6843-00AE-D312-0F69EEE03C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440074" y="26582692"/>
            <a:ext cx="4357563" cy="4436791"/>
          </a:xfrm>
          <a:prstGeom prst="rect">
            <a:avLst/>
          </a:prstGeom>
        </p:spPr>
      </p:pic>
      <p:pic>
        <p:nvPicPr>
          <p:cNvPr id="160" name="Picture 159" descr="A multicolored rainbow colored lines&#10;&#10;Description automatically generated with medium confidence">
            <a:extLst>
              <a:ext uri="{FF2B5EF4-FFF2-40B4-BE49-F238E27FC236}">
                <a16:creationId xmlns:a16="http://schemas.microsoft.com/office/drawing/2014/main" id="{3922674E-E35F-3B6D-0E65-3CC9A62C5F85}"/>
              </a:ext>
            </a:extLst>
          </p:cNvPr>
          <p:cNvPicPr>
            <a:picLocks noChangeAspect="1"/>
          </p:cNvPicPr>
          <p:nvPr/>
        </p:nvPicPr>
        <p:blipFill rotWithShape="1">
          <a:blip r:embed="rId9">
            <a:extLst>
              <a:ext uri="{28A0092B-C50C-407E-A947-70E740481C1C}">
                <a14:useLocalDpi xmlns:a14="http://schemas.microsoft.com/office/drawing/2010/main" val="0"/>
              </a:ext>
            </a:extLst>
          </a:blip>
          <a:srcRect r="15411" b="17175"/>
          <a:stretch/>
        </p:blipFill>
        <p:spPr>
          <a:xfrm>
            <a:off x="25173602" y="23884222"/>
            <a:ext cx="4807188" cy="2360941"/>
          </a:xfrm>
          <a:prstGeom prst="rect">
            <a:avLst/>
          </a:prstGeom>
        </p:spPr>
      </p:pic>
      <p:pic>
        <p:nvPicPr>
          <p:cNvPr id="183" name="Picture 182" descr="A rainbow colored lines on a black background&#10;&#10;Description automatically generated">
            <a:extLst>
              <a:ext uri="{FF2B5EF4-FFF2-40B4-BE49-F238E27FC236}">
                <a16:creationId xmlns:a16="http://schemas.microsoft.com/office/drawing/2014/main" id="{6BF48634-3009-E287-D2F9-69524045F291}"/>
              </a:ext>
            </a:extLst>
          </p:cNvPr>
          <p:cNvPicPr>
            <a:picLocks noChangeAspect="1"/>
          </p:cNvPicPr>
          <p:nvPr/>
        </p:nvPicPr>
        <p:blipFill rotWithShape="1">
          <a:blip r:embed="rId10">
            <a:extLst>
              <a:ext uri="{28A0092B-C50C-407E-A947-70E740481C1C}">
                <a14:useLocalDpi xmlns:a14="http://schemas.microsoft.com/office/drawing/2010/main" val="0"/>
              </a:ext>
            </a:extLst>
          </a:blip>
          <a:srcRect t="40318" b="34355"/>
          <a:stretch/>
        </p:blipFill>
        <p:spPr>
          <a:xfrm>
            <a:off x="25642398" y="21338787"/>
            <a:ext cx="3962604" cy="519505"/>
          </a:xfrm>
          <a:prstGeom prst="rect">
            <a:avLst/>
          </a:prstGeom>
        </p:spPr>
      </p:pic>
      <p:pic>
        <p:nvPicPr>
          <p:cNvPr id="187" name="Picture 186" descr="A close-up of a white pipe&#10;&#10;Description automatically generated">
            <a:extLst>
              <a:ext uri="{FF2B5EF4-FFF2-40B4-BE49-F238E27FC236}">
                <a16:creationId xmlns:a16="http://schemas.microsoft.com/office/drawing/2014/main" id="{B8409D74-DB4A-004F-0009-243DF2347E1F}"/>
              </a:ext>
            </a:extLst>
          </p:cNvPr>
          <p:cNvPicPr>
            <a:picLocks noChangeAspect="1"/>
          </p:cNvPicPr>
          <p:nvPr/>
        </p:nvPicPr>
        <p:blipFill rotWithShape="1">
          <a:blip r:embed="rId11">
            <a:extLst>
              <a:ext uri="{28A0092B-C50C-407E-A947-70E740481C1C}">
                <a14:useLocalDpi xmlns:a14="http://schemas.microsoft.com/office/drawing/2010/main" val="0"/>
              </a:ext>
            </a:extLst>
          </a:blip>
          <a:srcRect b="6119"/>
          <a:stretch/>
        </p:blipFill>
        <p:spPr>
          <a:xfrm>
            <a:off x="19475535" y="23839378"/>
            <a:ext cx="3970364" cy="2360942"/>
          </a:xfrm>
          <a:prstGeom prst="rect">
            <a:avLst/>
          </a:prstGeom>
        </p:spPr>
      </p:pic>
      <p:sp>
        <p:nvSpPr>
          <p:cNvPr id="191" name="TextBox 190">
            <a:extLst>
              <a:ext uri="{FF2B5EF4-FFF2-40B4-BE49-F238E27FC236}">
                <a16:creationId xmlns:a16="http://schemas.microsoft.com/office/drawing/2014/main" id="{0EFF5545-AAA6-116B-A83C-9DDB9BB97771}"/>
              </a:ext>
            </a:extLst>
          </p:cNvPr>
          <p:cNvSpPr txBox="1"/>
          <p:nvPr/>
        </p:nvSpPr>
        <p:spPr>
          <a:xfrm>
            <a:off x="23989051" y="30637657"/>
            <a:ext cx="2613264" cy="553998"/>
          </a:xfrm>
          <a:prstGeom prst="rect">
            <a:avLst/>
          </a:prstGeom>
          <a:noFill/>
          <a:ln w="19050">
            <a:noFill/>
          </a:ln>
        </p:spPr>
        <p:txBody>
          <a:bodyPr wrap="square" rtlCol="0">
            <a:spAutoFit/>
          </a:bodyPr>
          <a:lstStyle/>
          <a:p>
            <a:pPr algn="ctr">
              <a:buClr>
                <a:schemeClr val="tx1"/>
              </a:buClr>
            </a:pPr>
            <a:r>
              <a:rPr lang="en-GB" sz="3000" b="1" dirty="0"/>
              <a:t>LOW VELOCITY</a:t>
            </a:r>
          </a:p>
        </p:txBody>
      </p:sp>
      <p:sp>
        <p:nvSpPr>
          <p:cNvPr id="1024" name="TextBox 1023">
            <a:extLst>
              <a:ext uri="{FF2B5EF4-FFF2-40B4-BE49-F238E27FC236}">
                <a16:creationId xmlns:a16="http://schemas.microsoft.com/office/drawing/2014/main" id="{52CB11BB-933E-1EFD-4712-D24D8B8381EA}"/>
              </a:ext>
            </a:extLst>
          </p:cNvPr>
          <p:cNvSpPr txBox="1"/>
          <p:nvPr/>
        </p:nvSpPr>
        <p:spPr>
          <a:xfrm>
            <a:off x="29001219" y="30613073"/>
            <a:ext cx="2613264" cy="553998"/>
          </a:xfrm>
          <a:prstGeom prst="rect">
            <a:avLst/>
          </a:prstGeom>
          <a:noFill/>
          <a:ln w="19050">
            <a:noFill/>
          </a:ln>
        </p:spPr>
        <p:txBody>
          <a:bodyPr wrap="square" rtlCol="0">
            <a:spAutoFit/>
          </a:bodyPr>
          <a:lstStyle/>
          <a:p>
            <a:pPr algn="ctr">
              <a:buClr>
                <a:schemeClr val="tx1"/>
              </a:buClr>
            </a:pPr>
            <a:r>
              <a:rPr lang="en-GB" sz="3000" b="1" dirty="0"/>
              <a:t>HIGH VELOCITY</a:t>
            </a:r>
          </a:p>
        </p:txBody>
      </p:sp>
      <p:pic>
        <p:nvPicPr>
          <p:cNvPr id="1027" name="Picture 1026" descr="A rainbow colored lines on a black background&#10;&#10;Description automatically generated">
            <a:extLst>
              <a:ext uri="{FF2B5EF4-FFF2-40B4-BE49-F238E27FC236}">
                <a16:creationId xmlns:a16="http://schemas.microsoft.com/office/drawing/2014/main" id="{45825988-6A90-2E47-0412-D746A9E0E110}"/>
              </a:ext>
            </a:extLst>
          </p:cNvPr>
          <p:cNvPicPr>
            <a:picLocks noChangeAspect="1"/>
          </p:cNvPicPr>
          <p:nvPr/>
        </p:nvPicPr>
        <p:blipFill rotWithShape="1">
          <a:blip r:embed="rId10">
            <a:extLst>
              <a:ext uri="{28A0092B-C50C-407E-A947-70E740481C1C}">
                <a14:useLocalDpi xmlns:a14="http://schemas.microsoft.com/office/drawing/2010/main" val="0"/>
              </a:ext>
            </a:extLst>
          </a:blip>
          <a:srcRect t="42362" b="34436"/>
          <a:stretch/>
        </p:blipFill>
        <p:spPr>
          <a:xfrm rot="10800000">
            <a:off x="25642194" y="21821859"/>
            <a:ext cx="3962604" cy="475900"/>
          </a:xfrm>
          <a:prstGeom prst="rect">
            <a:avLst/>
          </a:prstGeom>
        </p:spPr>
      </p:pic>
      <p:pic>
        <p:nvPicPr>
          <p:cNvPr id="1033" name="Picture 1032" descr="A qr code on a black background&#10;&#10;Description automatically generated">
            <a:extLst>
              <a:ext uri="{FF2B5EF4-FFF2-40B4-BE49-F238E27FC236}">
                <a16:creationId xmlns:a16="http://schemas.microsoft.com/office/drawing/2014/main" id="{C0B468C1-2B66-6FA7-6232-002BD6D6B36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279937" y="27128691"/>
            <a:ext cx="2558353" cy="2558353"/>
          </a:xfrm>
          <a:prstGeom prst="rect">
            <a:avLst/>
          </a:prstGeom>
        </p:spPr>
      </p:pic>
      <mc:AlternateContent xmlns:mc="http://schemas.openxmlformats.org/markup-compatibility/2006">
        <mc:Choice xmlns:a14="http://schemas.microsoft.com/office/drawing/2010/main" Requires="a14">
          <p:sp>
            <p:nvSpPr>
              <p:cNvPr id="1058" name="TextBox 1057">
                <a:extLst>
                  <a:ext uri="{FF2B5EF4-FFF2-40B4-BE49-F238E27FC236}">
                    <a16:creationId xmlns:a16="http://schemas.microsoft.com/office/drawing/2014/main" id="{10312900-61A2-5904-C010-EF8A3725887C}"/>
                  </a:ext>
                </a:extLst>
              </p:cNvPr>
              <p:cNvSpPr txBox="1"/>
              <p:nvPr/>
            </p:nvSpPr>
            <p:spPr>
              <a:xfrm>
                <a:off x="28628975" y="15670847"/>
                <a:ext cx="4484796" cy="997517"/>
              </a:xfrm>
              <a:prstGeom prst="rect">
                <a:avLst/>
              </a:prstGeom>
              <a:noFill/>
            </p:spPr>
            <p:txBody>
              <a:bodyPr wrap="square" lIns="0" tIns="0" rIns="0" bIns="0" rtlCol="0">
                <a:spAutoFit/>
              </a:bodyPr>
              <a:lstStyle/>
              <a:p>
                <a:pPr/>
                <a14:m>
                  <m:oMathPara xmlns:m="http://schemas.openxmlformats.org/officeDocument/2006/math">
                    <m:oMathParaPr>
                      <m:jc m:val="center"/>
                    </m:oMathParaPr>
                    <m:oMath xmlns:m="http://schemas.openxmlformats.org/officeDocument/2006/math">
                      <m:sSub>
                        <m:sSubPr>
                          <m:ctrlPr>
                            <a:rPr lang="en-US" sz="3000" b="0" i="1" smtClean="0">
                              <a:latin typeface="Cambria Math" panose="02040503050406030204" pitchFamily="18" charset="0"/>
                            </a:rPr>
                          </m:ctrlPr>
                        </m:sSubPr>
                        <m:e>
                          <m:r>
                            <a:rPr lang="en-US" sz="3000" i="1" smtClean="0">
                              <a:latin typeface="Cambria Math" panose="02040503050406030204" pitchFamily="18" charset="0"/>
                            </a:rPr>
                            <m:t>𝜎</m:t>
                          </m:r>
                        </m:e>
                        <m:sub>
                          <m:r>
                            <a:rPr lang="en-US" sz="3000" b="0" i="1" smtClean="0">
                              <a:latin typeface="Cambria Math" panose="02040503050406030204" pitchFamily="18" charset="0"/>
                            </a:rPr>
                            <m:t>𝑡𝑎</m:t>
                          </m:r>
                          <m:r>
                            <a:rPr lang="en-US" sz="3000" b="0" i="1" smtClean="0">
                              <a:latin typeface="Cambria Math" panose="02040503050406030204" pitchFamily="18" charset="0"/>
                            </a:rPr>
                            <m:t>, </m:t>
                          </m:r>
                          <m:r>
                            <a:rPr lang="en-US" sz="3000" b="0" i="1" smtClean="0">
                              <a:latin typeface="Cambria Math" panose="02040503050406030204" pitchFamily="18" charset="0"/>
                            </a:rPr>
                            <m:t>𝑖</m:t>
                          </m:r>
                        </m:sub>
                      </m:sSub>
                      <m:r>
                        <a:rPr lang="en-US" sz="3000" i="1">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1</m:t>
                          </m:r>
                        </m:num>
                        <m:den>
                          <m:sSub>
                            <m:sSubPr>
                              <m:ctrlPr>
                                <a:rPr lang="en-US" sz="3000" i="1">
                                  <a:latin typeface="Cambria Math" panose="02040503050406030204" pitchFamily="18" charset="0"/>
                                </a:rPr>
                              </m:ctrlPr>
                            </m:sSubPr>
                            <m:e>
                              <m:r>
                                <a:rPr lang="it-IT" sz="3000" i="1">
                                  <a:latin typeface="Cambria Math" panose="02040503050406030204" pitchFamily="18" charset="0"/>
                                </a:rPr>
                                <m:t>𝜏</m:t>
                              </m:r>
                            </m:e>
                            <m:sub>
                              <m:r>
                                <a:rPr lang="it-IT" sz="3000" i="1">
                                  <a:latin typeface="Cambria Math" panose="02040503050406030204" pitchFamily="18" charset="0"/>
                                </a:rPr>
                                <m:t>𝑖</m:t>
                              </m:r>
                            </m:sub>
                          </m:sSub>
                        </m:den>
                      </m:f>
                      <m:nary>
                        <m:naryPr>
                          <m:ctrlPr>
                            <a:rPr lang="en-US" sz="3000" i="1">
                              <a:latin typeface="Cambria Math" panose="02040503050406030204" pitchFamily="18" charset="0"/>
                            </a:rPr>
                          </m:ctrlPr>
                        </m:naryPr>
                        <m:sub>
                          <m:r>
                            <a:rPr lang="en-US" sz="3000" i="1">
                              <a:latin typeface="Cambria Math" panose="02040503050406030204" pitchFamily="18" charset="0"/>
                            </a:rPr>
                            <m:t>0</m:t>
                          </m:r>
                        </m:sub>
                        <m:sup>
                          <m:sSub>
                            <m:sSubPr>
                              <m:ctrlPr>
                                <a:rPr lang="en-US" sz="3000" i="1">
                                  <a:latin typeface="Cambria Math" panose="02040503050406030204" pitchFamily="18" charset="0"/>
                                </a:rPr>
                              </m:ctrlPr>
                            </m:sSubPr>
                            <m:e>
                              <m:r>
                                <a:rPr lang="it-IT" sz="3000" i="1">
                                  <a:latin typeface="Cambria Math" panose="02040503050406030204" pitchFamily="18" charset="0"/>
                                </a:rPr>
                                <m:t>𝜏</m:t>
                              </m:r>
                            </m:e>
                            <m:sub>
                              <m:r>
                                <a:rPr lang="it-IT" sz="3000" i="1">
                                  <a:latin typeface="Cambria Math" panose="02040503050406030204" pitchFamily="18" charset="0"/>
                                </a:rPr>
                                <m:t>𝑖</m:t>
                              </m:r>
                            </m:sub>
                          </m:sSub>
                        </m:sup>
                        <m:e>
                          <m:sSub>
                            <m:sSubPr>
                              <m:ctrlPr>
                                <a:rPr lang="en-US" sz="3000" i="1">
                                  <a:latin typeface="Cambria Math" panose="02040503050406030204" pitchFamily="18" charset="0"/>
                                </a:rPr>
                              </m:ctrlPr>
                            </m:sSubPr>
                            <m:e>
                              <m:r>
                                <a:rPr lang="it-IT" sz="3000" i="1">
                                  <a:latin typeface="Cambria Math" panose="02040503050406030204" pitchFamily="18" charset="0"/>
                                </a:rPr>
                                <m:t>𝜎</m:t>
                              </m:r>
                            </m:e>
                            <m:sub>
                              <m:r>
                                <a:rPr lang="it-IT" sz="3000" i="1">
                                  <a:latin typeface="Cambria Math" panose="02040503050406030204" pitchFamily="18" charset="0"/>
                                </a:rPr>
                                <m:t>𝑖</m:t>
                              </m:r>
                            </m:sub>
                          </m:sSub>
                          <m:d>
                            <m:dPr>
                              <m:ctrlPr>
                                <a:rPr lang="en-US" sz="3000" i="1">
                                  <a:latin typeface="Cambria Math" panose="02040503050406030204" pitchFamily="18" charset="0"/>
                                </a:rPr>
                              </m:ctrlPr>
                            </m:dPr>
                            <m:e>
                              <m:r>
                                <a:rPr lang="it-IT" sz="3000" i="1">
                                  <a:latin typeface="Cambria Math" panose="02040503050406030204" pitchFamily="18" charset="0"/>
                                </a:rPr>
                                <m:t>𝑡</m:t>
                              </m:r>
                            </m:e>
                          </m:d>
                          <m:r>
                            <a:rPr lang="en-US" sz="3000" i="1">
                              <a:latin typeface="Cambria Math" panose="02040503050406030204" pitchFamily="18" charset="0"/>
                            </a:rPr>
                            <m:t> </m:t>
                          </m:r>
                          <m:r>
                            <a:rPr lang="it-IT" sz="3000" i="1">
                              <a:latin typeface="Cambria Math" panose="02040503050406030204" pitchFamily="18" charset="0"/>
                            </a:rPr>
                            <m:t>𝑑𝑡</m:t>
                          </m:r>
                        </m:e>
                      </m:nary>
                    </m:oMath>
                  </m:oMathPara>
                </a14:m>
                <a:endParaRPr lang="en-GB" sz="3000" dirty="0"/>
              </a:p>
            </p:txBody>
          </p:sp>
        </mc:Choice>
        <mc:Fallback>
          <p:sp>
            <p:nvSpPr>
              <p:cNvPr id="1058" name="TextBox 1057">
                <a:extLst>
                  <a:ext uri="{FF2B5EF4-FFF2-40B4-BE49-F238E27FC236}">
                    <a16:creationId xmlns:a16="http://schemas.microsoft.com/office/drawing/2014/main" id="{10312900-61A2-5904-C010-EF8A3725887C}"/>
                  </a:ext>
                </a:extLst>
              </p:cNvPr>
              <p:cNvSpPr txBox="1">
                <a:spLocks noRot="1" noChangeAspect="1" noMove="1" noResize="1" noEditPoints="1" noAdjustHandles="1" noChangeArrowheads="1" noChangeShapeType="1" noTextEdit="1"/>
              </p:cNvSpPr>
              <p:nvPr/>
            </p:nvSpPr>
            <p:spPr>
              <a:xfrm>
                <a:off x="28628975" y="15670847"/>
                <a:ext cx="4484796" cy="997517"/>
              </a:xfrm>
              <a:prstGeom prst="rect">
                <a:avLst/>
              </a:prstGeom>
              <a:blipFill>
                <a:blip r:embed="rId13"/>
                <a:stretch>
                  <a:fillRect/>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D252B87A-80D7-1A68-0C7B-598150776A15}"/>
              </a:ext>
            </a:extLst>
          </p:cNvPr>
          <p:cNvSpPr txBox="1"/>
          <p:nvPr/>
        </p:nvSpPr>
        <p:spPr>
          <a:xfrm>
            <a:off x="2312682" y="16124656"/>
            <a:ext cx="2230495" cy="1015663"/>
          </a:xfrm>
          <a:prstGeom prst="rect">
            <a:avLst/>
          </a:prstGeom>
          <a:noFill/>
        </p:spPr>
        <p:txBody>
          <a:bodyPr wrap="square" rtlCol="0">
            <a:spAutoFit/>
          </a:bodyPr>
          <a:lstStyle/>
          <a:p>
            <a:pPr algn="ctr">
              <a:buClr>
                <a:schemeClr val="tx1"/>
              </a:buClr>
            </a:pPr>
            <a:r>
              <a:rPr lang="en-GB" sz="3000" b="1" dirty="0"/>
              <a:t>AGITATION TANK</a:t>
            </a:r>
          </a:p>
        </p:txBody>
      </p:sp>
      <p:sp>
        <p:nvSpPr>
          <p:cNvPr id="36" name="TextBox 35">
            <a:extLst>
              <a:ext uri="{FF2B5EF4-FFF2-40B4-BE49-F238E27FC236}">
                <a16:creationId xmlns:a16="http://schemas.microsoft.com/office/drawing/2014/main" id="{8EA4504F-27CC-CB3E-BB9D-0F6310F72CCF}"/>
              </a:ext>
            </a:extLst>
          </p:cNvPr>
          <p:cNvSpPr txBox="1"/>
          <p:nvPr/>
        </p:nvSpPr>
        <p:spPr>
          <a:xfrm>
            <a:off x="10165080" y="13892648"/>
            <a:ext cx="4112120" cy="575956"/>
          </a:xfrm>
          <a:prstGeom prst="rect">
            <a:avLst/>
          </a:prstGeom>
          <a:noFill/>
        </p:spPr>
        <p:txBody>
          <a:bodyPr wrap="square" rtlCol="0">
            <a:spAutoFit/>
          </a:bodyPr>
          <a:lstStyle/>
          <a:p>
            <a:pPr algn="ctr">
              <a:buClr>
                <a:schemeClr val="tx1"/>
              </a:buClr>
            </a:pPr>
            <a:r>
              <a:rPr lang="en-GB" sz="3000" b="1" dirty="0"/>
              <a:t>FILLING</a:t>
            </a:r>
          </a:p>
        </p:txBody>
      </p:sp>
      <p:sp>
        <p:nvSpPr>
          <p:cNvPr id="38" name="TextBox 37">
            <a:extLst>
              <a:ext uri="{FF2B5EF4-FFF2-40B4-BE49-F238E27FC236}">
                <a16:creationId xmlns:a16="http://schemas.microsoft.com/office/drawing/2014/main" id="{F9077AED-1367-F43D-539E-113E1467B9BC}"/>
              </a:ext>
            </a:extLst>
          </p:cNvPr>
          <p:cNvSpPr txBox="1"/>
          <p:nvPr/>
        </p:nvSpPr>
        <p:spPr>
          <a:xfrm>
            <a:off x="5553413" y="14044223"/>
            <a:ext cx="1644501" cy="553998"/>
          </a:xfrm>
          <a:prstGeom prst="rect">
            <a:avLst/>
          </a:prstGeom>
          <a:noFill/>
          <a:ln w="19050">
            <a:noFill/>
          </a:ln>
        </p:spPr>
        <p:txBody>
          <a:bodyPr wrap="square" rtlCol="0">
            <a:spAutoFit/>
          </a:bodyPr>
          <a:lstStyle/>
          <a:p>
            <a:pPr algn="ctr">
              <a:buClr>
                <a:schemeClr val="tx1"/>
              </a:buClr>
            </a:pPr>
            <a:r>
              <a:rPr lang="en-GB" sz="3000" b="1" dirty="0"/>
              <a:t>FITTING</a:t>
            </a:r>
          </a:p>
        </p:txBody>
      </p:sp>
      <p:sp>
        <p:nvSpPr>
          <p:cNvPr id="43" name="TextBox 42">
            <a:extLst>
              <a:ext uri="{FF2B5EF4-FFF2-40B4-BE49-F238E27FC236}">
                <a16:creationId xmlns:a16="http://schemas.microsoft.com/office/drawing/2014/main" id="{4F226FF4-9E87-861A-9736-FAF5CA13E9D9}"/>
              </a:ext>
            </a:extLst>
          </p:cNvPr>
          <p:cNvSpPr txBox="1"/>
          <p:nvPr/>
        </p:nvSpPr>
        <p:spPr>
          <a:xfrm>
            <a:off x="5390062" y="16850896"/>
            <a:ext cx="2230495" cy="1015663"/>
          </a:xfrm>
          <a:prstGeom prst="rect">
            <a:avLst/>
          </a:prstGeom>
          <a:noFill/>
        </p:spPr>
        <p:txBody>
          <a:bodyPr wrap="square" rtlCol="0">
            <a:spAutoFit/>
          </a:bodyPr>
          <a:lstStyle/>
          <a:p>
            <a:pPr algn="ctr">
              <a:buClr>
                <a:schemeClr val="tx1"/>
              </a:buClr>
            </a:pPr>
            <a:r>
              <a:rPr lang="en-GB" sz="3000" b="1" dirty="0"/>
              <a:t>PURGING BAG</a:t>
            </a:r>
          </a:p>
        </p:txBody>
      </p:sp>
      <p:sp>
        <p:nvSpPr>
          <p:cNvPr id="44" name="TextBox 43">
            <a:extLst>
              <a:ext uri="{FF2B5EF4-FFF2-40B4-BE49-F238E27FC236}">
                <a16:creationId xmlns:a16="http://schemas.microsoft.com/office/drawing/2014/main" id="{BF678529-B953-B943-1D5C-53BC1753F261}"/>
              </a:ext>
            </a:extLst>
          </p:cNvPr>
          <p:cNvSpPr txBox="1"/>
          <p:nvPr/>
        </p:nvSpPr>
        <p:spPr>
          <a:xfrm>
            <a:off x="7152097" y="13040574"/>
            <a:ext cx="1644501" cy="553998"/>
          </a:xfrm>
          <a:prstGeom prst="rect">
            <a:avLst/>
          </a:prstGeom>
          <a:noFill/>
          <a:ln w="19050">
            <a:noFill/>
          </a:ln>
        </p:spPr>
        <p:txBody>
          <a:bodyPr wrap="square" rtlCol="0">
            <a:spAutoFit/>
          </a:bodyPr>
          <a:lstStyle/>
          <a:p>
            <a:pPr algn="ctr">
              <a:buClr>
                <a:schemeClr val="tx1"/>
              </a:buClr>
            </a:pPr>
            <a:r>
              <a:rPr lang="en-GB" sz="3000" b="1" dirty="0"/>
              <a:t>PUMP</a:t>
            </a:r>
          </a:p>
        </p:txBody>
      </p:sp>
      <p:sp>
        <p:nvSpPr>
          <p:cNvPr id="45" name="TextBox 44">
            <a:extLst>
              <a:ext uri="{FF2B5EF4-FFF2-40B4-BE49-F238E27FC236}">
                <a16:creationId xmlns:a16="http://schemas.microsoft.com/office/drawing/2014/main" id="{E9BE75BE-E8AF-6FD1-903A-003E2AE6ABC8}"/>
              </a:ext>
            </a:extLst>
          </p:cNvPr>
          <p:cNvSpPr txBox="1"/>
          <p:nvPr/>
        </p:nvSpPr>
        <p:spPr>
          <a:xfrm>
            <a:off x="8782049" y="15270668"/>
            <a:ext cx="2100126" cy="553998"/>
          </a:xfrm>
          <a:prstGeom prst="rect">
            <a:avLst/>
          </a:prstGeom>
          <a:noFill/>
          <a:ln w="19050">
            <a:noFill/>
          </a:ln>
        </p:spPr>
        <p:txBody>
          <a:bodyPr wrap="square" rtlCol="0">
            <a:spAutoFit/>
          </a:bodyPr>
          <a:lstStyle/>
          <a:p>
            <a:pPr algn="ctr">
              <a:buClr>
                <a:schemeClr val="tx1"/>
              </a:buClr>
            </a:pPr>
            <a:r>
              <a:rPr lang="en-GB" sz="3000" b="1" dirty="0"/>
              <a:t>FILTRATION</a:t>
            </a:r>
          </a:p>
        </p:txBody>
      </p:sp>
      <p:sp>
        <p:nvSpPr>
          <p:cNvPr id="47" name="TextBox 46">
            <a:extLst>
              <a:ext uri="{FF2B5EF4-FFF2-40B4-BE49-F238E27FC236}">
                <a16:creationId xmlns:a16="http://schemas.microsoft.com/office/drawing/2014/main" id="{E30B8B5C-77FB-5312-E048-1E2ADC4A949E}"/>
              </a:ext>
            </a:extLst>
          </p:cNvPr>
          <p:cNvSpPr txBox="1"/>
          <p:nvPr/>
        </p:nvSpPr>
        <p:spPr>
          <a:xfrm>
            <a:off x="3809649" y="11962706"/>
            <a:ext cx="1644501" cy="553998"/>
          </a:xfrm>
          <a:prstGeom prst="rect">
            <a:avLst/>
          </a:prstGeom>
          <a:noFill/>
          <a:ln w="19050">
            <a:noFill/>
          </a:ln>
        </p:spPr>
        <p:txBody>
          <a:bodyPr wrap="square" rtlCol="0">
            <a:spAutoFit/>
          </a:bodyPr>
          <a:lstStyle/>
          <a:p>
            <a:pPr algn="ctr">
              <a:buClr>
                <a:schemeClr val="tx1"/>
              </a:buClr>
            </a:pPr>
            <a:r>
              <a:rPr lang="en-GB" sz="3000" b="1" dirty="0"/>
              <a:t>TUBING</a:t>
            </a:r>
          </a:p>
        </p:txBody>
      </p:sp>
      <p:sp>
        <p:nvSpPr>
          <p:cNvPr id="48" name="TextBox 47">
            <a:extLst>
              <a:ext uri="{FF2B5EF4-FFF2-40B4-BE49-F238E27FC236}">
                <a16:creationId xmlns:a16="http://schemas.microsoft.com/office/drawing/2014/main" id="{EAABE95C-193C-37BA-EDA1-83A56F09F452}"/>
              </a:ext>
            </a:extLst>
          </p:cNvPr>
          <p:cNvSpPr txBox="1"/>
          <p:nvPr/>
        </p:nvSpPr>
        <p:spPr>
          <a:xfrm>
            <a:off x="491908" y="11320394"/>
            <a:ext cx="3054731" cy="1246495"/>
          </a:xfrm>
          <a:prstGeom prst="rect">
            <a:avLst/>
          </a:prstGeom>
          <a:noFill/>
          <a:ln w="19050">
            <a:noFill/>
          </a:ln>
        </p:spPr>
        <p:txBody>
          <a:bodyPr wrap="square" rtlCol="0">
            <a:spAutoFit/>
          </a:bodyPr>
          <a:lstStyle/>
          <a:p>
            <a:pPr algn="ctr">
              <a:buClr>
                <a:schemeClr val="tx1"/>
              </a:buClr>
            </a:pPr>
            <a:r>
              <a:rPr lang="en-GB" sz="2500" b="1" dirty="0"/>
              <a:t>PROTEIN-BASED PARENTERAL DRUG PRODUCT</a:t>
            </a:r>
          </a:p>
        </p:txBody>
      </p:sp>
      <p:pic>
        <p:nvPicPr>
          <p:cNvPr id="54" name="Picture 53" descr="A video game screen with a car and a pipe&#10;&#10;Description automatically generated with medium confidence">
            <a:extLst>
              <a:ext uri="{FF2B5EF4-FFF2-40B4-BE49-F238E27FC236}">
                <a16:creationId xmlns:a16="http://schemas.microsoft.com/office/drawing/2014/main" id="{EE8DCA37-C737-6E7A-71DC-5707DA557F3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365616" y="12384455"/>
            <a:ext cx="10620998" cy="4516626"/>
          </a:xfrm>
          <a:prstGeom prst="rect">
            <a:avLst/>
          </a:prstGeom>
        </p:spPr>
      </p:pic>
      <p:pic>
        <p:nvPicPr>
          <p:cNvPr id="56" name="Picture 55" descr="A close-up of a protein&#10;&#10;Description automatically generated">
            <a:extLst>
              <a:ext uri="{FF2B5EF4-FFF2-40B4-BE49-F238E27FC236}">
                <a16:creationId xmlns:a16="http://schemas.microsoft.com/office/drawing/2014/main" id="{23E9AF62-CD6D-97A6-E38E-66D3DB46499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342257" y="25048975"/>
            <a:ext cx="3188484" cy="1572904"/>
          </a:xfrm>
          <a:prstGeom prst="rect">
            <a:avLst/>
          </a:prstGeom>
        </p:spPr>
      </p:pic>
      <p:sp>
        <p:nvSpPr>
          <p:cNvPr id="57" name="TextBox 56">
            <a:extLst>
              <a:ext uri="{FF2B5EF4-FFF2-40B4-BE49-F238E27FC236}">
                <a16:creationId xmlns:a16="http://schemas.microsoft.com/office/drawing/2014/main" id="{53314077-0EA5-A96C-0D6E-37D0FD9AD15F}"/>
              </a:ext>
            </a:extLst>
          </p:cNvPr>
          <p:cNvSpPr txBox="1"/>
          <p:nvPr/>
        </p:nvSpPr>
        <p:spPr>
          <a:xfrm>
            <a:off x="5548570" y="26486644"/>
            <a:ext cx="3054731" cy="1477328"/>
          </a:xfrm>
          <a:prstGeom prst="rect">
            <a:avLst/>
          </a:prstGeom>
          <a:noFill/>
          <a:ln w="19050">
            <a:noFill/>
          </a:ln>
        </p:spPr>
        <p:txBody>
          <a:bodyPr wrap="square" rtlCol="0">
            <a:spAutoFit/>
          </a:bodyPr>
          <a:lstStyle/>
          <a:p>
            <a:pPr algn="ctr">
              <a:buClr>
                <a:schemeClr val="tx1"/>
              </a:buClr>
            </a:pPr>
            <a:r>
              <a:rPr lang="en-GB" sz="3000" b="1" dirty="0"/>
              <a:t>PROTEIN-BASED PARENTERAL DRUG PRODUCT</a:t>
            </a:r>
          </a:p>
        </p:txBody>
      </p:sp>
      <p:pic>
        <p:nvPicPr>
          <p:cNvPr id="59" name="Picture 58" descr="A white letter with a rainbow colored line&#10;&#10;Description automatically generated with medium confidence">
            <a:extLst>
              <a:ext uri="{FF2B5EF4-FFF2-40B4-BE49-F238E27FC236}">
                <a16:creationId xmlns:a16="http://schemas.microsoft.com/office/drawing/2014/main" id="{89691E2E-4BD2-0F05-AF90-63437B4C500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878375" y="12765386"/>
            <a:ext cx="5885468" cy="1346675"/>
          </a:xfrm>
          <a:prstGeom prst="rect">
            <a:avLst/>
          </a:prstGeom>
        </p:spPr>
      </p:pic>
      <p:pic>
        <p:nvPicPr>
          <p:cNvPr id="61" name="Picture 60">
            <a:extLst>
              <a:ext uri="{FF2B5EF4-FFF2-40B4-BE49-F238E27FC236}">
                <a16:creationId xmlns:a16="http://schemas.microsoft.com/office/drawing/2014/main" id="{048C4CAC-BDDA-11EA-1C86-3DD5F1B92C1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5089474" y="31335938"/>
            <a:ext cx="5068042" cy="390702"/>
          </a:xfrm>
          <a:prstGeom prst="rect">
            <a:avLst/>
          </a:prstGeom>
        </p:spPr>
      </p:pic>
      <p:pic>
        <p:nvPicPr>
          <p:cNvPr id="7" name="Picture 6" descr="A white and black graphic of a graph&#10;&#10;Description automatically generated with medium confidence">
            <a:extLst>
              <a:ext uri="{FF2B5EF4-FFF2-40B4-BE49-F238E27FC236}">
                <a16:creationId xmlns:a16="http://schemas.microsoft.com/office/drawing/2014/main" id="{7C8B5E93-5A5F-58FA-97E3-9759443DB72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1905575" y="27401044"/>
            <a:ext cx="3868355" cy="3136382"/>
          </a:xfrm>
          <a:prstGeom prst="rect">
            <a:avLst/>
          </a:prstGeom>
        </p:spPr>
      </p:pic>
      <p:pic>
        <p:nvPicPr>
          <p:cNvPr id="35" name="Picture 34" descr="A white bar graph on a black background&#10;&#10;Description automatically generated">
            <a:extLst>
              <a:ext uri="{FF2B5EF4-FFF2-40B4-BE49-F238E27FC236}">
                <a16:creationId xmlns:a16="http://schemas.microsoft.com/office/drawing/2014/main" id="{6A683056-5D50-FCE9-8D84-664F630E69CD}"/>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1891938" y="24124444"/>
            <a:ext cx="3868354" cy="3136381"/>
          </a:xfrm>
          <a:prstGeom prst="rect">
            <a:avLst/>
          </a:prstGeom>
        </p:spPr>
      </p:pic>
      <p:pic>
        <p:nvPicPr>
          <p:cNvPr id="42" name="Picture 41" descr="A black and white sound wave&#10;&#10;Description automatically generated">
            <a:extLst>
              <a:ext uri="{FF2B5EF4-FFF2-40B4-BE49-F238E27FC236}">
                <a16:creationId xmlns:a16="http://schemas.microsoft.com/office/drawing/2014/main" id="{26426A34-7E24-2300-E4D1-5282D5C1C458}"/>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1891938" y="20924044"/>
            <a:ext cx="3970364" cy="3136381"/>
          </a:xfrm>
          <a:prstGeom prst="rect">
            <a:avLst/>
          </a:prstGeom>
        </p:spPr>
      </p:pic>
    </p:spTree>
    <p:extLst>
      <p:ext uri="{BB962C8B-B14F-4D97-AF65-F5344CB8AC3E}">
        <p14:creationId xmlns:p14="http://schemas.microsoft.com/office/powerpoint/2010/main" val="1992596961"/>
      </p:ext>
    </p:extLst>
  </p:cSld>
  <p:clrMapOvr>
    <a:masterClrMapping/>
  </p:clrMapOvr>
</p:sld>
</file>

<file path=ppt/theme/theme1.xml><?xml version="1.0" encoding="utf-8"?>
<a:theme xmlns:a="http://schemas.openxmlformats.org/drawingml/2006/main" name="Office Theme">
  <a:themeElements>
    <a:clrScheme name="Custom 13">
      <a:dk1>
        <a:srgbClr val="000000"/>
      </a:dk1>
      <a:lt1>
        <a:srgbClr val="FFFFFF"/>
      </a:lt1>
      <a:dk2>
        <a:srgbClr val="B1B3B6"/>
      </a:dk2>
      <a:lt2>
        <a:srgbClr val="E7E6E6"/>
      </a:lt2>
      <a:accent1>
        <a:srgbClr val="004349"/>
      </a:accent1>
      <a:accent2>
        <a:srgbClr val="00798A"/>
      </a:accent2>
      <a:accent3>
        <a:srgbClr val="006D9B"/>
      </a:accent3>
      <a:accent4>
        <a:srgbClr val="D4C730"/>
      </a:accent4>
      <a:accent5>
        <a:srgbClr val="D75D2B"/>
      </a:accent5>
      <a:accent6>
        <a:srgbClr val="24AFBC"/>
      </a:accent6>
      <a:hlink>
        <a:srgbClr val="24AEBC"/>
      </a:hlink>
      <a:folHlink>
        <a:srgbClr val="24AEBC"/>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591</Words>
  <Application>Microsoft Office PowerPoint</Application>
  <PresentationFormat>Custom</PresentationFormat>
  <Paragraphs>78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(Body)</vt:lpstr>
      <vt:lpstr>Calibri Light</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ePoster Presentation</dc:title>
  <dc:subject>AAPS ePoster Template</dc:subject>
  <dc:creator>MLG</dc:creator>
  <cp:keywords>ePoster</cp:keywords>
  <cp:lastModifiedBy>Moino  Camilla</cp:lastModifiedBy>
  <cp:revision>109</cp:revision>
  <dcterms:created xsi:type="dcterms:W3CDTF">2017-07-21T16:41:37Z</dcterms:created>
  <dcterms:modified xsi:type="dcterms:W3CDTF">2023-10-10T17:49:25Z</dcterms:modified>
</cp:coreProperties>
</file>