
<file path=[Content_Types].xml><?xml version="1.0" encoding="utf-8"?>
<Types xmlns="http://schemas.openxmlformats.org/package/2006/content-types">
  <Default Extension="fntdata" ContentType="application/x-fontdata"/>
  <Default Extension="gif" ContentType="image/gif"/>
  <Default Extension="glb" ContentType="model/gltf.binary"/>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handoutMasterIdLst>
    <p:handoutMasterId r:id="rId3"/>
  </p:handoutMasterIdLst>
  <p:sldIdLst>
    <p:sldId id="256" r:id="rId2"/>
  </p:sldIdLst>
  <p:sldSz cx="32918400" cy="43891200"/>
  <p:notesSz cx="9271000" cy="7010400"/>
  <p:embeddedFontLst>
    <p:embeddedFont>
      <p:font typeface="Calibri" panose="020F0502020204030204" pitchFamily="34" charset="0"/>
      <p:regular r:id="rId4"/>
      <p:bold r:id="rId5"/>
      <p:italic r:id="rId6"/>
      <p:boldItalic r:id="rId7"/>
    </p:embeddedFont>
    <p:embeddedFont>
      <p:font typeface="Open Sans" panose="020B0606030504020204" pitchFamily="34" charset="0"/>
      <p:regular r:id="rId8"/>
      <p:bold r:id="rId9"/>
      <p:italic r:id="rId10"/>
      <p:boldItalic r:id="rId11"/>
    </p:embeddedFont>
  </p:embeddedFontLst>
  <p:custDataLst>
    <p:tags r:id="rId12"/>
  </p:custDataLst>
  <p:defaultTextStyle>
    <a:defPPr>
      <a:defRPr lang="en-US"/>
    </a:defPPr>
    <a:lvl1pPr marL="0" algn="l" defTabSz="4389028" rtl="0" eaLnBrk="1" latinLnBrk="0" hangingPunct="1">
      <a:defRPr sz="8700" kern="1200">
        <a:solidFill>
          <a:schemeClr val="tx1"/>
        </a:solidFill>
        <a:latin typeface="+mn-lt"/>
        <a:ea typeface="+mn-ea"/>
        <a:cs typeface="+mn-cs"/>
      </a:defRPr>
    </a:lvl1pPr>
    <a:lvl2pPr marL="2194514" algn="l" defTabSz="4389028" rtl="0" eaLnBrk="1" latinLnBrk="0" hangingPunct="1">
      <a:defRPr sz="8700" kern="1200">
        <a:solidFill>
          <a:schemeClr val="tx1"/>
        </a:solidFill>
        <a:latin typeface="+mn-lt"/>
        <a:ea typeface="+mn-ea"/>
        <a:cs typeface="+mn-cs"/>
      </a:defRPr>
    </a:lvl2pPr>
    <a:lvl3pPr marL="4389028" algn="l" defTabSz="4389028" rtl="0" eaLnBrk="1" latinLnBrk="0" hangingPunct="1">
      <a:defRPr sz="8700" kern="1200">
        <a:solidFill>
          <a:schemeClr val="tx1"/>
        </a:solidFill>
        <a:latin typeface="+mn-lt"/>
        <a:ea typeface="+mn-ea"/>
        <a:cs typeface="+mn-cs"/>
      </a:defRPr>
    </a:lvl3pPr>
    <a:lvl4pPr marL="6583543" algn="l" defTabSz="4389028" rtl="0" eaLnBrk="1" latinLnBrk="0" hangingPunct="1">
      <a:defRPr sz="8700" kern="1200">
        <a:solidFill>
          <a:schemeClr val="tx1"/>
        </a:solidFill>
        <a:latin typeface="+mn-lt"/>
        <a:ea typeface="+mn-ea"/>
        <a:cs typeface="+mn-cs"/>
      </a:defRPr>
    </a:lvl4pPr>
    <a:lvl5pPr marL="8778057" algn="l" defTabSz="4389028" rtl="0" eaLnBrk="1" latinLnBrk="0" hangingPunct="1">
      <a:defRPr sz="8700" kern="1200">
        <a:solidFill>
          <a:schemeClr val="tx1"/>
        </a:solidFill>
        <a:latin typeface="+mn-lt"/>
        <a:ea typeface="+mn-ea"/>
        <a:cs typeface="+mn-cs"/>
      </a:defRPr>
    </a:lvl5pPr>
    <a:lvl6pPr marL="10972571" algn="l" defTabSz="4389028" rtl="0" eaLnBrk="1" latinLnBrk="0" hangingPunct="1">
      <a:defRPr sz="8700" kern="1200">
        <a:solidFill>
          <a:schemeClr val="tx1"/>
        </a:solidFill>
        <a:latin typeface="+mn-lt"/>
        <a:ea typeface="+mn-ea"/>
        <a:cs typeface="+mn-cs"/>
      </a:defRPr>
    </a:lvl6pPr>
    <a:lvl7pPr marL="13167085" algn="l" defTabSz="4389028" rtl="0" eaLnBrk="1" latinLnBrk="0" hangingPunct="1">
      <a:defRPr sz="8700" kern="1200">
        <a:solidFill>
          <a:schemeClr val="tx1"/>
        </a:solidFill>
        <a:latin typeface="+mn-lt"/>
        <a:ea typeface="+mn-ea"/>
        <a:cs typeface="+mn-cs"/>
      </a:defRPr>
    </a:lvl7pPr>
    <a:lvl8pPr marL="15361599" algn="l" defTabSz="4389028" rtl="0" eaLnBrk="1" latinLnBrk="0" hangingPunct="1">
      <a:defRPr sz="8700" kern="1200">
        <a:solidFill>
          <a:schemeClr val="tx1"/>
        </a:solidFill>
        <a:latin typeface="+mn-lt"/>
        <a:ea typeface="+mn-ea"/>
        <a:cs typeface="+mn-cs"/>
      </a:defRPr>
    </a:lvl8pPr>
    <a:lvl9pPr marL="17556114" algn="l" defTabSz="4389028" rtl="0" eaLnBrk="1" latinLnBrk="0" hangingPunct="1">
      <a:defRPr sz="87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824" userDrawn="1">
          <p15:clr>
            <a:srgbClr val="A4A3A4"/>
          </p15:clr>
        </p15:guide>
        <p15:guide id="2" pos="10368"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RNANDEZ  SIMELYS" initials="HS" lastIdx="18"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9FAD2"/>
    <a:srgbClr val="FFFC00"/>
    <a:srgbClr val="E0E2D0"/>
    <a:srgbClr val="BE8264"/>
    <a:srgbClr val="AAC8CE"/>
    <a:srgbClr val="DCE2E4"/>
    <a:srgbClr val="D4DCDE"/>
    <a:srgbClr val="94CDDD"/>
    <a:srgbClr val="749094"/>
    <a:srgbClr val="C6D6D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D7B26C5-4107-4FEC-AEDC-1716B250A1EF}" styleName="Stile chi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essuno stile, nessuna grigli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EB9631B5-78F2-41C9-869B-9F39066F8104}" styleName="Stile medio 3 - Colore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D7AC3CCA-C797-4891-BE02-D94E43425B78}" styleName="Stile medio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940675A-B579-460E-94D1-54222C63F5DA}" styleName="Nessuno stile, griglia tabel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27F97BB-C833-4FB7-BDE5-3F7075034690}" styleName="Stile con tema 2 - Colore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Stile con tema 2 - Colore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FD0F851-EC5A-4D38-B0AD-8093EC10F338}" styleName="Stile chiaro 1 - Colore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3B4B98B0-60AC-42C2-AFA5-B58CD77FA1E5}" styleName="Stile chiaro 1 - Colore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17292A2E-F333-43FB-9621-5CBBE7FDCDCB}" styleName="Stile chiaro 2 - Colore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A111915-BE36-4E01-A7E5-04B1672EAD32}" styleName="Stile chiaro 2 - Colore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DF18680-E054-41AD-8BC1-D1AEF772440D}" styleName="Stile medio 2 - Colore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A488322-F2BA-4B5B-9748-0D474271808F}" styleName="Stile medio 3 - Colore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22838BEF-8BB2-4498-84A7-C5851F593DF1}" styleName="Stile medio 4 - Colore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46F890A9-2807-4EBB-B81D-B2AA78EC7F39}" styleName="Stile scuro 2 - Colore 5/Colore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ile medio 2 - Colore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27102A9-8310-4765-A935-A1911B00CA55}" styleName="Stile chiaro 1 - Colore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68D230F3-CF80-4859-8CE7-A43EE81993B5}" styleName="Stile chiaro 1 - Colore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8A107856-5554-42FB-B03E-39F5DBC370BA}" styleName="Stile medio 4 - Colore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C4B1156A-380E-4F78-BDF5-A606A8083BF9}" styleName="Stile medio 4 - Colore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3C2FFA5D-87B4-456A-9821-1D502468CF0F}" styleName="Stile con tema 1 - Colore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Stile con tema 1 - Colore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Stile con tema 1 - Colore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6531" autoAdjust="0"/>
    <p:restoredTop sz="94629"/>
  </p:normalViewPr>
  <p:slideViewPr>
    <p:cSldViewPr>
      <p:cViewPr>
        <p:scale>
          <a:sx n="42" d="100"/>
          <a:sy n="42" d="100"/>
        </p:scale>
        <p:origin x="1216" y="-4432"/>
      </p:cViewPr>
      <p:guideLst>
        <p:guide orient="horz" pos="13824"/>
        <p:guide pos="10368"/>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5.fntdata"/><Relationship Id="rId13" Type="http://schemas.openxmlformats.org/officeDocument/2006/relationships/commentAuthors" Target="commentAuthors.xml"/><Relationship Id="rId3" Type="http://schemas.openxmlformats.org/officeDocument/2006/relationships/handoutMaster" Target="handoutMasters/handoutMaster1.xml"/><Relationship Id="rId7" Type="http://schemas.openxmlformats.org/officeDocument/2006/relationships/font" Target="fonts/font4.fntdata"/><Relationship Id="rId12" Type="http://schemas.openxmlformats.org/officeDocument/2006/relationships/tags" Target="tags/tag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font" Target="fonts/font8.fntdata"/><Relationship Id="rId5" Type="http://schemas.openxmlformats.org/officeDocument/2006/relationships/font" Target="fonts/font2.fntdata"/><Relationship Id="rId15" Type="http://schemas.openxmlformats.org/officeDocument/2006/relationships/viewProps" Target="viewProps.xml"/><Relationship Id="rId10" Type="http://schemas.openxmlformats.org/officeDocument/2006/relationships/font" Target="fonts/font7.fntdata"/><Relationship Id="rId4" Type="http://schemas.openxmlformats.org/officeDocument/2006/relationships/font" Target="fonts/font1.fntdata"/><Relationship Id="rId9" Type="http://schemas.openxmlformats.org/officeDocument/2006/relationships/font" Target="fonts/font6.fntdata"/><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17433" cy="350520"/>
          </a:xfrm>
          <a:prstGeom prst="rect">
            <a:avLst/>
          </a:prstGeom>
        </p:spPr>
        <p:txBody>
          <a:bodyPr vert="horz" lIns="93031" tIns="46516" rIns="93031" bIns="46516" rtlCol="0"/>
          <a:lstStyle>
            <a:defPPr>
              <a:defRPr kern="1200" smtId="4294967295"/>
            </a:defPPr>
            <a:lvl1pPr algn="l">
              <a:defRPr sz="1200"/>
            </a:lvl1pPr>
          </a:lstStyle>
          <a:p>
            <a:endParaRPr lang="en-US"/>
          </a:p>
        </p:txBody>
      </p:sp>
      <p:sp>
        <p:nvSpPr>
          <p:cNvPr id="3" name="Date Placeholder 2"/>
          <p:cNvSpPr>
            <a:spLocks noGrp="1"/>
          </p:cNvSpPr>
          <p:nvPr>
            <p:ph type="dt" sz="quarter" idx="1"/>
          </p:nvPr>
        </p:nvSpPr>
        <p:spPr>
          <a:xfrm>
            <a:off x="5251421" y="0"/>
            <a:ext cx="4017433" cy="350520"/>
          </a:xfrm>
          <a:prstGeom prst="rect">
            <a:avLst/>
          </a:prstGeom>
        </p:spPr>
        <p:txBody>
          <a:bodyPr vert="horz" lIns="93031" tIns="46516" rIns="93031" bIns="46516" rtlCol="0"/>
          <a:lstStyle>
            <a:defPPr>
              <a:defRPr kern="1200" smtId="4294967295"/>
            </a:defPPr>
            <a:lvl1pPr algn="r">
              <a:defRPr sz="1200"/>
            </a:lvl1pPr>
          </a:lstStyle>
          <a:p>
            <a:fld id="{9281E4DE-EB0E-4FB2-BE29-FC865D9A50FC}" type="datetimeFigureOut">
              <a:rPr lang="en-US" smtClean="0"/>
              <a:t>5/3/21</a:t>
            </a:fld>
            <a:endParaRPr lang="en-US"/>
          </a:p>
        </p:txBody>
      </p:sp>
      <p:sp>
        <p:nvSpPr>
          <p:cNvPr id="4" name="Footer Placeholder 3"/>
          <p:cNvSpPr>
            <a:spLocks noGrp="1"/>
          </p:cNvSpPr>
          <p:nvPr>
            <p:ph type="ftr" sz="quarter" idx="2"/>
          </p:nvPr>
        </p:nvSpPr>
        <p:spPr>
          <a:xfrm>
            <a:off x="0" y="6658664"/>
            <a:ext cx="4017433" cy="350520"/>
          </a:xfrm>
          <a:prstGeom prst="rect">
            <a:avLst/>
          </a:prstGeom>
        </p:spPr>
        <p:txBody>
          <a:bodyPr vert="horz" lIns="93031" tIns="46516" rIns="93031" bIns="46516" rtlCol="0" anchor="b"/>
          <a:lstStyle>
            <a:defPPr>
              <a:defRPr kern="1200" smtId="4294967295"/>
            </a:defPPr>
            <a:lvl1pPr algn="l">
              <a:defRPr sz="1200"/>
            </a:lvl1pPr>
          </a:lstStyle>
          <a:p>
            <a:endParaRPr lang="en-US"/>
          </a:p>
        </p:txBody>
      </p:sp>
      <p:sp>
        <p:nvSpPr>
          <p:cNvPr id="5" name="Slide Number Placeholder 4"/>
          <p:cNvSpPr>
            <a:spLocks noGrp="1"/>
          </p:cNvSpPr>
          <p:nvPr>
            <p:ph type="sldNum" sz="quarter" idx="3"/>
          </p:nvPr>
        </p:nvSpPr>
        <p:spPr>
          <a:xfrm>
            <a:off x="5251421" y="6658664"/>
            <a:ext cx="4017433" cy="350520"/>
          </a:xfrm>
          <a:prstGeom prst="rect">
            <a:avLst/>
          </a:prstGeom>
        </p:spPr>
        <p:txBody>
          <a:bodyPr vert="horz" lIns="93031" tIns="46516" rIns="93031" bIns="46516" rtlCol="0" anchor="b"/>
          <a:lstStyle>
            <a:defPPr>
              <a:defRPr kern="1200" smtId="4294967295"/>
            </a:defPPr>
            <a:lvl1pPr algn="r">
              <a:defRPr sz="1200"/>
            </a:lvl1pPr>
          </a:lstStyle>
          <a:p>
            <a:fld id="{DE247C12-2C6F-4F8F-A764-8CB2FE9A43B8}" type="slidenum">
              <a:rPr lang="en-US" smtClean="0"/>
              <a:t>‹N›</a:t>
            </a:fld>
            <a:endParaRPr lang="en-US"/>
          </a:p>
        </p:txBody>
      </p:sp>
    </p:spTree>
    <p:extLst>
      <p:ext uri="{BB962C8B-B14F-4D97-AF65-F5344CB8AC3E}">
        <p14:creationId xmlns:p14="http://schemas.microsoft.com/office/powerpoint/2010/main" val="84679124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80420080"/>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Vertical Text Placeholder 2"/>
          <p:cNvSpPr>
            <a:spLocks noGrp="1"/>
          </p:cNvSpPr>
          <p:nvPr>
            <p:ph type="body" orient="vert" idx="1"/>
          </p:nvPr>
        </p:nvSpPr>
        <p:spPr/>
        <p:txBody>
          <a:bodyPr vert="eaVert"/>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defPPr>
              <a:defRPr kern="1200" smtId="4294967295"/>
            </a:defPPr>
          </a:lstStyle>
          <a:p>
            <a:fld id="{F8E1F909-3568-40F5-8205-05484158C88C}" type="datetimeFigureOut">
              <a:rPr lang="en-US" smtClean="0"/>
              <a:t>5/3/21</a:t>
            </a:fld>
            <a:endParaRPr lang="en-US"/>
          </a:p>
        </p:txBody>
      </p:sp>
      <p:sp>
        <p:nvSpPr>
          <p:cNvPr id="5" name="Footer Placeholder 4"/>
          <p:cNvSpPr>
            <a:spLocks noGrp="1"/>
          </p:cNvSpPr>
          <p:nvPr>
            <p:ph type="ftr" sz="quarter" idx="11"/>
          </p:nvPr>
        </p:nvSpPr>
        <p:spPr/>
        <p:txBody>
          <a:bodyPr/>
          <a:lstStyle>
            <a:defPPr>
              <a:defRPr kern="1200" smtId="4294967295"/>
            </a:defPPr>
          </a:lstStyle>
          <a:p>
            <a:endParaRPr lang="en-US"/>
          </a:p>
        </p:txBody>
      </p:sp>
      <p:sp>
        <p:nvSpPr>
          <p:cNvPr id="6" name="Slide Number Placeholder 5"/>
          <p:cNvSpPr>
            <a:spLocks noGrp="1"/>
          </p:cNvSpPr>
          <p:nvPr>
            <p:ph type="sldNum" sz="quarter" idx="12"/>
          </p:nvPr>
        </p:nvSpPr>
        <p:spPr/>
        <p:txBody>
          <a:bodyPr/>
          <a:lstStyle>
            <a:defPPr>
              <a:defRPr kern="1200" smtId="4294967295"/>
            </a:defPPr>
          </a:lstStyle>
          <a:p>
            <a:fld id="{5A40D005-FB29-4DA1-AF6A-7002CDC49E30}" type="slidenum">
              <a:rPr lang="en-US" smtClean="0"/>
              <a:t>‹N›</a:t>
            </a:fld>
            <a:endParaRPr lang="en-US"/>
          </a:p>
        </p:txBody>
      </p:sp>
    </p:spTree>
    <p:extLst>
      <p:ext uri="{BB962C8B-B14F-4D97-AF65-F5344CB8AC3E}">
        <p14:creationId xmlns:p14="http://schemas.microsoft.com/office/powerpoint/2010/main" val="256646121"/>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5919314" y="5628645"/>
            <a:ext cx="26660478" cy="119837200"/>
          </a:xfrm>
        </p:spPr>
        <p:txBody>
          <a:bodyPr vert="eaVert"/>
          <a:lstStyle>
            <a:defPPr>
              <a:defRPr kern="1200" smtId="4294967295"/>
            </a:defPPr>
          </a:lstStyle>
          <a:p>
            <a:r>
              <a:rPr lang="en-US"/>
              <a:t>Click to edit Master title style</a:t>
            </a:r>
          </a:p>
        </p:txBody>
      </p:sp>
      <p:sp>
        <p:nvSpPr>
          <p:cNvPr id="3" name="Vertical Text Placeholder 2"/>
          <p:cNvSpPr>
            <a:spLocks noGrp="1"/>
          </p:cNvSpPr>
          <p:nvPr>
            <p:ph type="body" orient="vert" idx="1"/>
          </p:nvPr>
        </p:nvSpPr>
        <p:spPr>
          <a:xfrm>
            <a:off x="5926461" y="5628645"/>
            <a:ext cx="79444211" cy="119837200"/>
          </a:xfrm>
        </p:spPr>
        <p:txBody>
          <a:bodyPr vert="eaVert"/>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defPPr>
              <a:defRPr kern="1200" smtId="4294967295"/>
            </a:defPPr>
          </a:lstStyle>
          <a:p>
            <a:fld id="{F8E1F909-3568-40F5-8205-05484158C88C}" type="datetimeFigureOut">
              <a:rPr lang="en-US" smtClean="0"/>
              <a:t>5/3/21</a:t>
            </a:fld>
            <a:endParaRPr lang="en-US"/>
          </a:p>
        </p:txBody>
      </p:sp>
      <p:sp>
        <p:nvSpPr>
          <p:cNvPr id="5" name="Footer Placeholder 4"/>
          <p:cNvSpPr>
            <a:spLocks noGrp="1"/>
          </p:cNvSpPr>
          <p:nvPr>
            <p:ph type="ftr" sz="quarter" idx="11"/>
          </p:nvPr>
        </p:nvSpPr>
        <p:spPr/>
        <p:txBody>
          <a:bodyPr/>
          <a:lstStyle>
            <a:defPPr>
              <a:defRPr kern="1200" smtId="4294967295"/>
            </a:defPPr>
          </a:lstStyle>
          <a:p>
            <a:endParaRPr lang="en-US"/>
          </a:p>
        </p:txBody>
      </p:sp>
      <p:sp>
        <p:nvSpPr>
          <p:cNvPr id="6" name="Slide Number Placeholder 5"/>
          <p:cNvSpPr>
            <a:spLocks noGrp="1"/>
          </p:cNvSpPr>
          <p:nvPr>
            <p:ph type="sldNum" sz="quarter" idx="12"/>
          </p:nvPr>
        </p:nvSpPr>
        <p:spPr/>
        <p:txBody>
          <a:bodyPr/>
          <a:lstStyle>
            <a:defPPr>
              <a:defRPr kern="1200" smtId="4294967295"/>
            </a:defPPr>
          </a:lstStyle>
          <a:p>
            <a:fld id="{5A40D005-FB29-4DA1-AF6A-7002CDC49E30}" type="slidenum">
              <a:rPr lang="en-US" smtClean="0"/>
              <a:t>‹N›</a:t>
            </a:fld>
            <a:endParaRPr lang="en-US"/>
          </a:p>
        </p:txBody>
      </p:sp>
    </p:spTree>
    <p:extLst>
      <p:ext uri="{BB962C8B-B14F-4D97-AF65-F5344CB8AC3E}">
        <p14:creationId xmlns:p14="http://schemas.microsoft.com/office/powerpoint/2010/main" val="2634695376"/>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Content Placeholder 2"/>
          <p:cNvSpPr>
            <a:spLocks noGrp="1"/>
          </p:cNvSpPr>
          <p:nvPr>
            <p:ph idx="1"/>
          </p:nvPr>
        </p:nvSpPr>
        <p:spPr/>
        <p:txBody>
          <a:bodyPr/>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defPPr>
              <a:defRPr kern="1200" smtId="4294967295"/>
            </a:defPPr>
          </a:lstStyle>
          <a:p>
            <a:fld id="{F8E1F909-3568-40F5-8205-05484158C88C}" type="datetimeFigureOut">
              <a:rPr lang="en-US" smtClean="0"/>
              <a:t>5/3/21</a:t>
            </a:fld>
            <a:endParaRPr lang="en-US"/>
          </a:p>
        </p:txBody>
      </p:sp>
      <p:sp>
        <p:nvSpPr>
          <p:cNvPr id="5" name="Footer Placeholder 4"/>
          <p:cNvSpPr>
            <a:spLocks noGrp="1"/>
          </p:cNvSpPr>
          <p:nvPr>
            <p:ph type="ftr" sz="quarter" idx="11"/>
          </p:nvPr>
        </p:nvSpPr>
        <p:spPr/>
        <p:txBody>
          <a:bodyPr/>
          <a:lstStyle>
            <a:defPPr>
              <a:defRPr kern="1200" smtId="4294967295"/>
            </a:defPPr>
          </a:lstStyle>
          <a:p>
            <a:endParaRPr lang="en-US"/>
          </a:p>
        </p:txBody>
      </p:sp>
      <p:sp>
        <p:nvSpPr>
          <p:cNvPr id="6" name="Slide Number Placeholder 5"/>
          <p:cNvSpPr>
            <a:spLocks noGrp="1"/>
          </p:cNvSpPr>
          <p:nvPr>
            <p:ph type="sldNum" sz="quarter" idx="12"/>
          </p:nvPr>
        </p:nvSpPr>
        <p:spPr/>
        <p:txBody>
          <a:bodyPr/>
          <a:lstStyle>
            <a:defPPr>
              <a:defRPr kern="1200" smtId="4294967295"/>
            </a:defPPr>
          </a:lstStyle>
          <a:p>
            <a:fld id="{5A40D005-FB29-4DA1-AF6A-7002CDC49E30}" type="slidenum">
              <a:rPr lang="en-US" smtClean="0"/>
              <a:t>‹N›</a:t>
            </a:fld>
            <a:endParaRPr lang="en-US"/>
          </a:p>
        </p:txBody>
      </p:sp>
    </p:spTree>
    <p:extLst>
      <p:ext uri="{BB962C8B-B14F-4D97-AF65-F5344CB8AC3E}">
        <p14:creationId xmlns:p14="http://schemas.microsoft.com/office/powerpoint/2010/main" val="2394413000"/>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0328" y="28204164"/>
            <a:ext cx="27980642" cy="8717280"/>
          </a:xfrm>
        </p:spPr>
        <p:txBody>
          <a:bodyPr anchor="t"/>
          <a:lstStyle>
            <a:defPPr>
              <a:defRPr kern="1200" smtId="4294967295"/>
            </a:defPPr>
            <a:lvl1pPr algn="l">
              <a:defRPr sz="14400" b="1" cap="all"/>
            </a:lvl1pPr>
          </a:lstStyle>
          <a:p>
            <a:r>
              <a:rPr lang="en-US"/>
              <a:t>Click to edit Master title style</a:t>
            </a:r>
          </a:p>
        </p:txBody>
      </p:sp>
      <p:sp>
        <p:nvSpPr>
          <p:cNvPr id="3" name="Text Placeholder 2"/>
          <p:cNvSpPr>
            <a:spLocks noGrp="1"/>
          </p:cNvSpPr>
          <p:nvPr>
            <p:ph type="body" idx="1"/>
          </p:nvPr>
        </p:nvSpPr>
        <p:spPr>
          <a:xfrm>
            <a:off x="2600328" y="18602970"/>
            <a:ext cx="27980642" cy="9601196"/>
          </a:xfrm>
        </p:spPr>
        <p:txBody>
          <a:bodyPr anchor="b"/>
          <a:lstStyle>
            <a:defPPr>
              <a:defRPr kern="1200" smtId="4294967295"/>
            </a:defPPr>
            <a:lvl1pPr marL="0" indent="0">
              <a:buNone/>
              <a:defRPr sz="7275">
                <a:solidFill>
                  <a:schemeClr val="tx1">
                    <a:tint val="75000"/>
                  </a:schemeClr>
                </a:solidFill>
              </a:defRPr>
            </a:lvl1pPr>
            <a:lvl2pPr marL="1645886" indent="0">
              <a:buNone/>
              <a:defRPr sz="6525">
                <a:solidFill>
                  <a:schemeClr val="tx1">
                    <a:tint val="75000"/>
                  </a:schemeClr>
                </a:solidFill>
              </a:defRPr>
            </a:lvl2pPr>
            <a:lvl3pPr marL="3291771" indent="0">
              <a:buNone/>
              <a:defRPr sz="5775">
                <a:solidFill>
                  <a:schemeClr val="tx1">
                    <a:tint val="75000"/>
                  </a:schemeClr>
                </a:solidFill>
              </a:defRPr>
            </a:lvl3pPr>
            <a:lvl4pPr marL="4937657" indent="0">
              <a:buNone/>
              <a:defRPr sz="5025">
                <a:solidFill>
                  <a:schemeClr val="tx1">
                    <a:tint val="75000"/>
                  </a:schemeClr>
                </a:solidFill>
              </a:defRPr>
            </a:lvl4pPr>
            <a:lvl5pPr marL="6583543" indent="0">
              <a:buNone/>
              <a:defRPr sz="5025">
                <a:solidFill>
                  <a:schemeClr val="tx1">
                    <a:tint val="75000"/>
                  </a:schemeClr>
                </a:solidFill>
              </a:defRPr>
            </a:lvl5pPr>
            <a:lvl6pPr marL="8229428" indent="0">
              <a:buNone/>
              <a:defRPr sz="5025">
                <a:solidFill>
                  <a:schemeClr val="tx1">
                    <a:tint val="75000"/>
                  </a:schemeClr>
                </a:solidFill>
              </a:defRPr>
            </a:lvl6pPr>
            <a:lvl7pPr marL="9875314" indent="0">
              <a:buNone/>
              <a:defRPr sz="5025">
                <a:solidFill>
                  <a:schemeClr val="tx1">
                    <a:tint val="75000"/>
                  </a:schemeClr>
                </a:solidFill>
              </a:defRPr>
            </a:lvl7pPr>
            <a:lvl8pPr marL="11521199" indent="0">
              <a:buNone/>
              <a:defRPr sz="5025">
                <a:solidFill>
                  <a:schemeClr val="tx1">
                    <a:tint val="75000"/>
                  </a:schemeClr>
                </a:solidFill>
              </a:defRPr>
            </a:lvl8pPr>
            <a:lvl9pPr marL="13167086" indent="0">
              <a:buNone/>
              <a:defRPr sz="5025">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defPPr>
              <a:defRPr kern="1200" smtId="4294967295"/>
            </a:defPPr>
          </a:lstStyle>
          <a:p>
            <a:fld id="{F8E1F909-3568-40F5-8205-05484158C88C}" type="datetimeFigureOut">
              <a:rPr lang="en-US" smtClean="0"/>
              <a:t>5/3/21</a:t>
            </a:fld>
            <a:endParaRPr lang="en-US"/>
          </a:p>
        </p:txBody>
      </p:sp>
      <p:sp>
        <p:nvSpPr>
          <p:cNvPr id="5" name="Footer Placeholder 4"/>
          <p:cNvSpPr>
            <a:spLocks noGrp="1"/>
          </p:cNvSpPr>
          <p:nvPr>
            <p:ph type="ftr" sz="quarter" idx="11"/>
          </p:nvPr>
        </p:nvSpPr>
        <p:spPr/>
        <p:txBody>
          <a:bodyPr/>
          <a:lstStyle>
            <a:defPPr>
              <a:defRPr kern="1200" smtId="4294967295"/>
            </a:defPPr>
          </a:lstStyle>
          <a:p>
            <a:endParaRPr lang="en-US"/>
          </a:p>
        </p:txBody>
      </p:sp>
      <p:sp>
        <p:nvSpPr>
          <p:cNvPr id="6" name="Slide Number Placeholder 5"/>
          <p:cNvSpPr>
            <a:spLocks noGrp="1"/>
          </p:cNvSpPr>
          <p:nvPr>
            <p:ph type="sldNum" sz="quarter" idx="12"/>
          </p:nvPr>
        </p:nvSpPr>
        <p:spPr/>
        <p:txBody>
          <a:bodyPr/>
          <a:lstStyle>
            <a:defPPr>
              <a:defRPr kern="1200" smtId="4294967295"/>
            </a:defPPr>
          </a:lstStyle>
          <a:p>
            <a:fld id="{5A40D005-FB29-4DA1-AF6A-7002CDC49E30}" type="slidenum">
              <a:rPr lang="en-US" smtClean="0"/>
              <a:t>‹N›</a:t>
            </a:fld>
            <a:endParaRPr lang="en-US"/>
          </a:p>
        </p:txBody>
      </p:sp>
    </p:spTree>
    <p:extLst>
      <p:ext uri="{BB962C8B-B14F-4D97-AF65-F5344CB8AC3E}">
        <p14:creationId xmlns:p14="http://schemas.microsoft.com/office/powerpoint/2010/main" val="3752968356"/>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Content Placeholder 2"/>
          <p:cNvSpPr>
            <a:spLocks noGrp="1"/>
          </p:cNvSpPr>
          <p:nvPr>
            <p:ph sz="half" idx="1"/>
          </p:nvPr>
        </p:nvSpPr>
        <p:spPr>
          <a:xfrm>
            <a:off x="5926458" y="32776167"/>
            <a:ext cx="53052346" cy="92689685"/>
          </a:xfrm>
        </p:spPr>
        <p:txBody>
          <a:bodyPr/>
          <a:lstStyle>
            <a:defPPr>
              <a:defRPr kern="1200" smtId="4294967295"/>
            </a:defPPr>
            <a:lvl1pPr>
              <a:defRPr sz="10050"/>
            </a:lvl1pPr>
            <a:lvl2pPr>
              <a:defRPr sz="8625"/>
            </a:lvl2pPr>
            <a:lvl3pPr>
              <a:defRPr sz="7275"/>
            </a:lvl3pPr>
            <a:lvl4pPr>
              <a:defRPr sz="6525"/>
            </a:lvl4pPr>
            <a:lvl5pPr>
              <a:defRPr sz="6525"/>
            </a:lvl5pPr>
            <a:lvl6pPr>
              <a:defRPr sz="6525"/>
            </a:lvl6pPr>
            <a:lvl7pPr>
              <a:defRPr sz="6525"/>
            </a:lvl7pPr>
            <a:lvl8pPr>
              <a:defRPr sz="6525"/>
            </a:lvl8pPr>
            <a:lvl9pPr>
              <a:defRPr sz="65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9527442" y="32776167"/>
            <a:ext cx="53052346" cy="92689685"/>
          </a:xfrm>
        </p:spPr>
        <p:txBody>
          <a:bodyPr/>
          <a:lstStyle>
            <a:defPPr>
              <a:defRPr kern="1200" smtId="4294967295"/>
            </a:defPPr>
            <a:lvl1pPr>
              <a:defRPr sz="10050"/>
            </a:lvl1pPr>
            <a:lvl2pPr>
              <a:defRPr sz="8625"/>
            </a:lvl2pPr>
            <a:lvl3pPr>
              <a:defRPr sz="7275"/>
            </a:lvl3pPr>
            <a:lvl4pPr>
              <a:defRPr sz="6525"/>
            </a:lvl4pPr>
            <a:lvl5pPr>
              <a:defRPr sz="6525"/>
            </a:lvl5pPr>
            <a:lvl6pPr>
              <a:defRPr sz="6525"/>
            </a:lvl6pPr>
            <a:lvl7pPr>
              <a:defRPr sz="6525"/>
            </a:lvl7pPr>
            <a:lvl8pPr>
              <a:defRPr sz="6525"/>
            </a:lvl8pPr>
            <a:lvl9pPr>
              <a:defRPr sz="65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defPPr>
              <a:defRPr kern="1200" smtId="4294967295"/>
            </a:defPPr>
          </a:lstStyle>
          <a:p>
            <a:fld id="{F8E1F909-3568-40F5-8205-05484158C88C}" type="datetimeFigureOut">
              <a:rPr lang="en-US" smtClean="0"/>
              <a:t>5/3/21</a:t>
            </a:fld>
            <a:endParaRPr lang="en-US"/>
          </a:p>
        </p:txBody>
      </p:sp>
      <p:sp>
        <p:nvSpPr>
          <p:cNvPr id="6" name="Footer Placeholder 5"/>
          <p:cNvSpPr>
            <a:spLocks noGrp="1"/>
          </p:cNvSpPr>
          <p:nvPr>
            <p:ph type="ftr" sz="quarter" idx="11"/>
          </p:nvPr>
        </p:nvSpPr>
        <p:spPr/>
        <p:txBody>
          <a:bodyPr/>
          <a:lstStyle>
            <a:defPPr>
              <a:defRPr kern="1200" smtId="4294967295"/>
            </a:defPPr>
          </a:lstStyle>
          <a:p>
            <a:endParaRPr lang="en-US"/>
          </a:p>
        </p:txBody>
      </p:sp>
      <p:sp>
        <p:nvSpPr>
          <p:cNvPr id="7" name="Slide Number Placeholder 6"/>
          <p:cNvSpPr>
            <a:spLocks noGrp="1"/>
          </p:cNvSpPr>
          <p:nvPr>
            <p:ph type="sldNum" sz="quarter" idx="12"/>
          </p:nvPr>
        </p:nvSpPr>
        <p:spPr/>
        <p:txBody>
          <a:bodyPr/>
          <a:lstStyle>
            <a:defPPr>
              <a:defRPr kern="1200" smtId="4294967295"/>
            </a:defPPr>
          </a:lstStyle>
          <a:p>
            <a:fld id="{5A40D005-FB29-4DA1-AF6A-7002CDC49E30}" type="slidenum">
              <a:rPr lang="en-US" smtClean="0"/>
              <a:t>‹N›</a:t>
            </a:fld>
            <a:endParaRPr lang="en-US"/>
          </a:p>
        </p:txBody>
      </p:sp>
    </p:spTree>
    <p:extLst>
      <p:ext uri="{BB962C8B-B14F-4D97-AF65-F5344CB8AC3E}">
        <p14:creationId xmlns:p14="http://schemas.microsoft.com/office/powerpoint/2010/main" val="2017245142"/>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45921" y="1757684"/>
            <a:ext cx="29626558" cy="7315200"/>
          </a:xfrm>
        </p:spPr>
        <p:txBody>
          <a:bodyPr/>
          <a:lstStyle>
            <a:defPPr>
              <a:defRPr kern="1200" smtId="4294967295"/>
            </a:defPPr>
            <a:lvl1pPr>
              <a:defRPr/>
            </a:lvl1pPr>
          </a:lstStyle>
          <a:p>
            <a:r>
              <a:rPr lang="en-US"/>
              <a:t>Click to edit Master title style</a:t>
            </a:r>
          </a:p>
        </p:txBody>
      </p:sp>
      <p:sp>
        <p:nvSpPr>
          <p:cNvPr id="3" name="Text Placeholder 2"/>
          <p:cNvSpPr>
            <a:spLocks noGrp="1"/>
          </p:cNvSpPr>
          <p:nvPr>
            <p:ph type="body" idx="1"/>
          </p:nvPr>
        </p:nvSpPr>
        <p:spPr>
          <a:xfrm>
            <a:off x="1645922" y="9824727"/>
            <a:ext cx="14544677" cy="4094476"/>
          </a:xfrm>
        </p:spPr>
        <p:txBody>
          <a:bodyPr anchor="b"/>
          <a:lstStyle>
            <a:defPPr>
              <a:defRPr kern="1200" smtId="4294967295"/>
            </a:defPPr>
            <a:lvl1pPr marL="0" indent="0">
              <a:buNone/>
              <a:defRPr sz="8625" b="1"/>
            </a:lvl1pPr>
            <a:lvl2pPr marL="1645886" indent="0">
              <a:buNone/>
              <a:defRPr sz="7275" b="1"/>
            </a:lvl2pPr>
            <a:lvl3pPr marL="3291771" indent="0">
              <a:buNone/>
              <a:defRPr sz="6525" b="1"/>
            </a:lvl3pPr>
            <a:lvl4pPr marL="4937657" indent="0">
              <a:buNone/>
              <a:defRPr sz="5775" b="1"/>
            </a:lvl4pPr>
            <a:lvl5pPr marL="6583543" indent="0">
              <a:buNone/>
              <a:defRPr sz="5775" b="1"/>
            </a:lvl5pPr>
            <a:lvl6pPr marL="8229428" indent="0">
              <a:buNone/>
              <a:defRPr sz="5775" b="1"/>
            </a:lvl6pPr>
            <a:lvl7pPr marL="9875314" indent="0">
              <a:buNone/>
              <a:defRPr sz="5775" b="1"/>
            </a:lvl7pPr>
            <a:lvl8pPr marL="11521199" indent="0">
              <a:buNone/>
              <a:defRPr sz="5775" b="1"/>
            </a:lvl8pPr>
            <a:lvl9pPr marL="13167086" indent="0">
              <a:buNone/>
              <a:defRPr sz="5775" b="1"/>
            </a:lvl9pPr>
          </a:lstStyle>
          <a:p>
            <a:pPr lvl="0"/>
            <a:r>
              <a:rPr lang="en-US"/>
              <a:t>Click to edit Master text styles</a:t>
            </a:r>
          </a:p>
        </p:txBody>
      </p:sp>
      <p:sp>
        <p:nvSpPr>
          <p:cNvPr id="4" name="Content Placeholder 3"/>
          <p:cNvSpPr>
            <a:spLocks noGrp="1"/>
          </p:cNvSpPr>
          <p:nvPr>
            <p:ph sz="half" idx="2"/>
          </p:nvPr>
        </p:nvSpPr>
        <p:spPr>
          <a:xfrm>
            <a:off x="1645922" y="13919203"/>
            <a:ext cx="14544677" cy="25288244"/>
          </a:xfrm>
        </p:spPr>
        <p:txBody>
          <a:bodyPr/>
          <a:lstStyle>
            <a:defPPr>
              <a:defRPr kern="1200" smtId="4294967295"/>
            </a:defPPr>
            <a:lvl1pPr>
              <a:defRPr sz="8625"/>
            </a:lvl1pPr>
            <a:lvl2pPr>
              <a:defRPr sz="7275"/>
            </a:lvl2pPr>
            <a:lvl3pPr>
              <a:defRPr sz="6525"/>
            </a:lvl3pPr>
            <a:lvl4pPr>
              <a:defRPr sz="5775"/>
            </a:lvl4pPr>
            <a:lvl5pPr>
              <a:defRPr sz="5775"/>
            </a:lvl5pPr>
            <a:lvl6pPr>
              <a:defRPr sz="5775"/>
            </a:lvl6pPr>
            <a:lvl7pPr>
              <a:defRPr sz="5775"/>
            </a:lvl7pPr>
            <a:lvl8pPr>
              <a:defRPr sz="5775"/>
            </a:lvl8pPr>
            <a:lvl9pPr>
              <a:defRPr sz="577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6722092" y="9824727"/>
            <a:ext cx="14550389" cy="4094476"/>
          </a:xfrm>
        </p:spPr>
        <p:txBody>
          <a:bodyPr anchor="b"/>
          <a:lstStyle>
            <a:defPPr>
              <a:defRPr kern="1200" smtId="4294967295"/>
            </a:defPPr>
            <a:lvl1pPr marL="0" indent="0">
              <a:buNone/>
              <a:defRPr sz="8625" b="1"/>
            </a:lvl1pPr>
            <a:lvl2pPr marL="1645886" indent="0">
              <a:buNone/>
              <a:defRPr sz="7275" b="1"/>
            </a:lvl2pPr>
            <a:lvl3pPr marL="3291771" indent="0">
              <a:buNone/>
              <a:defRPr sz="6525" b="1"/>
            </a:lvl3pPr>
            <a:lvl4pPr marL="4937657" indent="0">
              <a:buNone/>
              <a:defRPr sz="5775" b="1"/>
            </a:lvl4pPr>
            <a:lvl5pPr marL="6583543" indent="0">
              <a:buNone/>
              <a:defRPr sz="5775" b="1"/>
            </a:lvl5pPr>
            <a:lvl6pPr marL="8229428" indent="0">
              <a:buNone/>
              <a:defRPr sz="5775" b="1"/>
            </a:lvl6pPr>
            <a:lvl7pPr marL="9875314" indent="0">
              <a:buNone/>
              <a:defRPr sz="5775" b="1"/>
            </a:lvl7pPr>
            <a:lvl8pPr marL="11521199" indent="0">
              <a:buNone/>
              <a:defRPr sz="5775" b="1"/>
            </a:lvl8pPr>
            <a:lvl9pPr marL="13167086" indent="0">
              <a:buNone/>
              <a:defRPr sz="5775" b="1"/>
            </a:lvl9pPr>
          </a:lstStyle>
          <a:p>
            <a:pPr lvl="0"/>
            <a:r>
              <a:rPr lang="en-US"/>
              <a:t>Click to edit Master text styles</a:t>
            </a:r>
          </a:p>
        </p:txBody>
      </p:sp>
      <p:sp>
        <p:nvSpPr>
          <p:cNvPr id="6" name="Content Placeholder 5"/>
          <p:cNvSpPr>
            <a:spLocks noGrp="1"/>
          </p:cNvSpPr>
          <p:nvPr>
            <p:ph sz="quarter" idx="4"/>
          </p:nvPr>
        </p:nvSpPr>
        <p:spPr>
          <a:xfrm>
            <a:off x="16722092" y="13919203"/>
            <a:ext cx="14550389" cy="25288244"/>
          </a:xfrm>
        </p:spPr>
        <p:txBody>
          <a:bodyPr/>
          <a:lstStyle>
            <a:defPPr>
              <a:defRPr kern="1200" smtId="4294967295"/>
            </a:defPPr>
            <a:lvl1pPr>
              <a:defRPr sz="8625"/>
            </a:lvl1pPr>
            <a:lvl2pPr>
              <a:defRPr sz="7275"/>
            </a:lvl2pPr>
            <a:lvl3pPr>
              <a:defRPr sz="6525"/>
            </a:lvl3pPr>
            <a:lvl4pPr>
              <a:defRPr sz="5775"/>
            </a:lvl4pPr>
            <a:lvl5pPr>
              <a:defRPr sz="5775"/>
            </a:lvl5pPr>
            <a:lvl6pPr>
              <a:defRPr sz="5775"/>
            </a:lvl6pPr>
            <a:lvl7pPr>
              <a:defRPr sz="5775"/>
            </a:lvl7pPr>
            <a:lvl8pPr>
              <a:defRPr sz="5775"/>
            </a:lvl8pPr>
            <a:lvl9pPr>
              <a:defRPr sz="577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defPPr>
              <a:defRPr kern="1200" smtId="4294967295"/>
            </a:defPPr>
          </a:lstStyle>
          <a:p>
            <a:fld id="{F8E1F909-3568-40F5-8205-05484158C88C}" type="datetimeFigureOut">
              <a:rPr lang="en-US" smtClean="0"/>
              <a:t>5/3/21</a:t>
            </a:fld>
            <a:endParaRPr lang="en-US"/>
          </a:p>
        </p:txBody>
      </p:sp>
      <p:sp>
        <p:nvSpPr>
          <p:cNvPr id="8" name="Footer Placeholder 7"/>
          <p:cNvSpPr>
            <a:spLocks noGrp="1"/>
          </p:cNvSpPr>
          <p:nvPr>
            <p:ph type="ftr" sz="quarter" idx="11"/>
          </p:nvPr>
        </p:nvSpPr>
        <p:spPr/>
        <p:txBody>
          <a:bodyPr/>
          <a:lstStyle>
            <a:defPPr>
              <a:defRPr kern="1200" smtId="4294967295"/>
            </a:defPPr>
          </a:lstStyle>
          <a:p>
            <a:endParaRPr lang="en-US"/>
          </a:p>
        </p:txBody>
      </p:sp>
      <p:sp>
        <p:nvSpPr>
          <p:cNvPr id="9" name="Slide Number Placeholder 8"/>
          <p:cNvSpPr>
            <a:spLocks noGrp="1"/>
          </p:cNvSpPr>
          <p:nvPr>
            <p:ph type="sldNum" sz="quarter" idx="12"/>
          </p:nvPr>
        </p:nvSpPr>
        <p:spPr/>
        <p:txBody>
          <a:bodyPr/>
          <a:lstStyle>
            <a:defPPr>
              <a:defRPr kern="1200" smtId="4294967295"/>
            </a:defPPr>
          </a:lstStyle>
          <a:p>
            <a:fld id="{5A40D005-FB29-4DA1-AF6A-7002CDC49E30}" type="slidenum">
              <a:rPr lang="en-US" smtClean="0"/>
              <a:t>‹N›</a:t>
            </a:fld>
            <a:endParaRPr lang="en-US"/>
          </a:p>
        </p:txBody>
      </p:sp>
    </p:spTree>
    <p:extLst>
      <p:ext uri="{BB962C8B-B14F-4D97-AF65-F5344CB8AC3E}">
        <p14:creationId xmlns:p14="http://schemas.microsoft.com/office/powerpoint/2010/main" val="3947019482"/>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Date Placeholder 2"/>
          <p:cNvSpPr>
            <a:spLocks noGrp="1"/>
          </p:cNvSpPr>
          <p:nvPr>
            <p:ph type="dt" sz="half" idx="10"/>
          </p:nvPr>
        </p:nvSpPr>
        <p:spPr/>
        <p:txBody>
          <a:bodyPr/>
          <a:lstStyle>
            <a:defPPr>
              <a:defRPr kern="1200" smtId="4294967295"/>
            </a:defPPr>
          </a:lstStyle>
          <a:p>
            <a:fld id="{F8E1F909-3568-40F5-8205-05484158C88C}" type="datetimeFigureOut">
              <a:rPr lang="en-US" smtClean="0"/>
              <a:t>5/3/21</a:t>
            </a:fld>
            <a:endParaRPr lang="en-US"/>
          </a:p>
        </p:txBody>
      </p:sp>
      <p:sp>
        <p:nvSpPr>
          <p:cNvPr id="4" name="Footer Placeholder 3"/>
          <p:cNvSpPr>
            <a:spLocks noGrp="1"/>
          </p:cNvSpPr>
          <p:nvPr>
            <p:ph type="ftr" sz="quarter" idx="11"/>
          </p:nvPr>
        </p:nvSpPr>
        <p:spPr/>
        <p:txBody>
          <a:bodyPr/>
          <a:lstStyle>
            <a:defPPr>
              <a:defRPr kern="1200" smtId="4294967295"/>
            </a:defPPr>
          </a:lstStyle>
          <a:p>
            <a:endParaRPr lang="en-US"/>
          </a:p>
        </p:txBody>
      </p:sp>
      <p:sp>
        <p:nvSpPr>
          <p:cNvPr id="5" name="Slide Number Placeholder 4"/>
          <p:cNvSpPr>
            <a:spLocks noGrp="1"/>
          </p:cNvSpPr>
          <p:nvPr>
            <p:ph type="sldNum" sz="quarter" idx="12"/>
          </p:nvPr>
        </p:nvSpPr>
        <p:spPr/>
        <p:txBody>
          <a:bodyPr/>
          <a:lstStyle>
            <a:defPPr>
              <a:defRPr kern="1200" smtId="4294967295"/>
            </a:defPPr>
          </a:lstStyle>
          <a:p>
            <a:fld id="{5A40D005-FB29-4DA1-AF6A-7002CDC49E30}" type="slidenum">
              <a:rPr lang="en-US" smtClean="0"/>
              <a:t>‹N›</a:t>
            </a:fld>
            <a:endParaRPr lang="en-US"/>
          </a:p>
        </p:txBody>
      </p:sp>
    </p:spTree>
    <p:extLst>
      <p:ext uri="{BB962C8B-B14F-4D97-AF65-F5344CB8AC3E}">
        <p14:creationId xmlns:p14="http://schemas.microsoft.com/office/powerpoint/2010/main" val="366342321"/>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defPPr>
              <a:defRPr kern="1200" smtId="4294967295"/>
            </a:defPPr>
          </a:lstStyle>
          <a:p>
            <a:fld id="{F8E1F909-3568-40F5-8205-05484158C88C}" type="datetimeFigureOut">
              <a:rPr lang="en-US" smtClean="0"/>
              <a:t>5/3/21</a:t>
            </a:fld>
            <a:endParaRPr lang="en-US"/>
          </a:p>
        </p:txBody>
      </p:sp>
      <p:sp>
        <p:nvSpPr>
          <p:cNvPr id="3" name="Footer Placeholder 2"/>
          <p:cNvSpPr>
            <a:spLocks noGrp="1"/>
          </p:cNvSpPr>
          <p:nvPr>
            <p:ph type="ftr" sz="quarter" idx="11"/>
          </p:nvPr>
        </p:nvSpPr>
        <p:spPr/>
        <p:txBody>
          <a:bodyPr/>
          <a:lstStyle>
            <a:defPPr>
              <a:defRPr kern="1200" smtId="4294967295"/>
            </a:defPPr>
          </a:lstStyle>
          <a:p>
            <a:endParaRPr lang="en-US"/>
          </a:p>
        </p:txBody>
      </p:sp>
      <p:sp>
        <p:nvSpPr>
          <p:cNvPr id="4" name="Slide Number Placeholder 3"/>
          <p:cNvSpPr>
            <a:spLocks noGrp="1"/>
          </p:cNvSpPr>
          <p:nvPr>
            <p:ph type="sldNum" sz="quarter" idx="12"/>
          </p:nvPr>
        </p:nvSpPr>
        <p:spPr/>
        <p:txBody>
          <a:bodyPr/>
          <a:lstStyle>
            <a:defPPr>
              <a:defRPr kern="1200" smtId="4294967295"/>
            </a:defPPr>
          </a:lstStyle>
          <a:p>
            <a:fld id="{5A40D005-FB29-4DA1-AF6A-7002CDC49E30}" type="slidenum">
              <a:rPr lang="en-US" smtClean="0"/>
              <a:t>‹N›</a:t>
            </a:fld>
            <a:endParaRPr lang="en-US"/>
          </a:p>
        </p:txBody>
      </p:sp>
    </p:spTree>
    <p:extLst>
      <p:ext uri="{BB962C8B-B14F-4D97-AF65-F5344CB8AC3E}">
        <p14:creationId xmlns:p14="http://schemas.microsoft.com/office/powerpoint/2010/main" val="2860914929"/>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5924" y="1747520"/>
            <a:ext cx="10829927" cy="7437120"/>
          </a:xfrm>
        </p:spPr>
        <p:txBody>
          <a:bodyPr anchor="b"/>
          <a:lstStyle>
            <a:defPPr>
              <a:defRPr kern="1200" smtId="4294967295"/>
            </a:defPPr>
            <a:lvl1pPr algn="l">
              <a:defRPr sz="7275" b="1"/>
            </a:lvl1pPr>
          </a:lstStyle>
          <a:p>
            <a:r>
              <a:rPr lang="en-US"/>
              <a:t>Click to edit Master title style</a:t>
            </a:r>
          </a:p>
        </p:txBody>
      </p:sp>
      <p:sp>
        <p:nvSpPr>
          <p:cNvPr id="3" name="Content Placeholder 2"/>
          <p:cNvSpPr>
            <a:spLocks noGrp="1"/>
          </p:cNvSpPr>
          <p:nvPr>
            <p:ph idx="1"/>
          </p:nvPr>
        </p:nvSpPr>
        <p:spPr>
          <a:xfrm>
            <a:off x="12870179" y="1747524"/>
            <a:ext cx="18402300" cy="37459924"/>
          </a:xfrm>
        </p:spPr>
        <p:txBody>
          <a:bodyPr/>
          <a:lstStyle>
            <a:defPPr>
              <a:defRPr kern="1200" smtId="4294967295"/>
            </a:defPPr>
            <a:lvl1pPr>
              <a:defRPr sz="11550"/>
            </a:lvl1pPr>
            <a:lvl2pPr>
              <a:defRPr sz="10050"/>
            </a:lvl2pPr>
            <a:lvl3pPr>
              <a:defRPr sz="8625"/>
            </a:lvl3pPr>
            <a:lvl4pPr>
              <a:defRPr sz="7275"/>
            </a:lvl4pPr>
            <a:lvl5pPr>
              <a:defRPr sz="7275"/>
            </a:lvl5pPr>
            <a:lvl6pPr>
              <a:defRPr sz="7275"/>
            </a:lvl6pPr>
            <a:lvl7pPr>
              <a:defRPr sz="7275"/>
            </a:lvl7pPr>
            <a:lvl8pPr>
              <a:defRPr sz="7275"/>
            </a:lvl8pPr>
            <a:lvl9pPr>
              <a:defRPr sz="727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645924" y="9184645"/>
            <a:ext cx="10829927" cy="30022803"/>
          </a:xfrm>
        </p:spPr>
        <p:txBody>
          <a:bodyPr/>
          <a:lstStyle>
            <a:defPPr>
              <a:defRPr kern="1200" smtId="4294967295"/>
            </a:defPPr>
            <a:lvl1pPr marL="0" indent="0">
              <a:buNone/>
              <a:defRPr sz="5025"/>
            </a:lvl1pPr>
            <a:lvl2pPr marL="1645886" indent="0">
              <a:buNone/>
              <a:defRPr sz="4275"/>
            </a:lvl2pPr>
            <a:lvl3pPr marL="3291771" indent="0">
              <a:buNone/>
              <a:defRPr sz="3600"/>
            </a:lvl3pPr>
            <a:lvl4pPr marL="4937657" indent="0">
              <a:buNone/>
              <a:defRPr sz="3225"/>
            </a:lvl4pPr>
            <a:lvl5pPr marL="6583543" indent="0">
              <a:buNone/>
              <a:defRPr sz="3225"/>
            </a:lvl5pPr>
            <a:lvl6pPr marL="8229428" indent="0">
              <a:buNone/>
              <a:defRPr sz="3225"/>
            </a:lvl6pPr>
            <a:lvl7pPr marL="9875314" indent="0">
              <a:buNone/>
              <a:defRPr sz="3225"/>
            </a:lvl7pPr>
            <a:lvl8pPr marL="11521199" indent="0">
              <a:buNone/>
              <a:defRPr sz="3225"/>
            </a:lvl8pPr>
            <a:lvl9pPr marL="13167086" indent="0">
              <a:buNone/>
              <a:defRPr sz="3225"/>
            </a:lvl9pPr>
          </a:lstStyle>
          <a:p>
            <a:pPr lvl="0"/>
            <a:r>
              <a:rPr lang="en-US"/>
              <a:t>Click to edit Master text styles</a:t>
            </a:r>
          </a:p>
        </p:txBody>
      </p:sp>
      <p:sp>
        <p:nvSpPr>
          <p:cNvPr id="5" name="Date Placeholder 4"/>
          <p:cNvSpPr>
            <a:spLocks noGrp="1"/>
          </p:cNvSpPr>
          <p:nvPr>
            <p:ph type="dt" sz="half" idx="10"/>
          </p:nvPr>
        </p:nvSpPr>
        <p:spPr/>
        <p:txBody>
          <a:bodyPr/>
          <a:lstStyle>
            <a:defPPr>
              <a:defRPr kern="1200" smtId="4294967295"/>
            </a:defPPr>
          </a:lstStyle>
          <a:p>
            <a:fld id="{F8E1F909-3568-40F5-8205-05484158C88C}" type="datetimeFigureOut">
              <a:rPr lang="en-US" smtClean="0"/>
              <a:t>5/3/21</a:t>
            </a:fld>
            <a:endParaRPr lang="en-US"/>
          </a:p>
        </p:txBody>
      </p:sp>
      <p:sp>
        <p:nvSpPr>
          <p:cNvPr id="6" name="Footer Placeholder 5"/>
          <p:cNvSpPr>
            <a:spLocks noGrp="1"/>
          </p:cNvSpPr>
          <p:nvPr>
            <p:ph type="ftr" sz="quarter" idx="11"/>
          </p:nvPr>
        </p:nvSpPr>
        <p:spPr/>
        <p:txBody>
          <a:bodyPr/>
          <a:lstStyle>
            <a:defPPr>
              <a:defRPr kern="1200" smtId="4294967295"/>
            </a:defPPr>
          </a:lstStyle>
          <a:p>
            <a:endParaRPr lang="en-US"/>
          </a:p>
        </p:txBody>
      </p:sp>
      <p:sp>
        <p:nvSpPr>
          <p:cNvPr id="7" name="Slide Number Placeholder 6"/>
          <p:cNvSpPr>
            <a:spLocks noGrp="1"/>
          </p:cNvSpPr>
          <p:nvPr>
            <p:ph type="sldNum" sz="quarter" idx="12"/>
          </p:nvPr>
        </p:nvSpPr>
        <p:spPr/>
        <p:txBody>
          <a:bodyPr/>
          <a:lstStyle>
            <a:defPPr>
              <a:defRPr kern="1200" smtId="4294967295"/>
            </a:defPPr>
          </a:lstStyle>
          <a:p>
            <a:fld id="{5A40D005-FB29-4DA1-AF6A-7002CDC49E30}" type="slidenum">
              <a:rPr lang="en-US" smtClean="0"/>
              <a:t>‹N›</a:t>
            </a:fld>
            <a:endParaRPr lang="en-US"/>
          </a:p>
        </p:txBody>
      </p:sp>
    </p:spTree>
    <p:extLst>
      <p:ext uri="{BB962C8B-B14F-4D97-AF65-F5344CB8AC3E}">
        <p14:creationId xmlns:p14="http://schemas.microsoft.com/office/powerpoint/2010/main" val="833310565"/>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52238" y="30723842"/>
            <a:ext cx="19751041" cy="3627124"/>
          </a:xfrm>
        </p:spPr>
        <p:txBody>
          <a:bodyPr anchor="b"/>
          <a:lstStyle>
            <a:defPPr>
              <a:defRPr kern="1200" smtId="4294967295"/>
            </a:defPPr>
            <a:lvl1pPr algn="l">
              <a:defRPr sz="7275" b="1"/>
            </a:lvl1pPr>
          </a:lstStyle>
          <a:p>
            <a:r>
              <a:rPr lang="en-US"/>
              <a:t>Click to edit Master title style</a:t>
            </a:r>
          </a:p>
        </p:txBody>
      </p:sp>
      <p:sp>
        <p:nvSpPr>
          <p:cNvPr id="3" name="Picture Placeholder 2"/>
          <p:cNvSpPr>
            <a:spLocks noGrp="1"/>
          </p:cNvSpPr>
          <p:nvPr>
            <p:ph type="pic" idx="1"/>
          </p:nvPr>
        </p:nvSpPr>
        <p:spPr>
          <a:xfrm>
            <a:off x="6452238" y="3921761"/>
            <a:ext cx="19751041" cy="26334718"/>
          </a:xfrm>
        </p:spPr>
        <p:txBody>
          <a:bodyPr/>
          <a:lstStyle>
            <a:defPPr>
              <a:defRPr kern="1200" smtId="4294967295"/>
            </a:defPPr>
            <a:lvl1pPr marL="0" indent="0">
              <a:buNone/>
              <a:defRPr sz="11550"/>
            </a:lvl1pPr>
            <a:lvl2pPr marL="1645886" indent="0">
              <a:buNone/>
              <a:defRPr sz="10050"/>
            </a:lvl2pPr>
            <a:lvl3pPr marL="3291771" indent="0">
              <a:buNone/>
              <a:defRPr sz="8625"/>
            </a:lvl3pPr>
            <a:lvl4pPr marL="4937657" indent="0">
              <a:buNone/>
              <a:defRPr sz="7275"/>
            </a:lvl4pPr>
            <a:lvl5pPr marL="6583543" indent="0">
              <a:buNone/>
              <a:defRPr sz="7275"/>
            </a:lvl5pPr>
            <a:lvl6pPr marL="8229428" indent="0">
              <a:buNone/>
              <a:defRPr sz="7275"/>
            </a:lvl6pPr>
            <a:lvl7pPr marL="9875314" indent="0">
              <a:buNone/>
              <a:defRPr sz="7275"/>
            </a:lvl7pPr>
            <a:lvl8pPr marL="11521199" indent="0">
              <a:buNone/>
              <a:defRPr sz="7275"/>
            </a:lvl8pPr>
            <a:lvl9pPr marL="13167086" indent="0">
              <a:buNone/>
              <a:defRPr sz="7275"/>
            </a:lvl9pPr>
          </a:lstStyle>
          <a:p>
            <a:endParaRPr lang="en-US"/>
          </a:p>
        </p:txBody>
      </p:sp>
      <p:sp>
        <p:nvSpPr>
          <p:cNvPr id="4" name="Text Placeholder 3"/>
          <p:cNvSpPr>
            <a:spLocks noGrp="1"/>
          </p:cNvSpPr>
          <p:nvPr>
            <p:ph type="body" sz="half" idx="2"/>
          </p:nvPr>
        </p:nvSpPr>
        <p:spPr>
          <a:xfrm>
            <a:off x="6452238" y="34350967"/>
            <a:ext cx="19751041" cy="5151116"/>
          </a:xfrm>
        </p:spPr>
        <p:txBody>
          <a:bodyPr/>
          <a:lstStyle>
            <a:defPPr>
              <a:defRPr kern="1200" smtId="4294967295"/>
            </a:defPPr>
            <a:lvl1pPr marL="0" indent="0">
              <a:buNone/>
              <a:defRPr sz="5025"/>
            </a:lvl1pPr>
            <a:lvl2pPr marL="1645886" indent="0">
              <a:buNone/>
              <a:defRPr sz="4275"/>
            </a:lvl2pPr>
            <a:lvl3pPr marL="3291771" indent="0">
              <a:buNone/>
              <a:defRPr sz="3600"/>
            </a:lvl3pPr>
            <a:lvl4pPr marL="4937657" indent="0">
              <a:buNone/>
              <a:defRPr sz="3225"/>
            </a:lvl4pPr>
            <a:lvl5pPr marL="6583543" indent="0">
              <a:buNone/>
              <a:defRPr sz="3225"/>
            </a:lvl5pPr>
            <a:lvl6pPr marL="8229428" indent="0">
              <a:buNone/>
              <a:defRPr sz="3225"/>
            </a:lvl6pPr>
            <a:lvl7pPr marL="9875314" indent="0">
              <a:buNone/>
              <a:defRPr sz="3225"/>
            </a:lvl7pPr>
            <a:lvl8pPr marL="11521199" indent="0">
              <a:buNone/>
              <a:defRPr sz="3225"/>
            </a:lvl8pPr>
            <a:lvl9pPr marL="13167086" indent="0">
              <a:buNone/>
              <a:defRPr sz="3225"/>
            </a:lvl9pPr>
          </a:lstStyle>
          <a:p>
            <a:pPr lvl="0"/>
            <a:r>
              <a:rPr lang="en-US"/>
              <a:t>Click to edit Master text styles</a:t>
            </a:r>
          </a:p>
        </p:txBody>
      </p:sp>
      <p:sp>
        <p:nvSpPr>
          <p:cNvPr id="5" name="Date Placeholder 4"/>
          <p:cNvSpPr>
            <a:spLocks noGrp="1"/>
          </p:cNvSpPr>
          <p:nvPr>
            <p:ph type="dt" sz="half" idx="10"/>
          </p:nvPr>
        </p:nvSpPr>
        <p:spPr/>
        <p:txBody>
          <a:bodyPr/>
          <a:lstStyle>
            <a:defPPr>
              <a:defRPr kern="1200" smtId="4294967295"/>
            </a:defPPr>
          </a:lstStyle>
          <a:p>
            <a:fld id="{F8E1F909-3568-40F5-8205-05484158C88C}" type="datetimeFigureOut">
              <a:rPr lang="en-US" smtClean="0"/>
              <a:t>5/3/21</a:t>
            </a:fld>
            <a:endParaRPr lang="en-US"/>
          </a:p>
        </p:txBody>
      </p:sp>
      <p:sp>
        <p:nvSpPr>
          <p:cNvPr id="6" name="Footer Placeholder 5"/>
          <p:cNvSpPr>
            <a:spLocks noGrp="1"/>
          </p:cNvSpPr>
          <p:nvPr>
            <p:ph type="ftr" sz="quarter" idx="11"/>
          </p:nvPr>
        </p:nvSpPr>
        <p:spPr/>
        <p:txBody>
          <a:bodyPr/>
          <a:lstStyle>
            <a:defPPr>
              <a:defRPr kern="1200" smtId="4294967295"/>
            </a:defPPr>
          </a:lstStyle>
          <a:p>
            <a:endParaRPr lang="en-US"/>
          </a:p>
        </p:txBody>
      </p:sp>
      <p:sp>
        <p:nvSpPr>
          <p:cNvPr id="7" name="Slide Number Placeholder 6"/>
          <p:cNvSpPr>
            <a:spLocks noGrp="1"/>
          </p:cNvSpPr>
          <p:nvPr>
            <p:ph type="sldNum" sz="quarter" idx="12"/>
          </p:nvPr>
        </p:nvSpPr>
        <p:spPr/>
        <p:txBody>
          <a:bodyPr/>
          <a:lstStyle>
            <a:defPPr>
              <a:defRPr kern="1200" smtId="4294967295"/>
            </a:defPPr>
          </a:lstStyle>
          <a:p>
            <a:fld id="{5A40D005-FB29-4DA1-AF6A-7002CDC49E30}" type="slidenum">
              <a:rPr lang="en-US" smtClean="0"/>
              <a:t>‹N›</a:t>
            </a:fld>
            <a:endParaRPr lang="en-US"/>
          </a:p>
        </p:txBody>
      </p:sp>
    </p:spTree>
    <p:extLst>
      <p:ext uri="{BB962C8B-B14F-4D97-AF65-F5344CB8AC3E}">
        <p14:creationId xmlns:p14="http://schemas.microsoft.com/office/powerpoint/2010/main" val="1806995791"/>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45921" y="1757684"/>
            <a:ext cx="29626558" cy="7315200"/>
          </a:xfrm>
          <a:prstGeom prst="rect">
            <a:avLst/>
          </a:prstGeom>
        </p:spPr>
        <p:txBody>
          <a:bodyPr vert="horz" lIns="438903" tIns="219451" rIns="438903" bIns="219451" rtlCol="0" anchor="ctr">
            <a:normAutofit/>
          </a:bodyPr>
          <a:lstStyle>
            <a:defPPr>
              <a:defRPr kern="1200" smtId="4294967295"/>
            </a:defPPr>
          </a:lstStyle>
          <a:p>
            <a:r>
              <a:rPr lang="en-US"/>
              <a:t>Click to edit Master title style</a:t>
            </a:r>
          </a:p>
        </p:txBody>
      </p:sp>
      <p:sp>
        <p:nvSpPr>
          <p:cNvPr id="3" name="Text Placeholder 2"/>
          <p:cNvSpPr>
            <a:spLocks noGrp="1"/>
          </p:cNvSpPr>
          <p:nvPr>
            <p:ph type="body" idx="1"/>
          </p:nvPr>
        </p:nvSpPr>
        <p:spPr>
          <a:xfrm>
            <a:off x="1645921" y="10241286"/>
            <a:ext cx="29626558" cy="28966164"/>
          </a:xfrm>
          <a:prstGeom prst="rect">
            <a:avLst/>
          </a:prstGeom>
        </p:spPr>
        <p:txBody>
          <a:bodyPr vert="horz" lIns="438903" tIns="219451" rIns="438903" bIns="219451" rtlCol="0">
            <a:normAutofit/>
          </a:bodyPr>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645920" y="40680642"/>
            <a:ext cx="7680960" cy="2336800"/>
          </a:xfrm>
          <a:prstGeom prst="rect">
            <a:avLst/>
          </a:prstGeom>
        </p:spPr>
        <p:txBody>
          <a:bodyPr vert="horz" lIns="438903" tIns="219451" rIns="438903" bIns="219451" rtlCol="0" anchor="ctr"/>
          <a:lstStyle>
            <a:defPPr>
              <a:defRPr kern="1200" smtId="4294967295"/>
            </a:defPPr>
            <a:lvl1pPr algn="l">
              <a:defRPr sz="4275">
                <a:solidFill>
                  <a:schemeClr val="tx1">
                    <a:tint val="75000"/>
                  </a:schemeClr>
                </a:solidFill>
              </a:defRPr>
            </a:lvl1pPr>
          </a:lstStyle>
          <a:p>
            <a:fld id="{F8E1F909-3568-40F5-8205-05484158C88C}" type="datetimeFigureOut">
              <a:rPr lang="en-US" smtClean="0"/>
              <a:t>5/3/21</a:t>
            </a:fld>
            <a:endParaRPr lang="en-US"/>
          </a:p>
        </p:txBody>
      </p:sp>
      <p:sp>
        <p:nvSpPr>
          <p:cNvPr id="5" name="Footer Placeholder 4"/>
          <p:cNvSpPr>
            <a:spLocks noGrp="1"/>
          </p:cNvSpPr>
          <p:nvPr>
            <p:ph type="ftr" sz="quarter" idx="3"/>
          </p:nvPr>
        </p:nvSpPr>
        <p:spPr>
          <a:xfrm>
            <a:off x="11247121" y="40680642"/>
            <a:ext cx="10424160" cy="2336800"/>
          </a:xfrm>
          <a:prstGeom prst="rect">
            <a:avLst/>
          </a:prstGeom>
        </p:spPr>
        <p:txBody>
          <a:bodyPr vert="horz" lIns="438903" tIns="219451" rIns="438903" bIns="219451" rtlCol="0" anchor="ctr"/>
          <a:lstStyle>
            <a:defPPr>
              <a:defRPr kern="1200" smtId="4294967295"/>
            </a:defPPr>
            <a:lvl1pPr algn="ctr">
              <a:defRPr sz="42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591521" y="40680642"/>
            <a:ext cx="7680960" cy="2336800"/>
          </a:xfrm>
          <a:prstGeom prst="rect">
            <a:avLst/>
          </a:prstGeom>
        </p:spPr>
        <p:txBody>
          <a:bodyPr vert="horz" lIns="438903" tIns="219451" rIns="438903" bIns="219451" rtlCol="0" anchor="ctr"/>
          <a:lstStyle>
            <a:defPPr>
              <a:defRPr kern="1200" smtId="4294967295"/>
            </a:defPPr>
            <a:lvl1pPr algn="r">
              <a:defRPr sz="4275">
                <a:solidFill>
                  <a:schemeClr val="tx1">
                    <a:tint val="75000"/>
                  </a:schemeClr>
                </a:solidFill>
              </a:defRPr>
            </a:lvl1pPr>
          </a:lstStyle>
          <a:p>
            <a:fld id="{5A40D005-FB29-4DA1-AF6A-7002CDC49E30}" type="slidenum">
              <a:rPr lang="en-US" smtClean="0"/>
              <a:t>‹N›</a:t>
            </a:fld>
            <a:endParaRPr lang="en-US"/>
          </a:p>
        </p:txBody>
      </p:sp>
      <p:pic>
        <p:nvPicPr>
          <p:cNvPr id="7" name="New picture"/>
          <p:cNvPicPr/>
          <p:nvPr/>
        </p:nvPicPr>
        <p:blipFill>
          <a:blip r:embed="rId13"/>
          <a:stretch>
            <a:fillRect/>
          </a:stretch>
        </p:blipFill>
        <p:spPr>
          <a:xfrm rot="16200000">
            <a:off x="-11506200" y="21945600"/>
            <a:ext cx="14274800" cy="4368800"/>
          </a:xfrm>
          <a:prstGeom prst="rect">
            <a:avLst/>
          </a:prstGeom>
        </p:spPr>
      </p:pic>
      <p:pic>
        <p:nvPicPr>
          <p:cNvPr id="8" name="New picture"/>
          <p:cNvPicPr/>
          <p:nvPr/>
        </p:nvPicPr>
        <p:blipFill>
          <a:blip r:embed="rId13"/>
          <a:stretch>
            <a:fillRect/>
          </a:stretch>
        </p:blipFill>
        <p:spPr>
          <a:xfrm rot="5400000">
            <a:off x="30149800" y="21945600"/>
            <a:ext cx="14274800" cy="4368800"/>
          </a:xfrm>
          <a:prstGeom prst="rect">
            <a:avLst/>
          </a:prstGeom>
        </p:spPr>
      </p:pic>
      <p:pic>
        <p:nvPicPr>
          <p:cNvPr id="9" name="New picture"/>
          <p:cNvPicPr/>
          <p:nvPr/>
        </p:nvPicPr>
        <p:blipFill>
          <a:blip r:embed="rId14"/>
          <a:stretch>
            <a:fillRect/>
          </a:stretch>
        </p:blipFill>
        <p:spPr>
          <a:xfrm>
            <a:off x="1473200" y="44399200"/>
            <a:ext cx="29972000" cy="1549400"/>
          </a:xfrm>
          <a:prstGeom prst="rect">
            <a:avLst/>
          </a:prstGeom>
        </p:spPr>
      </p:pic>
      <p:sp>
        <p:nvSpPr>
          <p:cNvPr id="10" name="New shape"/>
          <p:cNvSpPr/>
          <p:nvPr/>
        </p:nvSpPr>
        <p:spPr>
          <a:xfrm>
            <a:off x="1473200" y="44970700"/>
            <a:ext cx="16459200" cy="127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sz="4880">
                <a:solidFill>
                  <a:srgbClr val="808080"/>
                </a:solidFill>
              </a:rPr>
              <a:t>Template ID: deliberatingwatermelon  Size: 36x48</a:t>
            </a:r>
          </a:p>
        </p:txBody>
      </p:sp>
    </p:spTree>
    <p:extLst>
      <p:ext uri="{BB962C8B-B14F-4D97-AF65-F5344CB8AC3E}">
        <p14:creationId xmlns:p14="http://schemas.microsoft.com/office/powerpoint/2010/main" val="15216132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defPPr>
        <a:defRPr kern="1200" smtId="4294967295"/>
      </a:defPPr>
      <a:lvl1pPr algn="ctr" defTabSz="3291771" rtl="0" eaLnBrk="1" latinLnBrk="0" hangingPunct="1">
        <a:spcBef>
          <a:spcPct val="0"/>
        </a:spcBef>
        <a:buNone/>
        <a:defRPr sz="15825" kern="1200">
          <a:solidFill>
            <a:schemeClr val="tx1"/>
          </a:solidFill>
          <a:latin typeface="+mj-lt"/>
          <a:ea typeface="+mj-ea"/>
          <a:cs typeface="+mj-cs"/>
        </a:defRPr>
      </a:lvl1pPr>
    </p:titleStyle>
    <p:bodyStyle>
      <a:defPPr>
        <a:defRPr kern="1200" smtId="4294967295"/>
      </a:defPPr>
      <a:lvl1pPr marL="1234415" indent="-1234415" algn="l" defTabSz="3291771" rtl="0" eaLnBrk="1" latinLnBrk="0" hangingPunct="1">
        <a:spcBef>
          <a:spcPct val="20000"/>
        </a:spcBef>
        <a:buFont typeface="Arial" pitchFamily="34" charset="0"/>
        <a:buChar char="•"/>
        <a:defRPr sz="11550" kern="1200">
          <a:solidFill>
            <a:schemeClr val="tx1"/>
          </a:solidFill>
          <a:latin typeface="+mn-lt"/>
          <a:ea typeface="+mn-ea"/>
          <a:cs typeface="+mn-cs"/>
        </a:defRPr>
      </a:lvl1pPr>
      <a:lvl2pPr marL="2674565" indent="-1028679" algn="l" defTabSz="3291771" rtl="0" eaLnBrk="1" latinLnBrk="0" hangingPunct="1">
        <a:spcBef>
          <a:spcPct val="20000"/>
        </a:spcBef>
        <a:buFont typeface="Arial" pitchFamily="34" charset="0"/>
        <a:buChar char="–"/>
        <a:defRPr sz="10050" kern="1200">
          <a:solidFill>
            <a:schemeClr val="tx1"/>
          </a:solidFill>
          <a:latin typeface="+mn-lt"/>
          <a:ea typeface="+mn-ea"/>
          <a:cs typeface="+mn-cs"/>
        </a:defRPr>
      </a:lvl2pPr>
      <a:lvl3pPr marL="4114715" indent="-822943" algn="l" defTabSz="3291771" rtl="0" eaLnBrk="1" latinLnBrk="0" hangingPunct="1">
        <a:spcBef>
          <a:spcPct val="20000"/>
        </a:spcBef>
        <a:buFont typeface="Arial" pitchFamily="34" charset="0"/>
        <a:buChar char="•"/>
        <a:defRPr sz="8625" kern="1200">
          <a:solidFill>
            <a:schemeClr val="tx1"/>
          </a:solidFill>
          <a:latin typeface="+mn-lt"/>
          <a:ea typeface="+mn-ea"/>
          <a:cs typeface="+mn-cs"/>
        </a:defRPr>
      </a:lvl3pPr>
      <a:lvl4pPr marL="5760600" indent="-822943" algn="l" defTabSz="3291771" rtl="0" eaLnBrk="1" latinLnBrk="0" hangingPunct="1">
        <a:spcBef>
          <a:spcPct val="20000"/>
        </a:spcBef>
        <a:buFont typeface="Arial" pitchFamily="34" charset="0"/>
        <a:buChar char="–"/>
        <a:defRPr sz="7275" kern="1200">
          <a:solidFill>
            <a:schemeClr val="tx1"/>
          </a:solidFill>
          <a:latin typeface="+mn-lt"/>
          <a:ea typeface="+mn-ea"/>
          <a:cs typeface="+mn-cs"/>
        </a:defRPr>
      </a:lvl4pPr>
      <a:lvl5pPr marL="7406486" indent="-822943" algn="l" defTabSz="3291771" rtl="0" eaLnBrk="1" latinLnBrk="0" hangingPunct="1">
        <a:spcBef>
          <a:spcPct val="20000"/>
        </a:spcBef>
        <a:buFont typeface="Arial" pitchFamily="34" charset="0"/>
        <a:buChar char="»"/>
        <a:defRPr sz="7275" kern="1200">
          <a:solidFill>
            <a:schemeClr val="tx1"/>
          </a:solidFill>
          <a:latin typeface="+mn-lt"/>
          <a:ea typeface="+mn-ea"/>
          <a:cs typeface="+mn-cs"/>
        </a:defRPr>
      </a:lvl5pPr>
      <a:lvl6pPr marL="9052371" indent="-822943" algn="l" defTabSz="3291771" rtl="0" eaLnBrk="1" latinLnBrk="0" hangingPunct="1">
        <a:spcBef>
          <a:spcPct val="20000"/>
        </a:spcBef>
        <a:buFont typeface="Arial" pitchFamily="34" charset="0"/>
        <a:buChar char="•"/>
        <a:defRPr sz="7275" kern="1200">
          <a:solidFill>
            <a:schemeClr val="tx1"/>
          </a:solidFill>
          <a:latin typeface="+mn-lt"/>
          <a:ea typeface="+mn-ea"/>
          <a:cs typeface="+mn-cs"/>
        </a:defRPr>
      </a:lvl6pPr>
      <a:lvl7pPr marL="10698257" indent="-822943" algn="l" defTabSz="3291771" rtl="0" eaLnBrk="1" latinLnBrk="0" hangingPunct="1">
        <a:spcBef>
          <a:spcPct val="20000"/>
        </a:spcBef>
        <a:buFont typeface="Arial" pitchFamily="34" charset="0"/>
        <a:buChar char="•"/>
        <a:defRPr sz="7275" kern="1200">
          <a:solidFill>
            <a:schemeClr val="tx1"/>
          </a:solidFill>
          <a:latin typeface="+mn-lt"/>
          <a:ea typeface="+mn-ea"/>
          <a:cs typeface="+mn-cs"/>
        </a:defRPr>
      </a:lvl7pPr>
      <a:lvl8pPr marL="12344143" indent="-822943" algn="l" defTabSz="3291771" rtl="0" eaLnBrk="1" latinLnBrk="0" hangingPunct="1">
        <a:spcBef>
          <a:spcPct val="20000"/>
        </a:spcBef>
        <a:buFont typeface="Arial" pitchFamily="34" charset="0"/>
        <a:buChar char="•"/>
        <a:defRPr sz="7275" kern="1200">
          <a:solidFill>
            <a:schemeClr val="tx1"/>
          </a:solidFill>
          <a:latin typeface="+mn-lt"/>
          <a:ea typeface="+mn-ea"/>
          <a:cs typeface="+mn-cs"/>
        </a:defRPr>
      </a:lvl8pPr>
      <a:lvl9pPr marL="13990028" indent="-822943" algn="l" defTabSz="3291771" rtl="0" eaLnBrk="1" latinLnBrk="0" hangingPunct="1">
        <a:spcBef>
          <a:spcPct val="20000"/>
        </a:spcBef>
        <a:buFont typeface="Arial" pitchFamily="34" charset="0"/>
        <a:buChar char="•"/>
        <a:defRPr sz="7275" kern="1200">
          <a:solidFill>
            <a:schemeClr val="tx1"/>
          </a:solidFill>
          <a:latin typeface="+mn-lt"/>
          <a:ea typeface="+mn-ea"/>
          <a:cs typeface="+mn-cs"/>
        </a:defRPr>
      </a:lvl9pPr>
    </p:bodyStyle>
    <p:otherStyle>
      <a:defPPr>
        <a:defRPr lang="en-US"/>
      </a:defPPr>
      <a:lvl1pPr marL="0" algn="l" defTabSz="3291771" rtl="0" eaLnBrk="1" latinLnBrk="0" hangingPunct="1">
        <a:defRPr sz="6525" kern="1200">
          <a:solidFill>
            <a:schemeClr val="tx1"/>
          </a:solidFill>
          <a:latin typeface="+mn-lt"/>
          <a:ea typeface="+mn-ea"/>
          <a:cs typeface="+mn-cs"/>
        </a:defRPr>
      </a:lvl1pPr>
      <a:lvl2pPr marL="1645886" algn="l" defTabSz="3291771" rtl="0" eaLnBrk="1" latinLnBrk="0" hangingPunct="1">
        <a:defRPr sz="6525" kern="1200">
          <a:solidFill>
            <a:schemeClr val="tx1"/>
          </a:solidFill>
          <a:latin typeface="+mn-lt"/>
          <a:ea typeface="+mn-ea"/>
          <a:cs typeface="+mn-cs"/>
        </a:defRPr>
      </a:lvl2pPr>
      <a:lvl3pPr marL="3291771" algn="l" defTabSz="3291771" rtl="0" eaLnBrk="1" latinLnBrk="0" hangingPunct="1">
        <a:defRPr sz="6525" kern="1200">
          <a:solidFill>
            <a:schemeClr val="tx1"/>
          </a:solidFill>
          <a:latin typeface="+mn-lt"/>
          <a:ea typeface="+mn-ea"/>
          <a:cs typeface="+mn-cs"/>
        </a:defRPr>
      </a:lvl3pPr>
      <a:lvl4pPr marL="4937657" algn="l" defTabSz="3291771" rtl="0" eaLnBrk="1" latinLnBrk="0" hangingPunct="1">
        <a:defRPr sz="6525" kern="1200">
          <a:solidFill>
            <a:schemeClr val="tx1"/>
          </a:solidFill>
          <a:latin typeface="+mn-lt"/>
          <a:ea typeface="+mn-ea"/>
          <a:cs typeface="+mn-cs"/>
        </a:defRPr>
      </a:lvl4pPr>
      <a:lvl5pPr marL="6583543" algn="l" defTabSz="3291771" rtl="0" eaLnBrk="1" latinLnBrk="0" hangingPunct="1">
        <a:defRPr sz="6525" kern="1200">
          <a:solidFill>
            <a:schemeClr val="tx1"/>
          </a:solidFill>
          <a:latin typeface="+mn-lt"/>
          <a:ea typeface="+mn-ea"/>
          <a:cs typeface="+mn-cs"/>
        </a:defRPr>
      </a:lvl5pPr>
      <a:lvl6pPr marL="8229428" algn="l" defTabSz="3291771" rtl="0" eaLnBrk="1" latinLnBrk="0" hangingPunct="1">
        <a:defRPr sz="6525" kern="1200">
          <a:solidFill>
            <a:schemeClr val="tx1"/>
          </a:solidFill>
          <a:latin typeface="+mn-lt"/>
          <a:ea typeface="+mn-ea"/>
          <a:cs typeface="+mn-cs"/>
        </a:defRPr>
      </a:lvl6pPr>
      <a:lvl7pPr marL="9875314" algn="l" defTabSz="3291771" rtl="0" eaLnBrk="1" latinLnBrk="0" hangingPunct="1">
        <a:defRPr sz="6525" kern="1200">
          <a:solidFill>
            <a:schemeClr val="tx1"/>
          </a:solidFill>
          <a:latin typeface="+mn-lt"/>
          <a:ea typeface="+mn-ea"/>
          <a:cs typeface="+mn-cs"/>
        </a:defRPr>
      </a:lvl7pPr>
      <a:lvl8pPr marL="11521199" algn="l" defTabSz="3291771" rtl="0" eaLnBrk="1" latinLnBrk="0" hangingPunct="1">
        <a:defRPr sz="6525" kern="1200">
          <a:solidFill>
            <a:schemeClr val="tx1"/>
          </a:solidFill>
          <a:latin typeface="+mn-lt"/>
          <a:ea typeface="+mn-ea"/>
          <a:cs typeface="+mn-cs"/>
        </a:defRPr>
      </a:lvl8pPr>
      <a:lvl9pPr marL="13167086" algn="l" defTabSz="3291771" rtl="0" eaLnBrk="1" latinLnBrk="0" hangingPunct="1">
        <a:defRPr sz="652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3.png"/><Relationship Id="rId18" Type="http://schemas.openxmlformats.org/officeDocument/2006/relationships/image" Target="../media/image17.png"/><Relationship Id="rId26" Type="http://schemas.openxmlformats.org/officeDocument/2006/relationships/image" Target="../media/image24.png"/><Relationship Id="rId3" Type="http://schemas.openxmlformats.org/officeDocument/2006/relationships/image" Target="../media/image4.png"/><Relationship Id="rId21" Type="http://schemas.openxmlformats.org/officeDocument/2006/relationships/hyperlink" Target="mailto:alessia.fortunati@polito.it" TargetMode="External"/><Relationship Id="rId7" Type="http://schemas.openxmlformats.org/officeDocument/2006/relationships/image" Target="../media/image8.png"/><Relationship Id="rId12" Type="http://schemas.openxmlformats.org/officeDocument/2006/relationships/image" Target="../media/image12.png"/><Relationship Id="rId17" Type="http://schemas.openxmlformats.org/officeDocument/2006/relationships/image" Target="../media/image16.png"/><Relationship Id="rId25" Type="http://schemas.openxmlformats.org/officeDocument/2006/relationships/image" Target="../media/image23.png"/><Relationship Id="rId2" Type="http://schemas.openxmlformats.org/officeDocument/2006/relationships/image" Target="../media/image3.jpeg"/><Relationship Id="rId16" Type="http://schemas.openxmlformats.org/officeDocument/2006/relationships/image" Target="../media/image15.png"/><Relationship Id="rId20" Type="http://schemas.openxmlformats.org/officeDocument/2006/relationships/image" Target="../media/image19.png"/><Relationship Id="rId29" Type="http://schemas.openxmlformats.org/officeDocument/2006/relationships/image" Target="../media/image27.png"/><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image" Target="../media/image11.png"/><Relationship Id="rId24" Type="http://schemas.openxmlformats.org/officeDocument/2006/relationships/image" Target="../media/image22.png"/><Relationship Id="rId5" Type="http://schemas.openxmlformats.org/officeDocument/2006/relationships/image" Target="../media/image6.png"/><Relationship Id="rId15" Type="http://schemas.openxmlformats.org/officeDocument/2006/relationships/image" Target="../media/image14.png"/><Relationship Id="rId23" Type="http://schemas.openxmlformats.org/officeDocument/2006/relationships/image" Target="../media/image21.png"/><Relationship Id="rId28" Type="http://schemas.openxmlformats.org/officeDocument/2006/relationships/image" Target="../media/image26.png"/><Relationship Id="rId10" Type="http://schemas.openxmlformats.org/officeDocument/2006/relationships/image" Target="../media/image10.png"/><Relationship Id="rId19" Type="http://schemas.openxmlformats.org/officeDocument/2006/relationships/image" Target="../media/image18.png"/><Relationship Id="rId4" Type="http://schemas.openxmlformats.org/officeDocument/2006/relationships/image" Target="../media/image5.gif"/><Relationship Id="rId9" Type="http://schemas.microsoft.com/office/2017/06/relationships/model3d" Target="../media/model3d1.glb"/><Relationship Id="rId14" Type="http://schemas.microsoft.com/office/2017/06/relationships/model3d" Target="../media/model3d2.glb"/><Relationship Id="rId22" Type="http://schemas.openxmlformats.org/officeDocument/2006/relationships/image" Target="../media/image20.png"/><Relationship Id="rId27"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8" name="Rounded Rectangle 77"/>
          <p:cNvSpPr/>
          <p:nvPr/>
        </p:nvSpPr>
        <p:spPr>
          <a:xfrm>
            <a:off x="533341" y="19058583"/>
            <a:ext cx="31787109" cy="14736400"/>
          </a:xfrm>
          <a:prstGeom prst="roundRect">
            <a:avLst>
              <a:gd name="adj" fmla="val 1931"/>
            </a:avLst>
          </a:prstGeom>
          <a:solidFill>
            <a:schemeClr val="accent1">
              <a:lumMod val="40000"/>
              <a:lumOff val="60000"/>
            </a:schemeClr>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1200" smtId="4294967295"/>
            </a:defPPr>
          </a:lstStyle>
          <a:p>
            <a:pPr algn="ctr"/>
            <a:endParaRPr lang="en-US" sz="8625" dirty="0"/>
          </a:p>
        </p:txBody>
      </p:sp>
      <p:pic>
        <p:nvPicPr>
          <p:cNvPr id="14" name="Immagine 13">
            <a:extLst>
              <a:ext uri="{FF2B5EF4-FFF2-40B4-BE49-F238E27FC236}">
                <a16:creationId xmlns:a16="http://schemas.microsoft.com/office/drawing/2014/main" id="{51F6FF96-5241-9145-A2CA-D7E816AAE1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8909" y="990600"/>
            <a:ext cx="4740983" cy="2665486"/>
          </a:xfrm>
          <a:prstGeom prst="rect">
            <a:avLst/>
          </a:prstGeom>
        </p:spPr>
      </p:pic>
      <p:sp>
        <p:nvSpPr>
          <p:cNvPr id="75" name="Rounded Rectangle 74"/>
          <p:cNvSpPr/>
          <p:nvPr/>
        </p:nvSpPr>
        <p:spPr>
          <a:xfrm>
            <a:off x="597890" y="559678"/>
            <a:ext cx="31722619" cy="4774322"/>
          </a:xfrm>
          <a:prstGeom prst="roundRect">
            <a:avLst>
              <a:gd name="adj" fmla="val 5711"/>
            </a:avLst>
          </a:prstGeom>
          <a:noFill/>
          <a:ln w="76200">
            <a:solidFill>
              <a:srgbClr val="749094"/>
            </a:solidFill>
          </a:ln>
        </p:spPr>
        <p:style>
          <a:lnRef idx="2">
            <a:schemeClr val="accent1"/>
          </a:lnRef>
          <a:fillRef idx="1">
            <a:schemeClr val="lt1"/>
          </a:fillRef>
          <a:effectRef idx="0">
            <a:schemeClr val="accent1"/>
          </a:effectRef>
          <a:fontRef idx="minor">
            <a:schemeClr val="dk1"/>
          </a:fontRef>
        </p:style>
        <p:txBody>
          <a:bodyPr rtlCol="0" anchor="ctr"/>
          <a:lstStyle>
            <a:defPPr>
              <a:defRPr kern="1200" smtId="4294967295"/>
            </a:defPPr>
          </a:lstStyle>
          <a:p>
            <a:pPr algn="ctr"/>
            <a:endParaRPr lang="en-US" sz="8625"/>
          </a:p>
        </p:txBody>
      </p:sp>
      <p:sp>
        <p:nvSpPr>
          <p:cNvPr id="24" name="Text Placeholder 5">
            <a:extLst>
              <a:ext uri="{FF2B5EF4-FFF2-40B4-BE49-F238E27FC236}">
                <a16:creationId xmlns:a16="http://schemas.microsoft.com/office/drawing/2014/main" id="{9AFA996E-AD6B-4DC6-BC85-A182D141A5B5}"/>
              </a:ext>
            </a:extLst>
          </p:cNvPr>
          <p:cNvSpPr txBox="1"/>
          <p:nvPr/>
        </p:nvSpPr>
        <p:spPr>
          <a:xfrm>
            <a:off x="533400" y="914400"/>
            <a:ext cx="31722618" cy="2203080"/>
          </a:xfrm>
          <a:prstGeom prst="rect">
            <a:avLst/>
          </a:prstGeom>
          <a:ln>
            <a:noFill/>
          </a:ln>
        </p:spPr>
        <p:txBody>
          <a:bodyPr lIns="0" tIns="0" rIns="0" bIns="0">
            <a:noAutofit/>
          </a:bodyPr>
          <a:lstStyle>
            <a:defPPr>
              <a:defRPr kern="1200" smtId="4294967295"/>
            </a:defPPr>
            <a:lvl1pPr marL="0" marR="0" indent="0" algn="l" defTabSz="3783013" rtl="0" eaLnBrk="1" fontAlgn="auto" latinLnBrk="0" hangingPunct="1">
              <a:lnSpc>
                <a:spcPct val="100000"/>
              </a:lnSpc>
              <a:spcBef>
                <a:spcPts val="600"/>
              </a:spcBef>
              <a:spcAft>
                <a:spcPct val="0"/>
              </a:spcAft>
              <a:buClrTx/>
              <a:buSzTx/>
              <a:buFontTx/>
              <a:buNone/>
              <a:defRPr sz="6000" kern="1200" baseline="0">
                <a:solidFill>
                  <a:schemeClr val="tx2"/>
                </a:solidFill>
                <a:latin typeface="Franklin Gothic Heavy" pitchFamily="34" charset="0"/>
                <a:ea typeface="+mn-ea"/>
                <a:cs typeface="+mn-cs"/>
              </a:defRPr>
            </a:lvl1pPr>
            <a:lvl2pPr marL="1880543" indent="0" algn="l" defTabSz="3761086" rtl="0" eaLnBrk="1" latinLnBrk="0" hangingPunct="1">
              <a:spcBef>
                <a:spcPct val="20000"/>
              </a:spcBef>
              <a:buFontTx/>
              <a:buNone/>
              <a:defRPr sz="11500" kern="1200">
                <a:solidFill>
                  <a:schemeClr val="tx1"/>
                </a:solidFill>
                <a:latin typeface="+mn-lt"/>
                <a:ea typeface="+mn-ea"/>
                <a:cs typeface="+mn-cs"/>
              </a:defRPr>
            </a:lvl2pPr>
            <a:lvl3pPr marL="3761086" indent="0" algn="l" defTabSz="3761086" rtl="0" eaLnBrk="1" latinLnBrk="0" hangingPunct="1">
              <a:spcBef>
                <a:spcPct val="20000"/>
              </a:spcBef>
              <a:buFontTx/>
              <a:buNone/>
              <a:defRPr sz="9900" kern="1200">
                <a:solidFill>
                  <a:schemeClr val="tx1"/>
                </a:solidFill>
                <a:latin typeface="+mn-lt"/>
                <a:ea typeface="+mn-ea"/>
                <a:cs typeface="+mn-cs"/>
              </a:defRPr>
            </a:lvl3pPr>
            <a:lvl4pPr marL="5641629" indent="0" algn="l" defTabSz="3761086" rtl="0" eaLnBrk="1" latinLnBrk="0" hangingPunct="1">
              <a:spcBef>
                <a:spcPct val="20000"/>
              </a:spcBef>
              <a:buFontTx/>
              <a:buNone/>
              <a:defRPr sz="8200" kern="1200">
                <a:solidFill>
                  <a:schemeClr val="tx1"/>
                </a:solidFill>
                <a:latin typeface="+mn-lt"/>
                <a:ea typeface="+mn-ea"/>
                <a:cs typeface="+mn-cs"/>
              </a:defRPr>
            </a:lvl4pPr>
            <a:lvl5pPr marL="7522172" indent="0" algn="l" defTabSz="3761086" rtl="0" eaLnBrk="1" latinLnBrk="0" hangingPunct="1">
              <a:spcBef>
                <a:spcPct val="20000"/>
              </a:spcBef>
              <a:buFontTx/>
              <a:buNone/>
              <a:defRPr sz="8200" kern="1200">
                <a:solidFill>
                  <a:schemeClr val="tx1"/>
                </a:solidFill>
                <a:latin typeface="+mn-lt"/>
                <a:ea typeface="+mn-ea"/>
                <a:cs typeface="+mn-cs"/>
              </a:defRPr>
            </a:lvl5pPr>
            <a:lvl6pPr marL="10342988"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6pPr>
            <a:lvl7pPr marL="12223531"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7pPr>
            <a:lvl8pPr marL="14104074"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8pPr>
            <a:lvl9pPr marL="15984617"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9pPr>
          </a:lstStyle>
          <a:p>
            <a:pPr algn="ctr"/>
            <a:r>
              <a:rPr lang="en-US" b="1" dirty="0">
                <a:ln>
                  <a:solidFill>
                    <a:schemeClr val="tx1"/>
                  </a:solidFill>
                </a:ln>
                <a:solidFill>
                  <a:schemeClr val="tx1"/>
                </a:solidFill>
                <a:latin typeface="+mj-ea"/>
                <a:ea typeface="+mj-ea"/>
              </a:rPr>
              <a:t>CARBON DIOXIDE CAPTURE AND ELECTROCHEMICAL CONVERSION </a:t>
            </a:r>
          </a:p>
          <a:p>
            <a:pPr algn="ctr"/>
            <a:r>
              <a:rPr lang="en-US" b="1" dirty="0">
                <a:ln>
                  <a:solidFill>
                    <a:schemeClr val="tx1"/>
                  </a:solidFill>
                </a:ln>
                <a:solidFill>
                  <a:schemeClr val="tx1"/>
                </a:solidFill>
                <a:latin typeface="+mj-ea"/>
                <a:ea typeface="+mj-ea"/>
              </a:rPr>
              <a:t>WITH IONIC LIQUIDS </a:t>
            </a:r>
            <a:endParaRPr lang="it-IT" b="1" dirty="0">
              <a:ln>
                <a:solidFill>
                  <a:schemeClr val="tx1"/>
                </a:solidFill>
              </a:ln>
              <a:solidFill>
                <a:schemeClr val="tx1"/>
              </a:solidFill>
              <a:latin typeface="+mj-ea"/>
              <a:ea typeface="+mj-ea"/>
            </a:endParaRPr>
          </a:p>
        </p:txBody>
      </p:sp>
      <p:sp>
        <p:nvSpPr>
          <p:cNvPr id="25" name="Text Placeholder 5">
            <a:extLst>
              <a:ext uri="{FF2B5EF4-FFF2-40B4-BE49-F238E27FC236}">
                <a16:creationId xmlns:a16="http://schemas.microsoft.com/office/drawing/2014/main" id="{2CF2C83C-08B8-46D1-AEAA-7C0550B92975}"/>
              </a:ext>
            </a:extLst>
          </p:cNvPr>
          <p:cNvSpPr txBox="1"/>
          <p:nvPr/>
        </p:nvSpPr>
        <p:spPr>
          <a:xfrm>
            <a:off x="2339252" y="3008531"/>
            <a:ext cx="27432000" cy="1975926"/>
          </a:xfrm>
          <a:prstGeom prst="rect">
            <a:avLst/>
          </a:prstGeom>
        </p:spPr>
        <p:txBody>
          <a:bodyPr lIns="0" tIns="0" rIns="0" bIns="0">
            <a:spAutoFit/>
          </a:bodyPr>
          <a:lstStyle>
            <a:defPPr>
              <a:defRPr kern="1200" smtId="4294967295"/>
            </a:defPPr>
            <a:lvl1pPr marL="0" marR="0" indent="0" algn="l" defTabSz="3761086" rtl="0" eaLnBrk="1" fontAlgn="auto" latinLnBrk="0" hangingPunct="1">
              <a:lnSpc>
                <a:spcPct val="100000"/>
              </a:lnSpc>
              <a:spcBef>
                <a:spcPct val="20000"/>
              </a:spcBef>
              <a:spcAft>
                <a:spcPct val="0"/>
              </a:spcAft>
              <a:buClrTx/>
              <a:buSzTx/>
              <a:buFont typeface="Arial" pitchFamily="34" charset="0"/>
              <a:buNone/>
              <a:defRPr sz="6000" kern="1200" baseline="0">
                <a:solidFill>
                  <a:schemeClr val="tx2"/>
                </a:solidFill>
                <a:latin typeface="Franklin Gothic Heavy" pitchFamily="34" charset="0"/>
                <a:ea typeface="+mn-ea"/>
                <a:cs typeface="+mn-cs"/>
              </a:defRPr>
            </a:lvl1pPr>
            <a:lvl2pPr marL="1880543" indent="0" algn="l" defTabSz="3761086" rtl="0" eaLnBrk="1" latinLnBrk="0" hangingPunct="1">
              <a:spcBef>
                <a:spcPct val="20000"/>
              </a:spcBef>
              <a:buFontTx/>
              <a:buNone/>
              <a:defRPr sz="11500" kern="1200">
                <a:solidFill>
                  <a:schemeClr val="tx1"/>
                </a:solidFill>
                <a:latin typeface="+mn-lt"/>
                <a:ea typeface="+mn-ea"/>
                <a:cs typeface="+mn-cs"/>
              </a:defRPr>
            </a:lvl2pPr>
            <a:lvl3pPr marL="3761086" indent="0" algn="l" defTabSz="3761086" rtl="0" eaLnBrk="1" latinLnBrk="0" hangingPunct="1">
              <a:spcBef>
                <a:spcPct val="20000"/>
              </a:spcBef>
              <a:buFontTx/>
              <a:buNone/>
              <a:defRPr sz="9900" kern="1200">
                <a:solidFill>
                  <a:schemeClr val="tx1"/>
                </a:solidFill>
                <a:latin typeface="+mn-lt"/>
                <a:ea typeface="+mn-ea"/>
                <a:cs typeface="+mn-cs"/>
              </a:defRPr>
            </a:lvl3pPr>
            <a:lvl4pPr marL="5641629" indent="0" algn="l" defTabSz="3761086" rtl="0" eaLnBrk="1" latinLnBrk="0" hangingPunct="1">
              <a:spcBef>
                <a:spcPct val="20000"/>
              </a:spcBef>
              <a:buFontTx/>
              <a:buNone/>
              <a:defRPr sz="8200" kern="1200">
                <a:solidFill>
                  <a:schemeClr val="tx1"/>
                </a:solidFill>
                <a:latin typeface="+mn-lt"/>
                <a:ea typeface="+mn-ea"/>
                <a:cs typeface="+mn-cs"/>
              </a:defRPr>
            </a:lvl4pPr>
            <a:lvl5pPr marL="7522172" indent="0" algn="l" defTabSz="3761086" rtl="0" eaLnBrk="1" latinLnBrk="0" hangingPunct="1">
              <a:spcBef>
                <a:spcPct val="20000"/>
              </a:spcBef>
              <a:buFontTx/>
              <a:buNone/>
              <a:defRPr sz="8200" kern="1200">
                <a:solidFill>
                  <a:schemeClr val="tx1"/>
                </a:solidFill>
                <a:latin typeface="+mn-lt"/>
                <a:ea typeface="+mn-ea"/>
                <a:cs typeface="+mn-cs"/>
              </a:defRPr>
            </a:lvl5pPr>
            <a:lvl6pPr marL="10342988"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6pPr>
            <a:lvl7pPr marL="12223531"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7pPr>
            <a:lvl8pPr marL="14104074"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8pPr>
            <a:lvl9pPr marL="15984617"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9pPr>
          </a:lstStyle>
          <a:p>
            <a:pPr algn="ctr">
              <a:defRPr/>
            </a:pPr>
            <a:r>
              <a:rPr lang="it-IT" sz="4200" u="sng" dirty="0">
                <a:solidFill>
                  <a:schemeClr val="tx1"/>
                </a:solidFill>
                <a:latin typeface="+mn-ea"/>
                <a:cs typeface="Arial" panose="020B0604020202020204" pitchFamily="34" charset="0"/>
              </a:rPr>
              <a:t>Alessia Fortunati</a:t>
            </a:r>
            <a:r>
              <a:rPr lang="it-IT" sz="4200" u="sng" baseline="30000" dirty="0">
                <a:solidFill>
                  <a:schemeClr val="tx1"/>
                </a:solidFill>
                <a:latin typeface="+mn-ea"/>
                <a:cs typeface="Arial" panose="020B0604020202020204" pitchFamily="34" charset="0"/>
              </a:rPr>
              <a:t>1,*</a:t>
            </a:r>
            <a:r>
              <a:rPr lang="it-IT" sz="4200" dirty="0">
                <a:solidFill>
                  <a:schemeClr val="tx1"/>
                </a:solidFill>
                <a:latin typeface="+mn-ea"/>
                <a:cs typeface="Arial" panose="020B0604020202020204" pitchFamily="34" charset="0"/>
              </a:rPr>
              <a:t>, María José Rubio</a:t>
            </a:r>
            <a:r>
              <a:rPr lang="it-IT" sz="4200" baseline="30000" dirty="0">
                <a:solidFill>
                  <a:schemeClr val="tx1"/>
                </a:solidFill>
                <a:latin typeface="+mn-ea"/>
                <a:cs typeface="Arial" panose="020B0604020202020204" pitchFamily="34" charset="0"/>
              </a:rPr>
              <a:t>1</a:t>
            </a:r>
            <a:r>
              <a:rPr lang="it-IT" sz="4200" dirty="0">
                <a:solidFill>
                  <a:schemeClr val="tx1"/>
                </a:solidFill>
                <a:latin typeface="+mn-ea"/>
                <a:cs typeface="Arial" panose="020B0604020202020204" pitchFamily="34" charset="0"/>
              </a:rPr>
              <a:t>, Boyan Iliev</a:t>
            </a:r>
            <a:r>
              <a:rPr lang="it-IT" sz="4200" baseline="30000" dirty="0">
                <a:solidFill>
                  <a:schemeClr val="tx1"/>
                </a:solidFill>
                <a:latin typeface="+mn-ea"/>
                <a:cs typeface="Arial" panose="020B0604020202020204" pitchFamily="34" charset="0"/>
              </a:rPr>
              <a:t>2</a:t>
            </a:r>
            <a:r>
              <a:rPr lang="it-IT" sz="4200" dirty="0">
                <a:solidFill>
                  <a:schemeClr val="tx1"/>
                </a:solidFill>
                <a:latin typeface="+mn-ea"/>
                <a:cs typeface="Arial" panose="020B0604020202020204" pitchFamily="34" charset="0"/>
              </a:rPr>
              <a:t>, Thomas Schubert</a:t>
            </a:r>
            <a:r>
              <a:rPr lang="it-IT" sz="4200" baseline="30000" dirty="0">
                <a:solidFill>
                  <a:schemeClr val="tx1"/>
                </a:solidFill>
                <a:latin typeface="+mn-ea"/>
                <a:cs typeface="Arial" panose="020B0604020202020204" pitchFamily="34" charset="0"/>
              </a:rPr>
              <a:t>2</a:t>
            </a:r>
            <a:r>
              <a:rPr lang="it-IT" sz="4200" dirty="0">
                <a:solidFill>
                  <a:schemeClr val="tx1"/>
                </a:solidFill>
                <a:latin typeface="+mn-ea"/>
                <a:cs typeface="Arial" panose="020B0604020202020204" pitchFamily="34" charset="0"/>
              </a:rPr>
              <a:t>, Nunzio Russo</a:t>
            </a:r>
            <a:r>
              <a:rPr lang="it-IT" sz="4200" baseline="30000" dirty="0">
                <a:solidFill>
                  <a:schemeClr val="tx1"/>
                </a:solidFill>
                <a:latin typeface="+mn-ea"/>
                <a:cs typeface="Arial" panose="020B0604020202020204" pitchFamily="34" charset="0"/>
              </a:rPr>
              <a:t>1</a:t>
            </a:r>
            <a:r>
              <a:rPr lang="it-IT" sz="4200" dirty="0">
                <a:solidFill>
                  <a:schemeClr val="tx1"/>
                </a:solidFill>
                <a:latin typeface="+mn-ea"/>
                <a:cs typeface="Arial" panose="020B0604020202020204" pitchFamily="34" charset="0"/>
              </a:rPr>
              <a:t>, Simelys Hernández</a:t>
            </a:r>
            <a:r>
              <a:rPr lang="it-IT" sz="4200" baseline="30000" dirty="0">
                <a:solidFill>
                  <a:schemeClr val="tx1"/>
                </a:solidFill>
                <a:latin typeface="+mn-ea"/>
                <a:cs typeface="Arial" panose="020B0604020202020204" pitchFamily="34" charset="0"/>
              </a:rPr>
              <a:t>1,*</a:t>
            </a:r>
            <a:r>
              <a:rPr lang="it-IT" sz="4200" dirty="0">
                <a:solidFill>
                  <a:schemeClr val="tx1"/>
                </a:solidFill>
                <a:latin typeface="+mn-ea"/>
                <a:cs typeface="Arial" panose="020B0604020202020204" pitchFamily="34" charset="0"/>
              </a:rPr>
              <a:t> </a:t>
            </a:r>
          </a:p>
          <a:p>
            <a:pPr algn="ctr">
              <a:defRPr/>
            </a:pPr>
            <a:r>
              <a:rPr lang="it-IT" sz="3600" i="1" baseline="30000" dirty="0">
                <a:solidFill>
                  <a:schemeClr val="tx1"/>
                </a:solidFill>
                <a:latin typeface="+mn-ea"/>
                <a:cs typeface="Arial" panose="020B0604020202020204" pitchFamily="34" charset="0"/>
              </a:rPr>
              <a:t>1 </a:t>
            </a:r>
            <a:r>
              <a:rPr lang="it-IT" sz="3600" i="1" dirty="0">
                <a:solidFill>
                  <a:schemeClr val="tx1"/>
                </a:solidFill>
                <a:latin typeface="+mn-ea"/>
                <a:cs typeface="Arial" panose="020B0604020202020204" pitchFamily="34" charset="0"/>
              </a:rPr>
              <a:t>Department of Applied Science and Technology, Politecnico di Torino, Corso Duca degli Abruzzi 24, 10129, Turin, Italy</a:t>
            </a:r>
          </a:p>
          <a:p>
            <a:pPr algn="ctr">
              <a:defRPr/>
            </a:pPr>
            <a:r>
              <a:rPr lang="it-IT" sz="3600" i="1" baseline="30000" dirty="0">
                <a:solidFill>
                  <a:schemeClr val="tx1"/>
                </a:solidFill>
                <a:latin typeface="+mn-ea"/>
                <a:cs typeface="Arial" panose="020B0604020202020204" pitchFamily="34" charset="0"/>
              </a:rPr>
              <a:t>2</a:t>
            </a:r>
            <a:r>
              <a:rPr lang="it-IT" sz="3600" i="1" dirty="0">
                <a:solidFill>
                  <a:schemeClr val="tx1"/>
                </a:solidFill>
                <a:latin typeface="+mn-ea"/>
                <a:cs typeface="Arial" panose="020B0604020202020204" pitchFamily="34" charset="0"/>
              </a:rPr>
              <a:t> Iolitec Ionic </a:t>
            </a:r>
            <a:r>
              <a:rPr lang="it-IT" sz="3600" i="1" dirty="0" err="1">
                <a:solidFill>
                  <a:schemeClr val="tx1"/>
                </a:solidFill>
                <a:latin typeface="+mn-ea"/>
                <a:cs typeface="Arial" panose="020B0604020202020204" pitchFamily="34" charset="0"/>
              </a:rPr>
              <a:t>Liquids</a:t>
            </a:r>
            <a:r>
              <a:rPr lang="it-IT" sz="3600" i="1" dirty="0">
                <a:solidFill>
                  <a:schemeClr val="tx1"/>
                </a:solidFill>
                <a:latin typeface="+mn-ea"/>
                <a:cs typeface="Arial" panose="020B0604020202020204" pitchFamily="34" charset="0"/>
              </a:rPr>
              <a:t> Technologies GmbH, Salzstraße 184, 74076 Heilbronn, Germany</a:t>
            </a:r>
          </a:p>
        </p:txBody>
      </p:sp>
      <p:sp>
        <p:nvSpPr>
          <p:cNvPr id="76" name="Rounded Rectangle 75"/>
          <p:cNvSpPr/>
          <p:nvPr/>
        </p:nvSpPr>
        <p:spPr>
          <a:xfrm>
            <a:off x="577201" y="5787289"/>
            <a:ext cx="15407678" cy="12978862"/>
          </a:xfrm>
          <a:prstGeom prst="roundRect">
            <a:avLst>
              <a:gd name="adj" fmla="val 1834"/>
            </a:avLst>
          </a:prstGeom>
          <a:solidFill>
            <a:schemeClr val="accent3">
              <a:lumMod val="40000"/>
              <a:lumOff val="60000"/>
            </a:schemeClr>
          </a:solidFill>
          <a:ln>
            <a:noFill/>
          </a:ln>
        </p:spPr>
        <p:style>
          <a:lnRef idx="2">
            <a:schemeClr val="accent5"/>
          </a:lnRef>
          <a:fillRef idx="1">
            <a:schemeClr val="lt1"/>
          </a:fillRef>
          <a:effectRef idx="0">
            <a:schemeClr val="accent5"/>
          </a:effectRef>
          <a:fontRef idx="minor">
            <a:schemeClr val="dk1"/>
          </a:fontRef>
        </p:style>
        <p:txBody>
          <a:bodyPr rtlCol="0" anchor="ctr"/>
          <a:lstStyle>
            <a:defPPr>
              <a:defRPr kern="1200" smtId="4294967295"/>
            </a:defPPr>
          </a:lstStyle>
          <a:p>
            <a:pPr algn="just"/>
            <a:r>
              <a:rPr lang="en-US"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p>
        </p:txBody>
      </p:sp>
      <p:sp>
        <p:nvSpPr>
          <p:cNvPr id="77" name="Rounded Rectangle 76"/>
          <p:cNvSpPr/>
          <p:nvPr/>
        </p:nvSpPr>
        <p:spPr>
          <a:xfrm>
            <a:off x="16304835" y="5798137"/>
            <a:ext cx="16015674" cy="12978862"/>
          </a:xfrm>
          <a:prstGeom prst="roundRect">
            <a:avLst>
              <a:gd name="adj" fmla="val 2291"/>
            </a:avLst>
          </a:prstGeom>
          <a:solidFill>
            <a:schemeClr val="accent5">
              <a:lumMod val="40000"/>
              <a:lumOff val="6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1200" smtId="4294967295"/>
            </a:defPPr>
          </a:lstStyle>
          <a:p>
            <a:pPr algn="ctr"/>
            <a:endParaRPr lang="en-US" sz="8625" dirty="0"/>
          </a:p>
        </p:txBody>
      </p:sp>
      <p:sp>
        <p:nvSpPr>
          <p:cNvPr id="79" name="Rounded Rectangle 78"/>
          <p:cNvSpPr/>
          <p:nvPr/>
        </p:nvSpPr>
        <p:spPr>
          <a:xfrm>
            <a:off x="16516455" y="34074828"/>
            <a:ext cx="15804054" cy="9330619"/>
          </a:xfrm>
          <a:prstGeom prst="roundRect">
            <a:avLst>
              <a:gd name="adj" fmla="val 3341"/>
            </a:avLst>
          </a:prstGeom>
          <a:solidFill>
            <a:srgbClr val="D4DCDE"/>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1200" smtId="4294967295"/>
            </a:defPPr>
          </a:lstStyle>
          <a:p>
            <a:pPr algn="ctr"/>
            <a:endParaRPr lang="en-US" sz="8625" u="sng" dirty="0"/>
          </a:p>
        </p:txBody>
      </p:sp>
      <p:sp>
        <p:nvSpPr>
          <p:cNvPr id="84" name="TextBox 83"/>
          <p:cNvSpPr txBox="1"/>
          <p:nvPr/>
        </p:nvSpPr>
        <p:spPr>
          <a:xfrm>
            <a:off x="1048744" y="6139381"/>
            <a:ext cx="14690291" cy="646331"/>
          </a:xfrm>
          <a:prstGeom prst="rect">
            <a:avLst/>
          </a:prstGeom>
          <a:noFill/>
        </p:spPr>
        <p:txBody>
          <a:bodyPr wrap="square" rtlCol="0">
            <a:spAutoFit/>
          </a:bodyPr>
          <a:lstStyle>
            <a:defPPr>
              <a:defRPr kern="1200" smtId="4294967295"/>
            </a:defPPr>
          </a:lstStyle>
          <a:p>
            <a:r>
              <a:rPr lang="en-US" sz="3600" b="1" dirty="0">
                <a:latin typeface="+mj-ea"/>
                <a:ea typeface="+mj-ea"/>
                <a:cs typeface="Arial" panose="020B0604020202020204" pitchFamily="34" charset="0"/>
              </a:rPr>
              <a:t>Introduction and aim of the work</a:t>
            </a:r>
          </a:p>
        </p:txBody>
      </p:sp>
      <p:sp>
        <p:nvSpPr>
          <p:cNvPr id="4" name="Rectangle: Rounded Corners 3">
            <a:extLst>
              <a:ext uri="{FF2B5EF4-FFF2-40B4-BE49-F238E27FC236}">
                <a16:creationId xmlns:a16="http://schemas.microsoft.com/office/drawing/2014/main" id="{99ED2966-A38B-4B49-A6B6-D914E4D6F4BE}"/>
              </a:ext>
            </a:extLst>
          </p:cNvPr>
          <p:cNvSpPr/>
          <p:nvPr/>
        </p:nvSpPr>
        <p:spPr>
          <a:xfrm>
            <a:off x="1143000" y="6863701"/>
            <a:ext cx="1728269" cy="70499"/>
          </a:xfrm>
          <a:prstGeom prst="roundRect">
            <a:avLst>
              <a:gd name="adj" fmla="val 50000"/>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525">
              <a:solidFill>
                <a:schemeClr val="tx1"/>
              </a:solidFill>
            </a:endParaRPr>
          </a:p>
        </p:txBody>
      </p:sp>
      <p:sp>
        <p:nvSpPr>
          <p:cNvPr id="28" name="TextBox 27">
            <a:extLst>
              <a:ext uri="{FF2B5EF4-FFF2-40B4-BE49-F238E27FC236}">
                <a16:creationId xmlns:a16="http://schemas.microsoft.com/office/drawing/2014/main" id="{81A5C452-2DAF-423A-BC0E-FB2D0D0E019D}"/>
              </a:ext>
            </a:extLst>
          </p:cNvPr>
          <p:cNvSpPr txBox="1"/>
          <p:nvPr/>
        </p:nvSpPr>
        <p:spPr>
          <a:xfrm>
            <a:off x="1005459" y="19389772"/>
            <a:ext cx="14690291" cy="646331"/>
          </a:xfrm>
          <a:prstGeom prst="rect">
            <a:avLst/>
          </a:prstGeom>
          <a:noFill/>
        </p:spPr>
        <p:txBody>
          <a:bodyPr wrap="square" rtlCol="0">
            <a:spAutoFit/>
          </a:bodyPr>
          <a:lstStyle>
            <a:defPPr>
              <a:defRPr kern="1200" smtId="4294967295"/>
            </a:defPPr>
          </a:lstStyle>
          <a:p>
            <a:r>
              <a:rPr lang="en-US" sz="3600" b="1" dirty="0">
                <a:latin typeface="+mj-ea"/>
                <a:ea typeface="+mj-ea"/>
                <a:cs typeface="Arial" panose="020B0604020202020204" pitchFamily="34" charset="0"/>
              </a:rPr>
              <a:t>Results and discussion</a:t>
            </a:r>
          </a:p>
        </p:txBody>
      </p:sp>
      <p:sp>
        <p:nvSpPr>
          <p:cNvPr id="30" name="Rectangle: Rounded Corners 29">
            <a:extLst>
              <a:ext uri="{FF2B5EF4-FFF2-40B4-BE49-F238E27FC236}">
                <a16:creationId xmlns:a16="http://schemas.microsoft.com/office/drawing/2014/main" id="{9793BC31-3E9A-4E00-A76F-069126324922}"/>
              </a:ext>
            </a:extLst>
          </p:cNvPr>
          <p:cNvSpPr/>
          <p:nvPr/>
        </p:nvSpPr>
        <p:spPr>
          <a:xfrm>
            <a:off x="1048744" y="20256728"/>
            <a:ext cx="1728269" cy="70499"/>
          </a:xfrm>
          <a:prstGeom prst="roundRect">
            <a:avLst>
              <a:gd name="adj" fmla="val 50000"/>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525">
              <a:solidFill>
                <a:sysClr val="windowText" lastClr="000000"/>
              </a:solidFill>
            </a:endParaRPr>
          </a:p>
        </p:txBody>
      </p:sp>
      <p:sp>
        <p:nvSpPr>
          <p:cNvPr id="37" name="TextBox 36">
            <a:extLst>
              <a:ext uri="{FF2B5EF4-FFF2-40B4-BE49-F238E27FC236}">
                <a16:creationId xmlns:a16="http://schemas.microsoft.com/office/drawing/2014/main" id="{A4C26EDB-7235-4F91-A0E2-B62F3F0FCF6C}"/>
              </a:ext>
            </a:extLst>
          </p:cNvPr>
          <p:cNvSpPr txBox="1"/>
          <p:nvPr/>
        </p:nvSpPr>
        <p:spPr>
          <a:xfrm>
            <a:off x="16967526" y="6139381"/>
            <a:ext cx="14690291" cy="646331"/>
          </a:xfrm>
          <a:prstGeom prst="rect">
            <a:avLst/>
          </a:prstGeom>
          <a:noFill/>
        </p:spPr>
        <p:txBody>
          <a:bodyPr wrap="square" rtlCol="0">
            <a:spAutoFit/>
          </a:bodyPr>
          <a:lstStyle>
            <a:defPPr>
              <a:defRPr kern="1200" smtId="4294967295"/>
            </a:defPPr>
          </a:lstStyle>
          <a:p>
            <a:r>
              <a:rPr lang="en-US" sz="3600" b="1" dirty="0">
                <a:latin typeface="+mj-ea"/>
                <a:ea typeface="+mj-ea"/>
                <a:cs typeface="Arial" panose="020B0604020202020204" pitchFamily="34" charset="0"/>
              </a:rPr>
              <a:t>Materials and methods</a:t>
            </a:r>
          </a:p>
        </p:txBody>
      </p:sp>
      <p:sp>
        <p:nvSpPr>
          <p:cNvPr id="39" name="Rectangle: Rounded Corners 38">
            <a:extLst>
              <a:ext uri="{FF2B5EF4-FFF2-40B4-BE49-F238E27FC236}">
                <a16:creationId xmlns:a16="http://schemas.microsoft.com/office/drawing/2014/main" id="{2B650100-83FA-4A86-9D02-FDB1046A1C5A}"/>
              </a:ext>
            </a:extLst>
          </p:cNvPr>
          <p:cNvSpPr/>
          <p:nvPr/>
        </p:nvSpPr>
        <p:spPr>
          <a:xfrm>
            <a:off x="17068799" y="6861683"/>
            <a:ext cx="1728269" cy="70499"/>
          </a:xfrm>
          <a:prstGeom prst="roundRect">
            <a:avLst>
              <a:gd name="adj" fmla="val 50000"/>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525"/>
          </a:p>
        </p:txBody>
      </p:sp>
      <p:sp>
        <p:nvSpPr>
          <p:cNvPr id="80" name="Rounded Rectangle 79"/>
          <p:cNvSpPr/>
          <p:nvPr/>
        </p:nvSpPr>
        <p:spPr>
          <a:xfrm>
            <a:off x="570171" y="34074828"/>
            <a:ext cx="15633327" cy="9330618"/>
          </a:xfrm>
          <a:prstGeom prst="roundRect">
            <a:avLst>
              <a:gd name="adj" fmla="val 3044"/>
            </a:avLst>
          </a:prstGeom>
          <a:solidFill>
            <a:schemeClr val="accent5">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kern="1200" smtId="4294967295"/>
            </a:defPPr>
          </a:lstStyle>
          <a:p>
            <a:pPr algn="ctr"/>
            <a:endParaRPr lang="en-US" sz="8625"/>
          </a:p>
        </p:txBody>
      </p:sp>
      <p:sp>
        <p:nvSpPr>
          <p:cNvPr id="40" name="TextBox 39">
            <a:extLst>
              <a:ext uri="{FF2B5EF4-FFF2-40B4-BE49-F238E27FC236}">
                <a16:creationId xmlns:a16="http://schemas.microsoft.com/office/drawing/2014/main" id="{95E7CCBE-8901-4B3D-AE78-2BE3AAB26519}"/>
              </a:ext>
            </a:extLst>
          </p:cNvPr>
          <p:cNvSpPr txBox="1"/>
          <p:nvPr/>
        </p:nvSpPr>
        <p:spPr>
          <a:xfrm>
            <a:off x="1112042" y="34270468"/>
            <a:ext cx="14883130" cy="646331"/>
          </a:xfrm>
          <a:prstGeom prst="rect">
            <a:avLst/>
          </a:prstGeom>
          <a:noFill/>
        </p:spPr>
        <p:txBody>
          <a:bodyPr wrap="square" rtlCol="0">
            <a:spAutoFit/>
          </a:bodyPr>
          <a:lstStyle>
            <a:defPPr>
              <a:defRPr kern="1200" smtId="4294967295"/>
            </a:defPPr>
          </a:lstStyle>
          <a:p>
            <a:r>
              <a:rPr lang="en-US" sz="3600" b="1" dirty="0">
                <a:latin typeface="+mj-ea"/>
                <a:ea typeface="+mj-ea"/>
                <a:cs typeface="Arial" panose="020B0604020202020204" pitchFamily="34" charset="0"/>
              </a:rPr>
              <a:t>Conclusions</a:t>
            </a:r>
          </a:p>
        </p:txBody>
      </p:sp>
      <p:sp>
        <p:nvSpPr>
          <p:cNvPr id="42" name="Rectangle: Rounded Corners 41">
            <a:extLst>
              <a:ext uri="{FF2B5EF4-FFF2-40B4-BE49-F238E27FC236}">
                <a16:creationId xmlns:a16="http://schemas.microsoft.com/office/drawing/2014/main" id="{002942FC-744D-4F59-A0B9-6D4CBD4EA1A9}"/>
              </a:ext>
            </a:extLst>
          </p:cNvPr>
          <p:cNvSpPr/>
          <p:nvPr/>
        </p:nvSpPr>
        <p:spPr>
          <a:xfrm>
            <a:off x="1302500" y="34986756"/>
            <a:ext cx="1728269" cy="70499"/>
          </a:xfrm>
          <a:prstGeom prst="roundRect">
            <a:avLst>
              <a:gd name="adj" fmla="val 50000"/>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525"/>
          </a:p>
        </p:txBody>
      </p:sp>
      <p:sp>
        <p:nvSpPr>
          <p:cNvPr id="43" name="TextBox 42">
            <a:extLst>
              <a:ext uri="{FF2B5EF4-FFF2-40B4-BE49-F238E27FC236}">
                <a16:creationId xmlns:a16="http://schemas.microsoft.com/office/drawing/2014/main" id="{8CBD65E6-B838-4D00-BF0C-3070FF4F3D21}"/>
              </a:ext>
            </a:extLst>
          </p:cNvPr>
          <p:cNvSpPr txBox="1"/>
          <p:nvPr/>
        </p:nvSpPr>
        <p:spPr>
          <a:xfrm>
            <a:off x="16916859" y="34330733"/>
            <a:ext cx="14690291" cy="646331"/>
          </a:xfrm>
          <a:prstGeom prst="rect">
            <a:avLst/>
          </a:prstGeom>
          <a:noFill/>
        </p:spPr>
        <p:txBody>
          <a:bodyPr wrap="square" rtlCol="0">
            <a:spAutoFit/>
          </a:bodyPr>
          <a:lstStyle>
            <a:defPPr>
              <a:defRPr kern="1200" smtId="4294967295"/>
            </a:defPPr>
          </a:lstStyle>
          <a:p>
            <a:r>
              <a:rPr lang="en-US" sz="3600" b="1" dirty="0">
                <a:latin typeface="+mj-ea"/>
                <a:ea typeface="+mj-ea"/>
                <a:cs typeface="Arial" panose="020B0604020202020204" pitchFamily="34" charset="0"/>
              </a:rPr>
              <a:t>Acknowledgements</a:t>
            </a:r>
          </a:p>
        </p:txBody>
      </p:sp>
      <p:sp>
        <p:nvSpPr>
          <p:cNvPr id="44" name="TextBox 43">
            <a:extLst>
              <a:ext uri="{FF2B5EF4-FFF2-40B4-BE49-F238E27FC236}">
                <a16:creationId xmlns:a16="http://schemas.microsoft.com/office/drawing/2014/main" id="{A2148495-B756-4A96-85FD-E5CC6713F248}"/>
              </a:ext>
            </a:extLst>
          </p:cNvPr>
          <p:cNvSpPr txBox="1"/>
          <p:nvPr/>
        </p:nvSpPr>
        <p:spPr>
          <a:xfrm>
            <a:off x="16916860" y="35938080"/>
            <a:ext cx="14690290" cy="1384995"/>
          </a:xfrm>
          <a:prstGeom prst="rect">
            <a:avLst/>
          </a:prstGeom>
          <a:noFill/>
        </p:spPr>
        <p:txBody>
          <a:bodyPr wrap="square" rtlCol="0">
            <a:spAutoFit/>
          </a:bodyPr>
          <a:lstStyle>
            <a:defPPr>
              <a:defRPr kern="1200" smtId="4294967295"/>
            </a:defPPr>
          </a:lstStyle>
          <a:p>
            <a:pPr algn="just"/>
            <a:r>
              <a:rPr lang="en-US" sz="2800" dirty="0">
                <a:latin typeface="+mn-ea"/>
                <a:cs typeface="Open Sans" panose="020B0606030504020204" pitchFamily="34" charset="0"/>
              </a:rPr>
              <a:t>The research leading to these results has received funding from the European Union’s Horizon 2020 Research and Innovation Action </a:t>
            </a:r>
            <a:r>
              <a:rPr lang="en-US" sz="2800" dirty="0" err="1">
                <a:latin typeface="+mn-ea"/>
                <a:cs typeface="Open Sans" panose="020B0606030504020204" pitchFamily="34" charset="0"/>
              </a:rPr>
              <a:t>programme</a:t>
            </a:r>
            <a:r>
              <a:rPr lang="en-US" sz="2800" dirty="0">
                <a:latin typeface="+mn-ea"/>
                <a:cs typeface="Open Sans" panose="020B0606030504020204" pitchFamily="34" charset="0"/>
              </a:rPr>
              <a:t> under the </a:t>
            </a:r>
            <a:r>
              <a:rPr lang="en-US" sz="2800" dirty="0" err="1">
                <a:latin typeface="+mn-ea"/>
                <a:cs typeface="Open Sans" panose="020B0606030504020204" pitchFamily="34" charset="0"/>
              </a:rPr>
              <a:t>SunCoChem</a:t>
            </a:r>
            <a:r>
              <a:rPr lang="en-US" sz="2800" dirty="0">
                <a:latin typeface="+mn-ea"/>
                <a:cs typeface="Open Sans" panose="020B0606030504020204" pitchFamily="34" charset="0"/>
              </a:rPr>
              <a:t> project (Grant Agreement No 862192).</a:t>
            </a:r>
            <a:endParaRPr lang="it-IT" sz="2800" dirty="0">
              <a:latin typeface="+mn-ea"/>
              <a:cs typeface="Open Sans" panose="020B0606030504020204" pitchFamily="34" charset="0"/>
            </a:endParaRPr>
          </a:p>
        </p:txBody>
      </p:sp>
      <p:sp>
        <p:nvSpPr>
          <p:cNvPr id="45" name="Rectangle: Rounded Corners 44">
            <a:extLst>
              <a:ext uri="{FF2B5EF4-FFF2-40B4-BE49-F238E27FC236}">
                <a16:creationId xmlns:a16="http://schemas.microsoft.com/office/drawing/2014/main" id="{56C266B8-8AB7-40F0-B164-823BEF121F94}"/>
              </a:ext>
            </a:extLst>
          </p:cNvPr>
          <p:cNvSpPr/>
          <p:nvPr/>
        </p:nvSpPr>
        <p:spPr>
          <a:xfrm>
            <a:off x="17169331" y="35117936"/>
            <a:ext cx="1728269" cy="70499"/>
          </a:xfrm>
          <a:prstGeom prst="roundRect">
            <a:avLst>
              <a:gd name="adj" fmla="val 50000"/>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525"/>
          </a:p>
        </p:txBody>
      </p:sp>
      <p:sp>
        <p:nvSpPr>
          <p:cNvPr id="33" name="TextBox 42">
            <a:extLst>
              <a:ext uri="{FF2B5EF4-FFF2-40B4-BE49-F238E27FC236}">
                <a16:creationId xmlns:a16="http://schemas.microsoft.com/office/drawing/2014/main" id="{E6A5D71A-CC01-CE4F-8474-B795A97BBC0D}"/>
              </a:ext>
            </a:extLst>
          </p:cNvPr>
          <p:cNvSpPr txBox="1"/>
          <p:nvPr/>
        </p:nvSpPr>
        <p:spPr>
          <a:xfrm>
            <a:off x="16916858" y="37869493"/>
            <a:ext cx="14690291" cy="646331"/>
          </a:xfrm>
          <a:prstGeom prst="rect">
            <a:avLst/>
          </a:prstGeom>
          <a:noFill/>
        </p:spPr>
        <p:txBody>
          <a:bodyPr wrap="square" rtlCol="0">
            <a:spAutoFit/>
          </a:bodyPr>
          <a:lstStyle>
            <a:defPPr>
              <a:defRPr kern="1200" smtId="4294967295"/>
            </a:defPPr>
          </a:lstStyle>
          <a:p>
            <a:r>
              <a:rPr lang="en-US" sz="3600" b="1" dirty="0">
                <a:latin typeface="+mj-ea"/>
                <a:ea typeface="+mj-ea"/>
                <a:cs typeface="Arial" panose="020B0604020202020204" pitchFamily="34" charset="0"/>
              </a:rPr>
              <a:t>References</a:t>
            </a:r>
          </a:p>
        </p:txBody>
      </p:sp>
      <p:sp>
        <p:nvSpPr>
          <p:cNvPr id="35" name="Rectangle: Rounded Corners 44">
            <a:extLst>
              <a:ext uri="{FF2B5EF4-FFF2-40B4-BE49-F238E27FC236}">
                <a16:creationId xmlns:a16="http://schemas.microsoft.com/office/drawing/2014/main" id="{73795B45-B9A7-D348-82F6-816F267ED0D4}"/>
              </a:ext>
            </a:extLst>
          </p:cNvPr>
          <p:cNvSpPr/>
          <p:nvPr/>
        </p:nvSpPr>
        <p:spPr>
          <a:xfrm>
            <a:off x="17068800" y="38633400"/>
            <a:ext cx="1728269" cy="70499"/>
          </a:xfrm>
          <a:prstGeom prst="roundRect">
            <a:avLst>
              <a:gd name="adj" fmla="val 50000"/>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525"/>
          </a:p>
        </p:txBody>
      </p:sp>
      <p:pic>
        <p:nvPicPr>
          <p:cNvPr id="3" name="Immagine 2">
            <a:extLst>
              <a:ext uri="{FF2B5EF4-FFF2-40B4-BE49-F238E27FC236}">
                <a16:creationId xmlns:a16="http://schemas.microsoft.com/office/drawing/2014/main" id="{A79EF32C-BC54-7847-91BD-35FF340166D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110920" y="34023610"/>
            <a:ext cx="3546897" cy="1773449"/>
          </a:xfrm>
          <a:prstGeom prst="rect">
            <a:avLst/>
          </a:prstGeom>
        </p:spPr>
      </p:pic>
      <p:grpSp>
        <p:nvGrpSpPr>
          <p:cNvPr id="54" name="Gruppo 53">
            <a:extLst>
              <a:ext uri="{FF2B5EF4-FFF2-40B4-BE49-F238E27FC236}">
                <a16:creationId xmlns:a16="http://schemas.microsoft.com/office/drawing/2014/main" id="{D8ADEDA8-834E-ED48-8951-5863BDBB8C6A}"/>
              </a:ext>
            </a:extLst>
          </p:cNvPr>
          <p:cNvGrpSpPr/>
          <p:nvPr/>
        </p:nvGrpSpPr>
        <p:grpSpPr>
          <a:xfrm>
            <a:off x="16840200" y="19462432"/>
            <a:ext cx="3747084" cy="2694747"/>
            <a:chOff x="3416952" y="3354908"/>
            <a:chExt cx="2237384" cy="1646420"/>
          </a:xfrm>
        </p:grpSpPr>
        <p:sp>
          <p:nvSpPr>
            <p:cNvPr id="55" name="Oval 27">
              <a:extLst>
                <a:ext uri="{FF2B5EF4-FFF2-40B4-BE49-F238E27FC236}">
                  <a16:creationId xmlns:a16="http://schemas.microsoft.com/office/drawing/2014/main" id="{99F69E83-9DDB-7D4B-BF8C-BC57F4627F45}"/>
                </a:ext>
              </a:extLst>
            </p:cNvPr>
            <p:cNvSpPr/>
            <p:nvPr/>
          </p:nvSpPr>
          <p:spPr>
            <a:xfrm rot="346031">
              <a:off x="4320361" y="3354908"/>
              <a:ext cx="1333975" cy="1272076"/>
            </a:xfrm>
            <a:prstGeom prst="ellipse">
              <a:avLst/>
            </a:prstGeom>
            <a:solidFill>
              <a:schemeClr val="accent4">
                <a:lumMod val="40000"/>
                <a:lumOff val="60000"/>
              </a:schemeClr>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28">
              <a:extLst>
                <a:ext uri="{FF2B5EF4-FFF2-40B4-BE49-F238E27FC236}">
                  <a16:creationId xmlns:a16="http://schemas.microsoft.com/office/drawing/2014/main" id="{24625485-04DA-AC46-B01F-C606CE2A4E04}"/>
                </a:ext>
              </a:extLst>
            </p:cNvPr>
            <p:cNvSpPr/>
            <p:nvPr/>
          </p:nvSpPr>
          <p:spPr>
            <a:xfrm>
              <a:off x="3416952" y="3472029"/>
              <a:ext cx="1099082" cy="1071038"/>
            </a:xfrm>
            <a:prstGeom prst="ellipse">
              <a:avLst/>
            </a:prstGeom>
            <a:solidFill>
              <a:schemeClr val="bg2">
                <a:lumMod val="9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7" name="Picture 18" descr="1-Butyl-3-methylimidazolium tetrafluoroborate, 99% | IoLiTec">
              <a:extLst>
                <a:ext uri="{FF2B5EF4-FFF2-40B4-BE49-F238E27FC236}">
                  <a16:creationId xmlns:a16="http://schemas.microsoft.com/office/drawing/2014/main" id="{AC526DE6-7ACC-2143-AAA6-CC429C3FC0EF}"/>
                </a:ext>
              </a:extLst>
            </p:cNvPr>
            <p:cNvPicPr>
              <a:picLocks noChangeAspect="1" noChangeArrowheads="1"/>
            </p:cNvPicPr>
            <p:nvPr/>
          </p:nvPicPr>
          <p:blipFill rotWithShape="1">
            <a:blip r:embed="rId4">
              <a:biLevel thresh="50000"/>
              <a:extLst>
                <a:ext uri="{28A0092B-C50C-407E-A947-70E740481C1C}">
                  <a14:useLocalDpi xmlns:a14="http://schemas.microsoft.com/office/drawing/2010/main" val="0"/>
                </a:ext>
              </a:extLst>
            </a:blip>
            <a:srcRect r="22290"/>
            <a:stretch/>
          </p:blipFill>
          <p:spPr bwMode="auto">
            <a:xfrm rot="10800000">
              <a:off x="4314364" y="3748612"/>
              <a:ext cx="1332400" cy="491784"/>
            </a:xfrm>
            <a:prstGeom prst="rect">
              <a:avLst/>
            </a:prstGeom>
            <a:noFill/>
            <a:extLst>
              <a:ext uri="{909E8E84-426E-40DD-AFC4-6F175D3DCCD1}">
                <a14:hiddenFill xmlns:a14="http://schemas.microsoft.com/office/drawing/2010/main">
                  <a:solidFill>
                    <a:srgbClr val="FFFFFF"/>
                  </a:solidFill>
                </a14:hiddenFill>
              </a:ext>
            </a:extLst>
          </p:spPr>
        </p:pic>
        <p:pic>
          <p:nvPicPr>
            <p:cNvPr id="58" name="Picture 14" descr="Sodium trifluoroacetate - Wikipedia">
              <a:extLst>
                <a:ext uri="{FF2B5EF4-FFF2-40B4-BE49-F238E27FC236}">
                  <a16:creationId xmlns:a16="http://schemas.microsoft.com/office/drawing/2014/main" id="{6EB4F669-ADD6-8346-B42C-C7B6B6A18152}"/>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r="30490"/>
            <a:stretch/>
          </p:blipFill>
          <p:spPr bwMode="auto">
            <a:xfrm>
              <a:off x="3535430" y="3544067"/>
              <a:ext cx="864467" cy="777287"/>
            </a:xfrm>
            <a:prstGeom prst="rect">
              <a:avLst/>
            </a:prstGeom>
            <a:noFill/>
            <a:extLst>
              <a:ext uri="{909E8E84-426E-40DD-AFC4-6F175D3DCCD1}">
                <a14:hiddenFill xmlns:a14="http://schemas.microsoft.com/office/drawing/2010/main">
                  <a:solidFill>
                    <a:srgbClr val="FFFFFF"/>
                  </a:solidFill>
                </a14:hiddenFill>
              </a:ext>
            </a:extLst>
          </p:spPr>
        </p:pic>
        <p:sp>
          <p:nvSpPr>
            <p:cNvPr id="59" name="TextBox 58">
              <a:extLst>
                <a:ext uri="{FF2B5EF4-FFF2-40B4-BE49-F238E27FC236}">
                  <a16:creationId xmlns:a16="http://schemas.microsoft.com/office/drawing/2014/main" id="{76FFB6D0-10F1-DD47-A73E-0D7192D9E4AA}"/>
                </a:ext>
              </a:extLst>
            </p:cNvPr>
            <p:cNvSpPr txBox="1"/>
            <p:nvPr/>
          </p:nvSpPr>
          <p:spPr>
            <a:xfrm>
              <a:off x="3735964" y="4714683"/>
              <a:ext cx="1700066" cy="286645"/>
            </a:xfrm>
            <a:prstGeom prst="rect">
              <a:avLst/>
            </a:prstGeom>
            <a:noFill/>
          </p:spPr>
          <p:txBody>
            <a:bodyPr wrap="square" rtlCol="0">
              <a:spAutoFit/>
            </a:bodyPr>
            <a:lstStyle/>
            <a:p>
              <a:r>
                <a:rPr lang="en-US" sz="2800" dirty="0">
                  <a:latin typeface="+mn-ea"/>
                  <a:cs typeface="Open Sans" panose="020B0606030504020204" pitchFamily="34" charset="0"/>
                </a:rPr>
                <a:t>[BMIM][CO</a:t>
              </a:r>
              <a:r>
                <a:rPr lang="en-US" sz="2800" baseline="-25000" dirty="0">
                  <a:latin typeface="+mn-ea"/>
                  <a:cs typeface="Open Sans" panose="020B0606030504020204" pitchFamily="34" charset="0"/>
                </a:rPr>
                <a:t>2</a:t>
              </a:r>
              <a:r>
                <a:rPr lang="en-US" sz="2800" dirty="0">
                  <a:latin typeface="+mn-ea"/>
                  <a:cs typeface="Open Sans" panose="020B0606030504020204" pitchFamily="34" charset="0"/>
                </a:rPr>
                <a:t>CF</a:t>
              </a:r>
              <a:r>
                <a:rPr lang="en-US" sz="2800" baseline="-25000" dirty="0">
                  <a:latin typeface="+mn-ea"/>
                  <a:cs typeface="Open Sans" panose="020B0606030504020204" pitchFamily="34" charset="0"/>
                </a:rPr>
                <a:t>3</a:t>
              </a:r>
              <a:r>
                <a:rPr lang="en-US" sz="2800" dirty="0">
                  <a:latin typeface="+mn-ea"/>
                  <a:cs typeface="Open Sans" panose="020B0606030504020204" pitchFamily="34" charset="0"/>
                </a:rPr>
                <a:t>]</a:t>
              </a:r>
            </a:p>
          </p:txBody>
        </p:sp>
      </p:grpSp>
      <p:grpSp>
        <p:nvGrpSpPr>
          <p:cNvPr id="48" name="Gruppo 47">
            <a:extLst>
              <a:ext uri="{FF2B5EF4-FFF2-40B4-BE49-F238E27FC236}">
                <a16:creationId xmlns:a16="http://schemas.microsoft.com/office/drawing/2014/main" id="{7800A320-3594-504E-B738-3300DFDEDF10}"/>
              </a:ext>
            </a:extLst>
          </p:cNvPr>
          <p:cNvGrpSpPr/>
          <p:nvPr/>
        </p:nvGrpSpPr>
        <p:grpSpPr>
          <a:xfrm>
            <a:off x="22545120" y="19467794"/>
            <a:ext cx="3743880" cy="2321520"/>
            <a:chOff x="755733" y="1980825"/>
            <a:chExt cx="2389593" cy="1567017"/>
          </a:xfrm>
        </p:grpSpPr>
        <p:sp>
          <p:nvSpPr>
            <p:cNvPr id="49" name="Oval 21">
              <a:extLst>
                <a:ext uri="{FF2B5EF4-FFF2-40B4-BE49-F238E27FC236}">
                  <a16:creationId xmlns:a16="http://schemas.microsoft.com/office/drawing/2014/main" id="{BDAB540D-04A9-CB49-B28C-103679EDEE7C}"/>
                </a:ext>
              </a:extLst>
            </p:cNvPr>
            <p:cNvSpPr/>
            <p:nvPr/>
          </p:nvSpPr>
          <p:spPr>
            <a:xfrm rot="346031">
              <a:off x="1659142" y="1980825"/>
              <a:ext cx="1333975" cy="1272076"/>
            </a:xfrm>
            <a:prstGeom prst="ellipse">
              <a:avLst/>
            </a:prstGeom>
            <a:solidFill>
              <a:schemeClr val="accent4">
                <a:lumMod val="40000"/>
                <a:lumOff val="60000"/>
              </a:schemeClr>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23">
              <a:extLst>
                <a:ext uri="{FF2B5EF4-FFF2-40B4-BE49-F238E27FC236}">
                  <a16:creationId xmlns:a16="http://schemas.microsoft.com/office/drawing/2014/main" id="{B100EBFC-1B0E-7B48-B24C-B25729F3704C}"/>
                </a:ext>
              </a:extLst>
            </p:cNvPr>
            <p:cNvSpPr/>
            <p:nvPr/>
          </p:nvSpPr>
          <p:spPr>
            <a:xfrm>
              <a:off x="755733" y="2097946"/>
              <a:ext cx="1099082" cy="1071038"/>
            </a:xfrm>
            <a:prstGeom prst="ellipse">
              <a:avLst/>
            </a:prstGeom>
            <a:solidFill>
              <a:schemeClr val="bg2">
                <a:lumMod val="9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 name="Picture 18" descr="1-Butyl-3-methylimidazolium tetrafluoroborate, 99% | IoLiTec">
              <a:extLst>
                <a:ext uri="{FF2B5EF4-FFF2-40B4-BE49-F238E27FC236}">
                  <a16:creationId xmlns:a16="http://schemas.microsoft.com/office/drawing/2014/main" id="{DB46B645-9C44-7641-8A8A-528653873CF5}"/>
                </a:ext>
              </a:extLst>
            </p:cNvPr>
            <p:cNvPicPr>
              <a:picLocks noChangeAspect="1" noChangeArrowheads="1"/>
            </p:cNvPicPr>
            <p:nvPr/>
          </p:nvPicPr>
          <p:blipFill rotWithShape="1">
            <a:blip r:embed="rId4">
              <a:biLevel thresh="50000"/>
              <a:extLst>
                <a:ext uri="{28A0092B-C50C-407E-A947-70E740481C1C}">
                  <a14:useLocalDpi xmlns:a14="http://schemas.microsoft.com/office/drawing/2010/main" val="0"/>
                </a:ext>
              </a:extLst>
            </a:blip>
            <a:srcRect r="22290"/>
            <a:stretch/>
          </p:blipFill>
          <p:spPr bwMode="auto">
            <a:xfrm rot="10800000">
              <a:off x="1653145" y="2374529"/>
              <a:ext cx="1332400" cy="491784"/>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8" descr="Lithium tetrafluoroborate - Wikipedia">
              <a:extLst>
                <a:ext uri="{FF2B5EF4-FFF2-40B4-BE49-F238E27FC236}">
                  <a16:creationId xmlns:a16="http://schemas.microsoft.com/office/drawing/2014/main" id="{9DD6A259-E0EF-4F4A-87E1-0000B588A61B}"/>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7704" r="20222"/>
            <a:stretch/>
          </p:blipFill>
          <p:spPr bwMode="auto">
            <a:xfrm>
              <a:off x="874211" y="2096002"/>
              <a:ext cx="841300" cy="1005719"/>
            </a:xfrm>
            <a:prstGeom prst="rect">
              <a:avLst/>
            </a:prstGeom>
            <a:noFill/>
            <a:extLst>
              <a:ext uri="{909E8E84-426E-40DD-AFC4-6F175D3DCCD1}">
                <a14:hiddenFill xmlns:a14="http://schemas.microsoft.com/office/drawing/2010/main">
                  <a:solidFill>
                    <a:srgbClr val="FFFFFF"/>
                  </a:solidFill>
                </a14:hiddenFill>
              </a:ext>
            </a:extLst>
          </p:spPr>
        </p:pic>
        <p:sp>
          <p:nvSpPr>
            <p:cNvPr id="53" name="TextBox 2">
              <a:extLst>
                <a:ext uri="{FF2B5EF4-FFF2-40B4-BE49-F238E27FC236}">
                  <a16:creationId xmlns:a16="http://schemas.microsoft.com/office/drawing/2014/main" id="{3ABD89D5-851F-D84B-9ACE-634F7ED9AA0F}"/>
                </a:ext>
              </a:extLst>
            </p:cNvPr>
            <p:cNvSpPr txBox="1"/>
            <p:nvPr/>
          </p:nvSpPr>
          <p:spPr>
            <a:xfrm>
              <a:off x="1248340" y="3269852"/>
              <a:ext cx="1896986" cy="277990"/>
            </a:xfrm>
            <a:prstGeom prst="rect">
              <a:avLst/>
            </a:prstGeom>
            <a:noFill/>
          </p:spPr>
          <p:txBody>
            <a:bodyPr wrap="square" rtlCol="0">
              <a:spAutoFit/>
            </a:bodyPr>
            <a:lstStyle/>
            <a:p>
              <a:r>
                <a:rPr lang="en-US" sz="2800" dirty="0">
                  <a:latin typeface="+mn-ea"/>
                  <a:cs typeface="Open Sans" panose="020B0606030504020204" pitchFamily="34" charset="0"/>
                </a:rPr>
                <a:t>[BMIM][BF</a:t>
              </a:r>
              <a:r>
                <a:rPr lang="en-US" sz="2800" baseline="-25000" dirty="0">
                  <a:latin typeface="+mn-ea"/>
                  <a:cs typeface="Open Sans" panose="020B0606030504020204" pitchFamily="34" charset="0"/>
                </a:rPr>
                <a:t>4</a:t>
              </a:r>
              <a:r>
                <a:rPr lang="en-US" sz="2800" dirty="0">
                  <a:latin typeface="+mn-ea"/>
                  <a:cs typeface="Open Sans" panose="020B0606030504020204" pitchFamily="34" charset="0"/>
                </a:rPr>
                <a:t>]</a:t>
              </a:r>
            </a:p>
          </p:txBody>
        </p:sp>
      </p:grpSp>
      <p:grpSp>
        <p:nvGrpSpPr>
          <p:cNvPr id="60" name="Gruppo 59">
            <a:extLst>
              <a:ext uri="{FF2B5EF4-FFF2-40B4-BE49-F238E27FC236}">
                <a16:creationId xmlns:a16="http://schemas.microsoft.com/office/drawing/2014/main" id="{6998B47C-1009-404E-B7DC-F98D8E1086E2}"/>
              </a:ext>
            </a:extLst>
          </p:cNvPr>
          <p:cNvGrpSpPr/>
          <p:nvPr/>
        </p:nvGrpSpPr>
        <p:grpSpPr>
          <a:xfrm>
            <a:off x="25541258" y="22172628"/>
            <a:ext cx="3896326" cy="2716082"/>
            <a:chOff x="9091487" y="1980826"/>
            <a:chExt cx="2421550" cy="1620047"/>
          </a:xfrm>
        </p:grpSpPr>
        <p:sp>
          <p:nvSpPr>
            <p:cNvPr id="61" name="Oval 32">
              <a:extLst>
                <a:ext uri="{FF2B5EF4-FFF2-40B4-BE49-F238E27FC236}">
                  <a16:creationId xmlns:a16="http://schemas.microsoft.com/office/drawing/2014/main" id="{8B61B729-7683-E344-B4D4-99B18C64BCF9}"/>
                </a:ext>
              </a:extLst>
            </p:cNvPr>
            <p:cNvSpPr/>
            <p:nvPr/>
          </p:nvSpPr>
          <p:spPr>
            <a:xfrm rot="346031">
              <a:off x="9994896" y="1980826"/>
              <a:ext cx="1333975" cy="1272076"/>
            </a:xfrm>
            <a:prstGeom prst="ellipse">
              <a:avLst/>
            </a:prstGeom>
            <a:solidFill>
              <a:schemeClr val="accent4">
                <a:lumMod val="40000"/>
                <a:lumOff val="60000"/>
              </a:schemeClr>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33">
              <a:extLst>
                <a:ext uri="{FF2B5EF4-FFF2-40B4-BE49-F238E27FC236}">
                  <a16:creationId xmlns:a16="http://schemas.microsoft.com/office/drawing/2014/main" id="{8EE60668-0314-C346-BBCB-C0548769F3EB}"/>
                </a:ext>
              </a:extLst>
            </p:cNvPr>
            <p:cNvSpPr/>
            <p:nvPr/>
          </p:nvSpPr>
          <p:spPr>
            <a:xfrm>
              <a:off x="9091487" y="2097947"/>
              <a:ext cx="1099082" cy="1071038"/>
            </a:xfrm>
            <a:prstGeom prst="ellipse">
              <a:avLst/>
            </a:prstGeom>
            <a:solidFill>
              <a:schemeClr val="bg2">
                <a:lumMod val="9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3" name="Picture 16" descr="acetate ion - Wikidata">
              <a:extLst>
                <a:ext uri="{FF2B5EF4-FFF2-40B4-BE49-F238E27FC236}">
                  <a16:creationId xmlns:a16="http://schemas.microsoft.com/office/drawing/2014/main" id="{3B4C1827-80A2-B043-A4F1-83F0BF35532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329728" y="2232395"/>
              <a:ext cx="774697" cy="662014"/>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18" descr="1-Butyl-3-methylimidazolium tetrafluoroborate, 99% | IoLiTec">
              <a:extLst>
                <a:ext uri="{FF2B5EF4-FFF2-40B4-BE49-F238E27FC236}">
                  <a16:creationId xmlns:a16="http://schemas.microsoft.com/office/drawing/2014/main" id="{15DC77D4-43A8-794C-8E98-066A7FAE54DE}"/>
                </a:ext>
              </a:extLst>
            </p:cNvPr>
            <p:cNvPicPr>
              <a:picLocks noChangeAspect="1" noChangeArrowheads="1"/>
            </p:cNvPicPr>
            <p:nvPr/>
          </p:nvPicPr>
          <p:blipFill rotWithShape="1">
            <a:blip r:embed="rId4">
              <a:biLevel thresh="50000"/>
              <a:extLst>
                <a:ext uri="{28A0092B-C50C-407E-A947-70E740481C1C}">
                  <a14:useLocalDpi xmlns:a14="http://schemas.microsoft.com/office/drawing/2010/main" val="0"/>
                </a:ext>
              </a:extLst>
            </a:blip>
            <a:srcRect r="22290"/>
            <a:stretch/>
          </p:blipFill>
          <p:spPr bwMode="auto">
            <a:xfrm rot="10800000">
              <a:off x="9967894" y="2402625"/>
              <a:ext cx="1332400" cy="491784"/>
            </a:xfrm>
            <a:prstGeom prst="rect">
              <a:avLst/>
            </a:prstGeom>
            <a:noFill/>
            <a:extLst>
              <a:ext uri="{909E8E84-426E-40DD-AFC4-6F175D3DCCD1}">
                <a14:hiddenFill xmlns:a14="http://schemas.microsoft.com/office/drawing/2010/main">
                  <a:solidFill>
                    <a:srgbClr val="FFFFFF"/>
                  </a:solidFill>
                </a14:hiddenFill>
              </a:ext>
            </a:extLst>
          </p:spPr>
        </p:pic>
        <p:sp>
          <p:nvSpPr>
            <p:cNvPr id="65" name="TextBox 57">
              <a:extLst>
                <a:ext uri="{FF2B5EF4-FFF2-40B4-BE49-F238E27FC236}">
                  <a16:creationId xmlns:a16="http://schemas.microsoft.com/office/drawing/2014/main" id="{5E34E945-6CBF-7246-BC5A-81FB06985D29}"/>
                </a:ext>
              </a:extLst>
            </p:cNvPr>
            <p:cNvSpPr txBox="1"/>
            <p:nvPr/>
          </p:nvSpPr>
          <p:spPr>
            <a:xfrm>
              <a:off x="9341604" y="3288791"/>
              <a:ext cx="2171433" cy="312082"/>
            </a:xfrm>
            <a:prstGeom prst="rect">
              <a:avLst/>
            </a:prstGeom>
            <a:noFill/>
          </p:spPr>
          <p:txBody>
            <a:bodyPr wrap="square" rtlCol="0">
              <a:spAutoFit/>
            </a:bodyPr>
            <a:lstStyle/>
            <a:p>
              <a:r>
                <a:rPr lang="en-US" sz="2800" dirty="0">
                  <a:latin typeface="+mn-ea"/>
                  <a:cs typeface="Open Sans" panose="020B0606030504020204" pitchFamily="34" charset="0"/>
                </a:rPr>
                <a:t>[BMIM][CO</a:t>
              </a:r>
              <a:r>
                <a:rPr lang="en-US" sz="2800" baseline="-25000" dirty="0">
                  <a:latin typeface="+mn-ea"/>
                  <a:cs typeface="Open Sans" panose="020B0606030504020204" pitchFamily="34" charset="0"/>
                </a:rPr>
                <a:t>2</a:t>
              </a:r>
              <a:r>
                <a:rPr lang="en-US" sz="2800" dirty="0">
                  <a:latin typeface="+mn-ea"/>
                  <a:cs typeface="Open Sans" panose="020B0606030504020204" pitchFamily="34" charset="0"/>
                </a:rPr>
                <a:t>CH</a:t>
              </a:r>
              <a:r>
                <a:rPr lang="en-US" sz="2800" baseline="-25000" dirty="0">
                  <a:latin typeface="+mn-ea"/>
                  <a:cs typeface="Open Sans" panose="020B0606030504020204" pitchFamily="34" charset="0"/>
                </a:rPr>
                <a:t>3</a:t>
              </a:r>
              <a:r>
                <a:rPr lang="en-US" sz="2800" dirty="0">
                  <a:latin typeface="+mn-ea"/>
                  <a:cs typeface="Open Sans" panose="020B0606030504020204" pitchFamily="34" charset="0"/>
                </a:rPr>
                <a:t>]</a:t>
              </a:r>
            </a:p>
          </p:txBody>
        </p:sp>
      </p:grpSp>
      <p:grpSp>
        <p:nvGrpSpPr>
          <p:cNvPr id="66" name="Gruppo 65">
            <a:extLst>
              <a:ext uri="{FF2B5EF4-FFF2-40B4-BE49-F238E27FC236}">
                <a16:creationId xmlns:a16="http://schemas.microsoft.com/office/drawing/2014/main" id="{5BED688C-C391-AB48-AB5E-5BB3554FD056}"/>
              </a:ext>
            </a:extLst>
          </p:cNvPr>
          <p:cNvGrpSpPr/>
          <p:nvPr/>
        </p:nvGrpSpPr>
        <p:grpSpPr>
          <a:xfrm>
            <a:off x="28436470" y="19502887"/>
            <a:ext cx="3850525" cy="2640979"/>
            <a:chOff x="6502896" y="3380510"/>
            <a:chExt cx="2375963" cy="1639097"/>
          </a:xfrm>
        </p:grpSpPr>
        <p:sp>
          <p:nvSpPr>
            <p:cNvPr id="67" name="Oval 29">
              <a:extLst>
                <a:ext uri="{FF2B5EF4-FFF2-40B4-BE49-F238E27FC236}">
                  <a16:creationId xmlns:a16="http://schemas.microsoft.com/office/drawing/2014/main" id="{D97BB030-F203-E14E-BF25-054A173E51C7}"/>
                </a:ext>
              </a:extLst>
            </p:cNvPr>
            <p:cNvSpPr/>
            <p:nvPr/>
          </p:nvSpPr>
          <p:spPr>
            <a:xfrm rot="346031">
              <a:off x="7438963" y="3380510"/>
              <a:ext cx="1333975" cy="1272076"/>
            </a:xfrm>
            <a:prstGeom prst="ellipse">
              <a:avLst/>
            </a:prstGeom>
            <a:solidFill>
              <a:schemeClr val="accent4">
                <a:lumMod val="40000"/>
                <a:lumOff val="60000"/>
              </a:schemeClr>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37">
              <a:extLst>
                <a:ext uri="{FF2B5EF4-FFF2-40B4-BE49-F238E27FC236}">
                  <a16:creationId xmlns:a16="http://schemas.microsoft.com/office/drawing/2014/main" id="{3BD471E5-ACAC-E040-9CA8-869E817AE115}"/>
                </a:ext>
              </a:extLst>
            </p:cNvPr>
            <p:cNvSpPr/>
            <p:nvPr/>
          </p:nvSpPr>
          <p:spPr>
            <a:xfrm>
              <a:off x="6502896" y="3464426"/>
              <a:ext cx="1099082" cy="1071038"/>
            </a:xfrm>
            <a:prstGeom prst="ellipse">
              <a:avLst/>
            </a:prstGeom>
            <a:solidFill>
              <a:schemeClr val="bg2">
                <a:lumMod val="9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9" name="Picture 12" descr="Triflate - Wikipedia">
              <a:extLst>
                <a:ext uri="{FF2B5EF4-FFF2-40B4-BE49-F238E27FC236}">
                  <a16:creationId xmlns:a16="http://schemas.microsoft.com/office/drawing/2014/main" id="{61AF98D4-E794-3647-AD8E-900D4E605F7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51484" y="3556939"/>
              <a:ext cx="987791" cy="777062"/>
            </a:xfrm>
            <a:prstGeom prst="rect">
              <a:avLst/>
            </a:prstGeom>
            <a:noFill/>
            <a:extLst>
              <a:ext uri="{909E8E84-426E-40DD-AFC4-6F175D3DCCD1}">
                <a14:hiddenFill xmlns:a14="http://schemas.microsoft.com/office/drawing/2010/main">
                  <a:solidFill>
                    <a:srgbClr val="FFFFFF"/>
                  </a:solidFill>
                </a14:hiddenFill>
              </a:ext>
            </a:extLst>
          </p:spPr>
        </p:pic>
        <p:pic>
          <p:nvPicPr>
            <p:cNvPr id="70" name="Picture 18" descr="1-Butyl-3-methylimidazolium tetrafluoroborate, 99% | IoLiTec">
              <a:extLst>
                <a:ext uri="{FF2B5EF4-FFF2-40B4-BE49-F238E27FC236}">
                  <a16:creationId xmlns:a16="http://schemas.microsoft.com/office/drawing/2014/main" id="{917A9C7D-85DB-1346-80E7-C1802C44FBBD}"/>
                </a:ext>
              </a:extLst>
            </p:cNvPr>
            <p:cNvPicPr>
              <a:picLocks noChangeAspect="1" noChangeArrowheads="1"/>
            </p:cNvPicPr>
            <p:nvPr/>
          </p:nvPicPr>
          <p:blipFill rotWithShape="1">
            <a:blip r:embed="rId4">
              <a:biLevel thresh="50000"/>
              <a:extLst>
                <a:ext uri="{28A0092B-C50C-407E-A947-70E740481C1C}">
                  <a14:useLocalDpi xmlns:a14="http://schemas.microsoft.com/office/drawing/2010/main" val="0"/>
                </a:ext>
              </a:extLst>
            </a:blip>
            <a:srcRect r="22290"/>
            <a:stretch/>
          </p:blipFill>
          <p:spPr bwMode="auto">
            <a:xfrm rot="10800000">
              <a:off x="7439751" y="3806951"/>
              <a:ext cx="1332400" cy="491784"/>
            </a:xfrm>
            <a:prstGeom prst="rect">
              <a:avLst/>
            </a:prstGeom>
            <a:noFill/>
            <a:extLst>
              <a:ext uri="{909E8E84-426E-40DD-AFC4-6F175D3DCCD1}">
                <a14:hiddenFill xmlns:a14="http://schemas.microsoft.com/office/drawing/2010/main">
                  <a:solidFill>
                    <a:srgbClr val="FFFFFF"/>
                  </a:solidFill>
                </a14:hiddenFill>
              </a:ext>
            </a:extLst>
          </p:spPr>
        </p:pic>
        <p:sp>
          <p:nvSpPr>
            <p:cNvPr id="71" name="TextBox 59">
              <a:extLst>
                <a:ext uri="{FF2B5EF4-FFF2-40B4-BE49-F238E27FC236}">
                  <a16:creationId xmlns:a16="http://schemas.microsoft.com/office/drawing/2014/main" id="{D842B2E7-B968-A04B-BC97-A0CB3C7AFE96}"/>
                </a:ext>
              </a:extLst>
            </p:cNvPr>
            <p:cNvSpPr txBox="1"/>
            <p:nvPr/>
          </p:nvSpPr>
          <p:spPr>
            <a:xfrm>
              <a:off x="6824998" y="4694876"/>
              <a:ext cx="2053861" cy="324731"/>
            </a:xfrm>
            <a:prstGeom prst="rect">
              <a:avLst/>
            </a:prstGeom>
            <a:noFill/>
          </p:spPr>
          <p:txBody>
            <a:bodyPr wrap="square" rtlCol="0">
              <a:spAutoFit/>
            </a:bodyPr>
            <a:lstStyle/>
            <a:p>
              <a:r>
                <a:rPr lang="en-US" sz="2800" dirty="0">
                  <a:latin typeface="+mn-ea"/>
                  <a:cs typeface="Open Sans" panose="020B0606030504020204" pitchFamily="34" charset="0"/>
                </a:rPr>
                <a:t>[BMIM][SO</a:t>
              </a:r>
              <a:r>
                <a:rPr lang="en-US" sz="2800" baseline="-25000" dirty="0">
                  <a:latin typeface="+mn-ea"/>
                  <a:cs typeface="Open Sans" panose="020B0606030504020204" pitchFamily="34" charset="0"/>
                </a:rPr>
                <a:t>3</a:t>
              </a:r>
              <a:r>
                <a:rPr lang="en-US" sz="2800" dirty="0">
                  <a:latin typeface="+mn-ea"/>
                  <a:cs typeface="Open Sans" panose="020B0606030504020204" pitchFamily="34" charset="0"/>
                </a:rPr>
                <a:t>CF</a:t>
              </a:r>
              <a:r>
                <a:rPr lang="en-US" sz="2800" baseline="-25000" dirty="0">
                  <a:latin typeface="+mn-ea"/>
                  <a:cs typeface="Open Sans" panose="020B0606030504020204" pitchFamily="34" charset="0"/>
                </a:rPr>
                <a:t>3</a:t>
              </a:r>
              <a:r>
                <a:rPr lang="en-US" sz="2400" dirty="0">
                  <a:latin typeface="+mn-ea"/>
                  <a:cs typeface="Open Sans" panose="020B0606030504020204" pitchFamily="34" charset="0"/>
                </a:rPr>
                <a:t>]</a:t>
              </a:r>
            </a:p>
          </p:txBody>
        </p:sp>
      </p:grpSp>
      <p:sp>
        <p:nvSpPr>
          <p:cNvPr id="73" name="TextBox 37">
            <a:extLst>
              <a:ext uri="{FF2B5EF4-FFF2-40B4-BE49-F238E27FC236}">
                <a16:creationId xmlns:a16="http://schemas.microsoft.com/office/drawing/2014/main" id="{C42B0580-6F08-2646-9C57-5F02B157C6EB}"/>
              </a:ext>
            </a:extLst>
          </p:cNvPr>
          <p:cNvSpPr txBox="1"/>
          <p:nvPr/>
        </p:nvSpPr>
        <p:spPr>
          <a:xfrm>
            <a:off x="723612" y="13190420"/>
            <a:ext cx="15271560" cy="6658233"/>
          </a:xfrm>
          <a:prstGeom prst="rect">
            <a:avLst/>
          </a:prstGeom>
          <a:noFill/>
        </p:spPr>
        <p:txBody>
          <a:bodyPr wrap="square" rtlCol="0">
            <a:spAutoFit/>
          </a:bodyPr>
          <a:lstStyle>
            <a:defPPr>
              <a:defRPr kern="1200" smtId="4294967295"/>
            </a:defPPr>
          </a:lstStyle>
          <a:p>
            <a:pPr algn="just"/>
            <a:r>
              <a:rPr lang="en-US" sz="3200" dirty="0">
                <a:solidFill>
                  <a:schemeClr val="tx1"/>
                </a:solidFill>
                <a:latin typeface="+mn-ea"/>
                <a:cs typeface="Open Sans" panose="020B0606030504020204" pitchFamily="34" charset="0"/>
              </a:rPr>
              <a:t>The RDS involved in the CO</a:t>
            </a:r>
            <a:r>
              <a:rPr lang="en-US" sz="3200" baseline="-25000" dirty="0">
                <a:solidFill>
                  <a:schemeClr val="tx1"/>
                </a:solidFill>
                <a:latin typeface="+mn-ea"/>
                <a:cs typeface="Open Sans" panose="020B0606030504020204" pitchFamily="34" charset="0"/>
              </a:rPr>
              <a:t>2</a:t>
            </a:r>
            <a:r>
              <a:rPr lang="en-US" sz="3200" dirty="0">
                <a:solidFill>
                  <a:schemeClr val="tx1"/>
                </a:solidFill>
                <a:latin typeface="+mn-ea"/>
                <a:cs typeface="Open Sans" panose="020B0606030504020204" pitchFamily="34" charset="0"/>
              </a:rPr>
              <a:t> reduction to CO is the formation of the  reactive CO2</a:t>
            </a:r>
            <a:r>
              <a:rPr lang="en-US" sz="3200" baseline="30000" dirty="0">
                <a:solidFill>
                  <a:schemeClr val="tx1"/>
                </a:solidFill>
                <a:latin typeface="+mn-ea"/>
                <a:cs typeface="Open Sans" panose="020B0606030504020204" pitchFamily="34" charset="0"/>
              </a:rPr>
              <a:t>•-</a:t>
            </a:r>
            <a:r>
              <a:rPr lang="en-US" sz="3200" dirty="0">
                <a:solidFill>
                  <a:schemeClr val="tx1"/>
                </a:solidFill>
                <a:latin typeface="+mn-ea"/>
                <a:cs typeface="Open Sans" panose="020B0606030504020204" pitchFamily="34" charset="0"/>
              </a:rPr>
              <a:t> anion radical.</a:t>
            </a:r>
          </a:p>
          <a:p>
            <a:pPr algn="just"/>
            <a:endParaRPr lang="en-US" sz="3200" dirty="0">
              <a:solidFill>
                <a:schemeClr val="tx1"/>
              </a:solidFill>
              <a:latin typeface="+mn-ea"/>
              <a:cs typeface="Open Sans" panose="020B0606030504020204" pitchFamily="34" charset="0"/>
            </a:endParaRPr>
          </a:p>
          <a:p>
            <a:pPr algn="just"/>
            <a:endParaRPr lang="en-US" sz="3200" dirty="0">
              <a:solidFill>
                <a:schemeClr val="tx1"/>
              </a:solidFill>
              <a:latin typeface="+mn-ea"/>
              <a:cs typeface="Open Sans" panose="020B0606030504020204" pitchFamily="34" charset="0"/>
            </a:endParaRPr>
          </a:p>
          <a:p>
            <a:pPr algn="just"/>
            <a:endParaRPr lang="en-US" sz="3200" dirty="0">
              <a:solidFill>
                <a:schemeClr val="tx1"/>
              </a:solidFill>
              <a:latin typeface="+mn-ea"/>
              <a:cs typeface="Open Sans" panose="020B0606030504020204" pitchFamily="34" charset="0"/>
            </a:endParaRPr>
          </a:p>
          <a:p>
            <a:pPr algn="just"/>
            <a:endParaRPr lang="en-US" sz="3200" dirty="0">
              <a:solidFill>
                <a:schemeClr val="tx1"/>
              </a:solidFill>
              <a:latin typeface="+mn-ea"/>
              <a:cs typeface="Open Sans" panose="020B0606030504020204" pitchFamily="34" charset="0"/>
            </a:endParaRPr>
          </a:p>
          <a:p>
            <a:pPr algn="ctr"/>
            <a:endParaRPr lang="en-US" sz="3200" dirty="0">
              <a:solidFill>
                <a:schemeClr val="tx1"/>
              </a:solidFill>
              <a:latin typeface="+mn-ea"/>
              <a:cs typeface="Open Sans" panose="020B0606030504020204" pitchFamily="34" charset="0"/>
            </a:endParaRPr>
          </a:p>
          <a:p>
            <a:pPr algn="ctr"/>
            <a:r>
              <a:rPr lang="en-US" sz="3200" dirty="0">
                <a:solidFill>
                  <a:schemeClr val="tx1"/>
                </a:solidFill>
                <a:latin typeface="+mn-ea"/>
                <a:cs typeface="Open Sans" panose="020B0606030504020204" pitchFamily="34" charset="0"/>
              </a:rPr>
              <a:t>E</a:t>
            </a:r>
            <a:r>
              <a:rPr lang="en-US" sz="3200" baseline="30000" dirty="0">
                <a:solidFill>
                  <a:schemeClr val="tx1"/>
                </a:solidFill>
                <a:latin typeface="+mn-ea"/>
                <a:cs typeface="Open Sans" panose="020B0606030504020204" pitchFamily="34" charset="0"/>
              </a:rPr>
              <a:t>0 </a:t>
            </a:r>
            <a:r>
              <a:rPr lang="en-US" sz="3200" dirty="0">
                <a:solidFill>
                  <a:schemeClr val="tx1"/>
                </a:solidFill>
                <a:latin typeface="+mn-ea"/>
                <a:cs typeface="Open Sans" panose="020B0606030504020204" pitchFamily="34" charset="0"/>
              </a:rPr>
              <a:t>= -1,9V </a:t>
            </a:r>
            <a:r>
              <a:rPr lang="en-US" sz="3200" i="1" dirty="0">
                <a:solidFill>
                  <a:schemeClr val="tx1"/>
                </a:solidFill>
                <a:latin typeface="+mn-ea"/>
                <a:cs typeface="Open Sans" panose="020B0606030504020204" pitchFamily="34" charset="0"/>
              </a:rPr>
              <a:t>vs</a:t>
            </a:r>
            <a:r>
              <a:rPr lang="en-US" sz="3200" dirty="0">
                <a:solidFill>
                  <a:schemeClr val="tx1"/>
                </a:solidFill>
                <a:latin typeface="+mn-ea"/>
                <a:cs typeface="Open Sans" panose="020B0606030504020204" pitchFamily="34" charset="0"/>
              </a:rPr>
              <a:t> NHE</a:t>
            </a:r>
            <a:r>
              <a:rPr lang="en-US" sz="3200" baseline="30000" dirty="0">
                <a:solidFill>
                  <a:schemeClr val="tx1"/>
                </a:solidFill>
                <a:latin typeface="+mn-ea"/>
                <a:cs typeface="Open Sans" panose="020B0606030504020204" pitchFamily="34" charset="0"/>
              </a:rPr>
              <a:t>1 </a:t>
            </a:r>
            <a:r>
              <a:rPr lang="en-US" sz="3200" dirty="0">
                <a:solidFill>
                  <a:schemeClr val="tx1"/>
                </a:solidFill>
                <a:latin typeface="+mn-ea"/>
                <a:cs typeface="Open Sans" panose="020B0606030504020204" pitchFamily="34" charset="0"/>
              </a:rPr>
              <a:t>(∼ -2,1 </a:t>
            </a:r>
            <a:r>
              <a:rPr lang="en-US" sz="3200" i="1" dirty="0">
                <a:solidFill>
                  <a:schemeClr val="tx1"/>
                </a:solidFill>
                <a:latin typeface="+mn-ea"/>
                <a:cs typeface="Open Sans" panose="020B0606030504020204" pitchFamily="34" charset="0"/>
              </a:rPr>
              <a:t>vs</a:t>
            </a:r>
            <a:r>
              <a:rPr lang="en-US" sz="3200" dirty="0">
                <a:solidFill>
                  <a:schemeClr val="tx1"/>
                </a:solidFill>
                <a:latin typeface="+mn-ea"/>
                <a:cs typeface="Open Sans" panose="020B0606030504020204" pitchFamily="34" charset="0"/>
              </a:rPr>
              <a:t> Ag/AgCl sat)</a:t>
            </a:r>
          </a:p>
          <a:p>
            <a:pPr algn="ctr"/>
            <a:endParaRPr lang="en-US" sz="3200" baseline="30000" dirty="0">
              <a:solidFill>
                <a:schemeClr val="tx1"/>
              </a:solidFill>
              <a:latin typeface="+mn-ea"/>
              <a:cs typeface="Open Sans" panose="020B0606030504020204" pitchFamily="34" charset="0"/>
            </a:endParaRPr>
          </a:p>
          <a:p>
            <a:pPr algn="just"/>
            <a:r>
              <a:rPr lang="en-US" sz="3200" dirty="0">
                <a:solidFill>
                  <a:schemeClr val="tx1"/>
                </a:solidFill>
                <a:latin typeface="+mn-ea"/>
                <a:cs typeface="Open Sans" panose="020B0606030504020204" pitchFamily="34" charset="0"/>
              </a:rPr>
              <a:t>The main objective of this work is to evaluate the performance of </a:t>
            </a:r>
            <a:r>
              <a:rPr lang="en-US" sz="3200" b="1" dirty="0">
                <a:latin typeface="+mn-ea"/>
                <a:cs typeface="Open Sans" panose="020B0606030504020204" pitchFamily="34" charset="0"/>
              </a:rPr>
              <a:t>I</a:t>
            </a:r>
            <a:r>
              <a:rPr lang="en-US" sz="3200" b="1" dirty="0">
                <a:solidFill>
                  <a:schemeClr val="tx1"/>
                </a:solidFill>
                <a:latin typeface="+mn-ea"/>
                <a:cs typeface="Open Sans" panose="020B0606030504020204" pitchFamily="34" charset="0"/>
              </a:rPr>
              <a:t>onic </a:t>
            </a:r>
            <a:r>
              <a:rPr lang="en-US" sz="3200" b="1" dirty="0">
                <a:latin typeface="+mn-ea"/>
                <a:cs typeface="Open Sans" panose="020B0606030504020204" pitchFamily="34" charset="0"/>
              </a:rPr>
              <a:t>L</a:t>
            </a:r>
            <a:r>
              <a:rPr lang="en-US" sz="3200" b="1" dirty="0">
                <a:solidFill>
                  <a:schemeClr val="tx1"/>
                </a:solidFill>
                <a:latin typeface="+mn-ea"/>
                <a:cs typeface="Open Sans" panose="020B0606030504020204" pitchFamily="34" charset="0"/>
              </a:rPr>
              <a:t>iquids (IL)</a:t>
            </a:r>
            <a:r>
              <a:rPr lang="en-US" sz="3200" dirty="0">
                <a:solidFill>
                  <a:schemeClr val="tx1"/>
                </a:solidFill>
                <a:latin typeface="+mn-ea"/>
                <a:cs typeface="Open Sans" panose="020B0606030504020204" pitchFamily="34" charset="0"/>
              </a:rPr>
              <a:t> in lowering the negative potential for the formation of the CO.</a:t>
            </a:r>
            <a:r>
              <a:rPr lang="en-US" sz="3200" baseline="30000" dirty="0">
                <a:solidFill>
                  <a:schemeClr val="tx1"/>
                </a:solidFill>
                <a:latin typeface="+mn-ea"/>
                <a:cs typeface="Open Sans" panose="020B0606030504020204" pitchFamily="34" charset="0"/>
              </a:rPr>
              <a:t>2</a:t>
            </a:r>
          </a:p>
          <a:p>
            <a:pPr algn="just"/>
            <a:endParaRPr lang="en-US" sz="3200" baseline="30000" dirty="0">
              <a:solidFill>
                <a:schemeClr val="tx1"/>
              </a:solidFill>
              <a:latin typeface="+mn-ea"/>
            </a:endParaRPr>
          </a:p>
          <a:p>
            <a:pPr algn="just"/>
            <a:endParaRPr lang="en-US" sz="3200" dirty="0">
              <a:solidFill>
                <a:schemeClr val="tx1"/>
              </a:solidFill>
              <a:latin typeface="+mn-ea"/>
            </a:endParaRPr>
          </a:p>
          <a:p>
            <a:pPr algn="just"/>
            <a:endParaRPr lang="en-US" sz="3200" dirty="0">
              <a:solidFill>
                <a:schemeClr val="tx1"/>
              </a:solidFill>
              <a:latin typeface="+mn-ea"/>
              <a:cs typeface="Open Sans" panose="020B0606030504020204" pitchFamily="34" charset="0"/>
            </a:endParaRPr>
          </a:p>
        </p:txBody>
      </p:sp>
      <p:grpSp>
        <p:nvGrpSpPr>
          <p:cNvPr id="140" name="Gruppo 139">
            <a:extLst>
              <a:ext uri="{FF2B5EF4-FFF2-40B4-BE49-F238E27FC236}">
                <a16:creationId xmlns:a16="http://schemas.microsoft.com/office/drawing/2014/main" id="{F8507F39-41A3-724E-B75D-D979CECF1C66}"/>
              </a:ext>
            </a:extLst>
          </p:cNvPr>
          <p:cNvGrpSpPr/>
          <p:nvPr/>
        </p:nvGrpSpPr>
        <p:grpSpPr>
          <a:xfrm>
            <a:off x="667675" y="6937509"/>
            <a:ext cx="14878533" cy="5353486"/>
            <a:chOff x="11098980" y="13512204"/>
            <a:chExt cx="21937325" cy="9961896"/>
          </a:xfrm>
        </p:grpSpPr>
        <p:grpSp>
          <p:nvGrpSpPr>
            <p:cNvPr id="141" name="Gruppo 140">
              <a:extLst>
                <a:ext uri="{FF2B5EF4-FFF2-40B4-BE49-F238E27FC236}">
                  <a16:creationId xmlns:a16="http://schemas.microsoft.com/office/drawing/2014/main" id="{F7D6C08C-6C55-1847-ABE5-F08E06329C5C}"/>
                </a:ext>
              </a:extLst>
            </p:cNvPr>
            <p:cNvGrpSpPr/>
            <p:nvPr/>
          </p:nvGrpSpPr>
          <p:grpSpPr>
            <a:xfrm>
              <a:off x="12275999" y="14395405"/>
              <a:ext cx="7901700" cy="9078695"/>
              <a:chOff x="12275999" y="14395405"/>
              <a:chExt cx="7901700" cy="9078695"/>
            </a:xfrm>
          </p:grpSpPr>
          <p:sp>
            <p:nvSpPr>
              <p:cNvPr id="160" name="Rettangolo 159">
                <a:extLst>
                  <a:ext uri="{FF2B5EF4-FFF2-40B4-BE49-F238E27FC236}">
                    <a16:creationId xmlns:a16="http://schemas.microsoft.com/office/drawing/2014/main" id="{005E7E70-57B0-2F4A-9D47-9A24837F73CB}"/>
                  </a:ext>
                </a:extLst>
              </p:cNvPr>
              <p:cNvSpPr>
                <a:spLocks/>
              </p:cNvSpPr>
              <p:nvPr/>
            </p:nvSpPr>
            <p:spPr>
              <a:xfrm flipH="1">
                <a:off x="12275999" y="15160880"/>
                <a:ext cx="4148999" cy="8275120"/>
              </a:xfrm>
              <a:prstGeom prst="rect">
                <a:avLst/>
              </a:prstGeom>
              <a:solidFill>
                <a:schemeClr val="bg1">
                  <a:lumMod val="7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161" name="Gruppo 160">
                <a:extLst>
                  <a:ext uri="{FF2B5EF4-FFF2-40B4-BE49-F238E27FC236}">
                    <a16:creationId xmlns:a16="http://schemas.microsoft.com/office/drawing/2014/main" id="{7FDCA555-C74E-7042-B264-AD5784261B12}"/>
                  </a:ext>
                </a:extLst>
              </p:cNvPr>
              <p:cNvGrpSpPr/>
              <p:nvPr/>
            </p:nvGrpSpPr>
            <p:grpSpPr>
              <a:xfrm>
                <a:off x="12672297" y="14395405"/>
                <a:ext cx="7505402" cy="9078695"/>
                <a:chOff x="12458998" y="14354383"/>
                <a:chExt cx="7505402" cy="9078695"/>
              </a:xfrm>
            </p:grpSpPr>
            <mc:AlternateContent xmlns:mc="http://schemas.openxmlformats.org/markup-compatibility/2006">
              <mc:Choice xmlns:am3d="http://schemas.microsoft.com/office/drawing/2017/model3d" Requires="am3d">
                <p:graphicFrame>
                  <p:nvGraphicFramePr>
                    <p:cNvPr id="162" name="Modello 3D 161" descr="Sfera grigio chiaro">
                      <a:extLst>
                        <a:ext uri="{FF2B5EF4-FFF2-40B4-BE49-F238E27FC236}">
                          <a16:creationId xmlns:a16="http://schemas.microsoft.com/office/drawing/2014/main" id="{48F5EE5E-8199-1641-868D-7039D12999D3}"/>
                        </a:ext>
                      </a:extLst>
                    </p:cNvPr>
                    <p:cNvGraphicFramePr>
                      <a:graphicFrameLocks noChangeAspect="1"/>
                    </p:cNvGraphicFramePr>
                    <p:nvPr>
                      <p:extLst>
                        <p:ext uri="{D42A27DB-BD31-4B8C-83A1-F6EECF244321}">
                          <p14:modId xmlns:p14="http://schemas.microsoft.com/office/powerpoint/2010/main" val="114904075"/>
                        </p:ext>
                      </p:extLst>
                    </p:nvPr>
                  </p:nvGraphicFramePr>
                  <p:xfrm>
                    <a:off x="12458998" y="15773762"/>
                    <a:ext cx="1236132" cy="1236132"/>
                  </p:xfrm>
                  <a:graphic>
                    <a:graphicData uri="http://schemas.microsoft.com/office/drawing/2017/model3d">
                      <am3d:model3d r:embed="rId9">
                        <am3d:spPr>
                          <a:xfrm>
                            <a:off x="0" y="0"/>
                            <a:ext cx="1236132" cy="1236132"/>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m3d:postTrans dx="0" dy="0" dz="0"/>
                        </am3d:trans>
                        <am3d:raster rName="Office3DRenderer" rVer="16.0.8326">
                          <am3d:blip r:embed="rId10"/>
                        </am3d:raster>
                        <am3d:objViewport viewportSz="1043889"/>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162" name="Modello 3D 161" descr="Sfera grigio chiaro">
                      <a:extLst>
                        <a:ext uri="{FF2B5EF4-FFF2-40B4-BE49-F238E27FC236}">
                          <a16:creationId xmlns:a16="http://schemas.microsoft.com/office/drawing/2014/main" id="{48F5EE5E-8199-1641-868D-7039D12999D3}"/>
                        </a:ext>
                      </a:extLst>
                    </p:cNvPr>
                    <p:cNvPicPr>
                      <a:picLocks noGrp="1" noRot="1" noChangeAspect="1" noMove="1" noResize="1" noEditPoints="1" noAdjustHandles="1" noChangeArrowheads="1" noChangeShapeType="1" noCrop="1"/>
                    </p:cNvPicPr>
                    <p:nvPr/>
                  </p:nvPicPr>
                  <p:blipFill>
                    <a:blip r:embed="rId10"/>
                    <a:stretch>
                      <a:fillRect/>
                    </a:stretch>
                  </p:blipFill>
                  <p:spPr>
                    <a:xfrm>
                      <a:off x="1734745" y="8174907"/>
                      <a:ext cx="838381" cy="664293"/>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163" name="Modello 3D 162" descr="Sfera grigio chiaro">
                      <a:extLst>
                        <a:ext uri="{FF2B5EF4-FFF2-40B4-BE49-F238E27FC236}">
                          <a16:creationId xmlns:a16="http://schemas.microsoft.com/office/drawing/2014/main" id="{98E98C61-539E-C444-A70C-5BEF9013A945}"/>
                        </a:ext>
                      </a:extLst>
                    </p:cNvPr>
                    <p:cNvGraphicFramePr>
                      <a:graphicFrameLocks noChangeAspect="1"/>
                    </p:cNvGraphicFramePr>
                    <p:nvPr>
                      <p:extLst>
                        <p:ext uri="{D42A27DB-BD31-4B8C-83A1-F6EECF244321}">
                          <p14:modId xmlns:p14="http://schemas.microsoft.com/office/powerpoint/2010/main" val="743009444"/>
                        </p:ext>
                      </p:extLst>
                    </p:nvPr>
                  </p:nvGraphicFramePr>
                  <p:xfrm>
                    <a:off x="12964680" y="15925801"/>
                    <a:ext cx="1236133" cy="1236132"/>
                  </p:xfrm>
                  <a:graphic>
                    <a:graphicData uri="http://schemas.microsoft.com/office/drawing/2017/model3d">
                      <am3d:model3d r:embed="rId9">
                        <am3d:spPr>
                          <a:xfrm>
                            <a:off x="0" y="0"/>
                            <a:ext cx="1236133" cy="1236132"/>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m3d:postTrans dx="0" dy="0" dz="0"/>
                        </am3d:trans>
                        <am3d:raster rName="Office3DRenderer" rVer="16.0.8326">
                          <am3d:blip r:embed="rId10"/>
                        </am3d:raster>
                        <am3d:objViewport viewportSz="1043889"/>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163" name="Modello 3D 162" descr="Sfera grigio chiaro">
                      <a:extLst>
                        <a:ext uri="{FF2B5EF4-FFF2-40B4-BE49-F238E27FC236}">
                          <a16:creationId xmlns:a16="http://schemas.microsoft.com/office/drawing/2014/main" id="{98E98C61-539E-C444-A70C-5BEF9013A945}"/>
                        </a:ext>
                      </a:extLst>
                    </p:cNvPr>
                    <p:cNvPicPr>
                      <a:picLocks noGrp="1" noRot="1" noChangeAspect="1" noMove="1" noResize="1" noEditPoints="1" noAdjustHandles="1" noChangeArrowheads="1" noChangeShapeType="1" noCrop="1"/>
                    </p:cNvPicPr>
                    <p:nvPr/>
                  </p:nvPicPr>
                  <p:blipFill>
                    <a:blip r:embed="rId10"/>
                    <a:stretch>
                      <a:fillRect/>
                    </a:stretch>
                  </p:blipFill>
                  <p:spPr>
                    <a:xfrm>
                      <a:off x="2077713" y="8256612"/>
                      <a:ext cx="838381" cy="664293"/>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164" name="Modello 3D 163" descr="Sfera grigio chiaro">
                      <a:extLst>
                        <a:ext uri="{FF2B5EF4-FFF2-40B4-BE49-F238E27FC236}">
                          <a16:creationId xmlns:a16="http://schemas.microsoft.com/office/drawing/2014/main" id="{07F4A471-D44D-FF4A-995D-7D5941D7610C}"/>
                        </a:ext>
                      </a:extLst>
                    </p:cNvPr>
                    <p:cNvGraphicFramePr>
                      <a:graphicFrameLocks noChangeAspect="1"/>
                    </p:cNvGraphicFramePr>
                    <p:nvPr>
                      <p:extLst>
                        <p:ext uri="{D42A27DB-BD31-4B8C-83A1-F6EECF244321}">
                          <p14:modId xmlns:p14="http://schemas.microsoft.com/office/powerpoint/2010/main" val="1821968525"/>
                        </p:ext>
                      </p:extLst>
                    </p:nvPr>
                  </p:nvGraphicFramePr>
                  <p:xfrm>
                    <a:off x="13629346" y="16228473"/>
                    <a:ext cx="982823" cy="1240388"/>
                  </p:xfrm>
                  <a:graphic>
                    <a:graphicData uri="http://schemas.microsoft.com/office/drawing/2017/model3d">
                      <am3d:model3d r:embed="rId9">
                        <am3d:spPr>
                          <a:xfrm>
                            <a:off x="0" y="0"/>
                            <a:ext cx="982823" cy="1240388"/>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m3d:postTrans dx="0" dy="0" dz="0"/>
                        </am3d:trans>
                        <am3d:raster rName="Office3DRenderer" rVer="16.0.8326">
                          <am3d:blip r:embed="rId11"/>
                        </am3d:raster>
                        <am3d:objViewport viewportSz="1047481"/>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164" name="Modello 3D 163" descr="Sfera grigio chiaro">
                      <a:extLst>
                        <a:ext uri="{FF2B5EF4-FFF2-40B4-BE49-F238E27FC236}">
                          <a16:creationId xmlns:a16="http://schemas.microsoft.com/office/drawing/2014/main" id="{07F4A471-D44D-FF4A-995D-7D5941D7610C}"/>
                        </a:ext>
                      </a:extLst>
                    </p:cNvPr>
                    <p:cNvPicPr>
                      <a:picLocks noGrp="1" noRot="1" noChangeAspect="1" noMove="1" noResize="1" noEditPoints="1" noAdjustHandles="1" noChangeArrowheads="1" noChangeShapeType="1" noCrop="1"/>
                    </p:cNvPicPr>
                    <p:nvPr/>
                  </p:nvPicPr>
                  <p:blipFill>
                    <a:blip r:embed="rId11"/>
                    <a:stretch>
                      <a:fillRect/>
                    </a:stretch>
                  </p:blipFill>
                  <p:spPr>
                    <a:xfrm>
                      <a:off x="2528509" y="8419267"/>
                      <a:ext cx="666579" cy="666580"/>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165" name="Modello 3D 164" descr="Sfera grigio chiaro">
                      <a:extLst>
                        <a:ext uri="{FF2B5EF4-FFF2-40B4-BE49-F238E27FC236}">
                          <a16:creationId xmlns:a16="http://schemas.microsoft.com/office/drawing/2014/main" id="{1E072033-D014-4447-A9D9-67ED1D06DCAA}"/>
                        </a:ext>
                      </a:extLst>
                    </p:cNvPr>
                    <p:cNvGraphicFramePr>
                      <a:graphicFrameLocks noChangeAspect="1"/>
                    </p:cNvGraphicFramePr>
                    <p:nvPr>
                      <p:extLst>
                        <p:ext uri="{D42A27DB-BD31-4B8C-83A1-F6EECF244321}">
                          <p14:modId xmlns:p14="http://schemas.microsoft.com/office/powerpoint/2010/main" val="1245745378"/>
                        </p:ext>
                      </p:extLst>
                    </p:nvPr>
                  </p:nvGraphicFramePr>
                  <p:xfrm>
                    <a:off x="14071462" y="16511444"/>
                    <a:ext cx="1300977" cy="1300978"/>
                  </p:xfrm>
                  <a:graphic>
                    <a:graphicData uri="http://schemas.microsoft.com/office/drawing/2017/model3d">
                      <am3d:model3d r:embed="rId9">
                        <am3d:spPr>
                          <a:xfrm>
                            <a:off x="0" y="0"/>
                            <a:ext cx="1300977" cy="1300978"/>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x="211998" ay="2696734" az="149858"/>
                          <am3d:postTrans dx="0" dy="0" dz="0"/>
                        </am3d:trans>
                        <am3d:raster rName="Office3DRenderer" rVer="16.0.8326">
                          <am3d:blip r:embed="rId12"/>
                        </am3d:raster>
                        <am3d:objViewport viewportSz="1080491"/>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165" name="Modello 3D 164" descr="Sfera grigio chiaro">
                      <a:extLst>
                        <a:ext uri="{FF2B5EF4-FFF2-40B4-BE49-F238E27FC236}">
                          <a16:creationId xmlns:a16="http://schemas.microsoft.com/office/drawing/2014/main" id="{1E072033-D014-4447-A9D9-67ED1D06DCAA}"/>
                        </a:ext>
                      </a:extLst>
                    </p:cNvPr>
                    <p:cNvPicPr>
                      <a:picLocks noGrp="1" noRot="1" noChangeAspect="1" noMove="1" noResize="1" noEditPoints="1" noAdjustHandles="1" noChangeArrowheads="1" noChangeShapeType="1" noCrop="1"/>
                    </p:cNvPicPr>
                    <p:nvPr/>
                  </p:nvPicPr>
                  <p:blipFill>
                    <a:blip r:embed="rId12"/>
                    <a:stretch>
                      <a:fillRect/>
                    </a:stretch>
                  </p:blipFill>
                  <p:spPr>
                    <a:xfrm>
                      <a:off x="2828365" y="8571335"/>
                      <a:ext cx="882360" cy="699141"/>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166" name="Modello 3D 165" descr="Sfera grigio chiaro">
                      <a:extLst>
                        <a:ext uri="{FF2B5EF4-FFF2-40B4-BE49-F238E27FC236}">
                          <a16:creationId xmlns:a16="http://schemas.microsoft.com/office/drawing/2014/main" id="{DF122C05-888B-4644-9069-15473AC2AB9A}"/>
                        </a:ext>
                      </a:extLst>
                    </p:cNvPr>
                    <p:cNvGraphicFramePr>
                      <a:graphicFrameLocks noChangeAspect="1"/>
                    </p:cNvGraphicFramePr>
                    <p:nvPr>
                      <p:extLst>
                        <p:ext uri="{D42A27DB-BD31-4B8C-83A1-F6EECF244321}">
                          <p14:modId xmlns:p14="http://schemas.microsoft.com/office/powerpoint/2010/main" val="3307844371"/>
                        </p:ext>
                      </p:extLst>
                    </p:nvPr>
                  </p:nvGraphicFramePr>
                  <p:xfrm>
                    <a:off x="12496800" y="16687800"/>
                    <a:ext cx="1236133" cy="1236132"/>
                  </p:xfrm>
                  <a:graphic>
                    <a:graphicData uri="http://schemas.microsoft.com/office/drawing/2017/model3d">
                      <am3d:model3d r:embed="rId9">
                        <am3d:spPr>
                          <a:xfrm>
                            <a:off x="0" y="0"/>
                            <a:ext cx="1236133" cy="1236132"/>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m3d:postTrans dx="0" dy="0" dz="0"/>
                        </am3d:trans>
                        <am3d:raster rName="Office3DRenderer" rVer="16.0.8326">
                          <am3d:blip r:embed="rId10"/>
                        </am3d:raster>
                        <am3d:objViewport viewportSz="1043889"/>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166" name="Modello 3D 165" descr="Sfera grigio chiaro">
                      <a:extLst>
                        <a:ext uri="{FF2B5EF4-FFF2-40B4-BE49-F238E27FC236}">
                          <a16:creationId xmlns:a16="http://schemas.microsoft.com/office/drawing/2014/main" id="{DF122C05-888B-4644-9069-15473AC2AB9A}"/>
                        </a:ext>
                      </a:extLst>
                    </p:cNvPr>
                    <p:cNvPicPr>
                      <a:picLocks noGrp="1" noRot="1" noChangeAspect="1" noMove="1" noResize="1" noEditPoints="1" noAdjustHandles="1" noChangeArrowheads="1" noChangeShapeType="1" noCrop="1"/>
                    </p:cNvPicPr>
                    <p:nvPr/>
                  </p:nvPicPr>
                  <p:blipFill>
                    <a:blip r:embed="rId10"/>
                    <a:stretch>
                      <a:fillRect/>
                    </a:stretch>
                  </p:blipFill>
                  <p:spPr>
                    <a:xfrm>
                      <a:off x="1760383" y="8666108"/>
                      <a:ext cx="838381" cy="664293"/>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167" name="Modello 3D 166" descr="Sfera grigio chiaro">
                      <a:extLst>
                        <a:ext uri="{FF2B5EF4-FFF2-40B4-BE49-F238E27FC236}">
                          <a16:creationId xmlns:a16="http://schemas.microsoft.com/office/drawing/2014/main" id="{C8EF83F1-62A6-DD46-8943-560CF94B0DF9}"/>
                        </a:ext>
                      </a:extLst>
                    </p:cNvPr>
                    <p:cNvGraphicFramePr>
                      <a:graphicFrameLocks noChangeAspect="1"/>
                    </p:cNvGraphicFramePr>
                    <p:nvPr>
                      <p:extLst>
                        <p:ext uri="{D42A27DB-BD31-4B8C-83A1-F6EECF244321}">
                          <p14:modId xmlns:p14="http://schemas.microsoft.com/office/powerpoint/2010/main" val="3308869950"/>
                        </p:ext>
                      </p:extLst>
                    </p:nvPr>
                  </p:nvGraphicFramePr>
                  <p:xfrm>
                    <a:off x="13002482" y="16992601"/>
                    <a:ext cx="1236133" cy="1236132"/>
                  </p:xfrm>
                  <a:graphic>
                    <a:graphicData uri="http://schemas.microsoft.com/office/drawing/2017/model3d">
                      <am3d:model3d r:embed="rId9">
                        <am3d:spPr>
                          <a:xfrm>
                            <a:off x="0" y="0"/>
                            <a:ext cx="1236133" cy="1236132"/>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m3d:postTrans dx="0" dy="0" dz="0"/>
                        </am3d:trans>
                        <am3d:raster rName="Office3DRenderer" rVer="16.0.8326">
                          <am3d:blip r:embed="rId10"/>
                        </am3d:raster>
                        <am3d:objViewport viewportSz="1043889"/>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167" name="Modello 3D 166" descr="Sfera grigio chiaro">
                      <a:extLst>
                        <a:ext uri="{FF2B5EF4-FFF2-40B4-BE49-F238E27FC236}">
                          <a16:creationId xmlns:a16="http://schemas.microsoft.com/office/drawing/2014/main" id="{C8EF83F1-62A6-DD46-8943-560CF94B0DF9}"/>
                        </a:ext>
                      </a:extLst>
                    </p:cNvPr>
                    <p:cNvPicPr>
                      <a:picLocks noGrp="1" noRot="1" noChangeAspect="1" noMove="1" noResize="1" noEditPoints="1" noAdjustHandles="1" noChangeArrowheads="1" noChangeShapeType="1" noCrop="1"/>
                    </p:cNvPicPr>
                    <p:nvPr/>
                  </p:nvPicPr>
                  <p:blipFill>
                    <a:blip r:embed="rId10"/>
                    <a:stretch>
                      <a:fillRect/>
                    </a:stretch>
                  </p:blipFill>
                  <p:spPr>
                    <a:xfrm>
                      <a:off x="2103352" y="8829907"/>
                      <a:ext cx="838381" cy="664293"/>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168" name="Modello 3D 167" descr="Sfera grigio chiaro">
                      <a:extLst>
                        <a:ext uri="{FF2B5EF4-FFF2-40B4-BE49-F238E27FC236}">
                          <a16:creationId xmlns:a16="http://schemas.microsoft.com/office/drawing/2014/main" id="{8FDFE789-C41D-7F47-BC71-E4768BAD2570}"/>
                        </a:ext>
                      </a:extLst>
                    </p:cNvPr>
                    <p:cNvGraphicFramePr/>
                    <p:nvPr>
                      <p:extLst>
                        <p:ext uri="{D42A27DB-BD31-4B8C-83A1-F6EECF244321}">
                          <p14:modId xmlns:p14="http://schemas.microsoft.com/office/powerpoint/2010/main" val="3582347854"/>
                        </p:ext>
                      </p:extLst>
                    </p:nvPr>
                  </p:nvGraphicFramePr>
                  <p:xfrm>
                    <a:off x="13502094" y="17297401"/>
                    <a:ext cx="1312931" cy="1236132"/>
                  </p:xfrm>
                  <a:graphic>
                    <a:graphicData uri="http://schemas.microsoft.com/office/drawing/2017/model3d">
                      <am3d:model3d r:embed="rId9">
                        <am3d:spPr>
                          <a:xfrm>
                            <a:off x="0" y="0"/>
                            <a:ext cx="1312931" cy="1236132"/>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m3d:postTrans dx="0" dy="0" dz="0"/>
                        </am3d:trans>
                        <am3d:raster rName="Office3DRenderer" rVer="16.0.8326">
                          <am3d:blip r:embed="rId13"/>
                        </am3d:raster>
                        <am3d:objViewport viewportSz="1043889"/>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168" name="Modello 3D 167" descr="Sfera grigio chiaro">
                      <a:extLst>
                        <a:ext uri="{FF2B5EF4-FFF2-40B4-BE49-F238E27FC236}">
                          <a16:creationId xmlns:a16="http://schemas.microsoft.com/office/drawing/2014/main" id="{8FDFE789-C41D-7F47-BC71-E4768BAD2570}"/>
                        </a:ext>
                      </a:extLst>
                    </p:cNvPr>
                    <p:cNvPicPr>
                      <a:picLocks noGrp="1" noRot="1" noChangeAspect="1" noMove="1" noResize="1" noEditPoints="1" noAdjustHandles="1" noChangeArrowheads="1" noChangeShapeType="1" noCrop="1"/>
                    </p:cNvPicPr>
                    <p:nvPr/>
                  </p:nvPicPr>
                  <p:blipFill>
                    <a:blip r:embed="rId13"/>
                    <a:stretch>
                      <a:fillRect/>
                    </a:stretch>
                  </p:blipFill>
                  <p:spPr>
                    <a:xfrm>
                      <a:off x="2442203" y="8993705"/>
                      <a:ext cx="890468" cy="664293"/>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169" name="Modello 3D 168" descr="Sfera grigio chiaro">
                      <a:extLst>
                        <a:ext uri="{FF2B5EF4-FFF2-40B4-BE49-F238E27FC236}">
                          <a16:creationId xmlns:a16="http://schemas.microsoft.com/office/drawing/2014/main" id="{70A01A04-6BEE-924D-A0E8-F8AB475BA3AA}"/>
                        </a:ext>
                      </a:extLst>
                    </p:cNvPr>
                    <p:cNvGraphicFramePr>
                      <a:graphicFrameLocks noChangeAspect="1"/>
                    </p:cNvGraphicFramePr>
                    <p:nvPr>
                      <p:extLst>
                        <p:ext uri="{D42A27DB-BD31-4B8C-83A1-F6EECF244321}">
                          <p14:modId xmlns:p14="http://schemas.microsoft.com/office/powerpoint/2010/main" val="3874135113"/>
                        </p:ext>
                      </p:extLst>
                    </p:nvPr>
                  </p:nvGraphicFramePr>
                  <p:xfrm>
                    <a:off x="14109264" y="17578244"/>
                    <a:ext cx="1300977" cy="1300978"/>
                  </p:xfrm>
                  <a:graphic>
                    <a:graphicData uri="http://schemas.microsoft.com/office/drawing/2017/model3d">
                      <am3d:model3d r:embed="rId9">
                        <am3d:spPr>
                          <a:xfrm>
                            <a:off x="0" y="0"/>
                            <a:ext cx="1300977" cy="1300978"/>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x="211998" ay="2696734" az="149858"/>
                          <am3d:postTrans dx="0" dy="0" dz="0"/>
                        </am3d:trans>
                        <am3d:raster rName="Office3DRenderer" rVer="16.0.8326">
                          <am3d:blip r:embed="rId12"/>
                        </am3d:raster>
                        <am3d:objViewport viewportSz="1080491"/>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169" name="Modello 3D 168" descr="Sfera grigio chiaro">
                      <a:extLst>
                        <a:ext uri="{FF2B5EF4-FFF2-40B4-BE49-F238E27FC236}">
                          <a16:creationId xmlns:a16="http://schemas.microsoft.com/office/drawing/2014/main" id="{70A01A04-6BEE-924D-A0E8-F8AB475BA3AA}"/>
                        </a:ext>
                      </a:extLst>
                    </p:cNvPr>
                    <p:cNvPicPr>
                      <a:picLocks noGrp="1" noRot="1" noChangeAspect="1" noMove="1" noResize="1" noEditPoints="1" noAdjustHandles="1" noChangeArrowheads="1" noChangeShapeType="1" noCrop="1"/>
                    </p:cNvPicPr>
                    <p:nvPr/>
                  </p:nvPicPr>
                  <p:blipFill>
                    <a:blip r:embed="rId12"/>
                    <a:stretch>
                      <a:fillRect/>
                    </a:stretch>
                  </p:blipFill>
                  <p:spPr>
                    <a:xfrm>
                      <a:off x="2854003" y="9144629"/>
                      <a:ext cx="882360" cy="699141"/>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170" name="Modello 3D 169" descr="Sfera grigio chiaro">
                      <a:extLst>
                        <a:ext uri="{FF2B5EF4-FFF2-40B4-BE49-F238E27FC236}">
                          <a16:creationId xmlns:a16="http://schemas.microsoft.com/office/drawing/2014/main" id="{C38ACF5F-715C-2846-8150-459C3539B11B}"/>
                        </a:ext>
                      </a:extLst>
                    </p:cNvPr>
                    <p:cNvGraphicFramePr>
                      <a:graphicFrameLocks noChangeAspect="1"/>
                    </p:cNvGraphicFramePr>
                    <p:nvPr>
                      <p:extLst>
                        <p:ext uri="{D42A27DB-BD31-4B8C-83A1-F6EECF244321}">
                          <p14:modId xmlns:p14="http://schemas.microsoft.com/office/powerpoint/2010/main" val="801059848"/>
                        </p:ext>
                      </p:extLst>
                    </p:nvPr>
                  </p:nvGraphicFramePr>
                  <p:xfrm>
                    <a:off x="12573000" y="17830800"/>
                    <a:ext cx="1236133" cy="1236132"/>
                  </p:xfrm>
                  <a:graphic>
                    <a:graphicData uri="http://schemas.microsoft.com/office/drawing/2017/model3d">
                      <am3d:model3d r:embed="rId9">
                        <am3d:spPr>
                          <a:xfrm>
                            <a:off x="0" y="0"/>
                            <a:ext cx="1236133" cy="1236132"/>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m3d:postTrans dx="0" dy="0" dz="0"/>
                        </am3d:trans>
                        <am3d:raster rName="Office3DRenderer" rVer="16.0.8326">
                          <am3d:blip r:embed="rId10"/>
                        </am3d:raster>
                        <am3d:objViewport viewportSz="1043889"/>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170" name="Modello 3D 169" descr="Sfera grigio chiaro">
                      <a:extLst>
                        <a:ext uri="{FF2B5EF4-FFF2-40B4-BE49-F238E27FC236}">
                          <a16:creationId xmlns:a16="http://schemas.microsoft.com/office/drawing/2014/main" id="{C38ACF5F-715C-2846-8150-459C3539B11B}"/>
                        </a:ext>
                      </a:extLst>
                    </p:cNvPr>
                    <p:cNvPicPr>
                      <a:picLocks noGrp="1" noRot="1" noChangeAspect="1" noMove="1" noResize="1" noEditPoints="1" noAdjustHandles="1" noChangeArrowheads="1" noChangeShapeType="1" noCrop="1"/>
                    </p:cNvPicPr>
                    <p:nvPr/>
                  </p:nvPicPr>
                  <p:blipFill>
                    <a:blip r:embed="rId10"/>
                    <a:stretch>
                      <a:fillRect/>
                    </a:stretch>
                  </p:blipFill>
                  <p:spPr>
                    <a:xfrm>
                      <a:off x="1812064" y="9280352"/>
                      <a:ext cx="838381" cy="664293"/>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171" name="Modello 3D 170" descr="Sfera grigio chiaro">
                      <a:extLst>
                        <a:ext uri="{FF2B5EF4-FFF2-40B4-BE49-F238E27FC236}">
                          <a16:creationId xmlns:a16="http://schemas.microsoft.com/office/drawing/2014/main" id="{47FFB249-6DD1-0E4D-B7A3-CEE4F8A3A021}"/>
                        </a:ext>
                      </a:extLst>
                    </p:cNvPr>
                    <p:cNvGraphicFramePr>
                      <a:graphicFrameLocks noChangeAspect="1"/>
                    </p:cNvGraphicFramePr>
                    <p:nvPr>
                      <p:extLst>
                        <p:ext uri="{D42A27DB-BD31-4B8C-83A1-F6EECF244321}">
                          <p14:modId xmlns:p14="http://schemas.microsoft.com/office/powerpoint/2010/main" val="697410390"/>
                        </p:ext>
                      </p:extLst>
                    </p:nvPr>
                  </p:nvGraphicFramePr>
                  <p:xfrm>
                    <a:off x="13078682" y="18135601"/>
                    <a:ext cx="1236133" cy="1236132"/>
                  </p:xfrm>
                  <a:graphic>
                    <a:graphicData uri="http://schemas.microsoft.com/office/drawing/2017/model3d">
                      <am3d:model3d r:embed="rId9">
                        <am3d:spPr>
                          <a:xfrm>
                            <a:off x="0" y="0"/>
                            <a:ext cx="1236133" cy="1236132"/>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m3d:postTrans dx="0" dy="0" dz="0"/>
                        </am3d:trans>
                        <am3d:raster rName="Office3DRenderer" rVer="16.0.8326">
                          <am3d:blip r:embed="rId10"/>
                        </am3d:raster>
                        <am3d:objViewport viewportSz="1043889"/>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171" name="Modello 3D 170" descr="Sfera grigio chiaro">
                      <a:extLst>
                        <a:ext uri="{FF2B5EF4-FFF2-40B4-BE49-F238E27FC236}">
                          <a16:creationId xmlns:a16="http://schemas.microsoft.com/office/drawing/2014/main" id="{47FFB249-6DD1-0E4D-B7A3-CEE4F8A3A021}"/>
                        </a:ext>
                      </a:extLst>
                    </p:cNvPr>
                    <p:cNvPicPr>
                      <a:picLocks noGrp="1" noRot="1" noChangeAspect="1" noMove="1" noResize="1" noEditPoints="1" noAdjustHandles="1" noChangeArrowheads="1" noChangeShapeType="1" noCrop="1"/>
                    </p:cNvPicPr>
                    <p:nvPr/>
                  </p:nvPicPr>
                  <p:blipFill>
                    <a:blip r:embed="rId10"/>
                    <a:stretch>
                      <a:fillRect/>
                    </a:stretch>
                  </p:blipFill>
                  <p:spPr>
                    <a:xfrm>
                      <a:off x="2155033" y="9444151"/>
                      <a:ext cx="838381" cy="664293"/>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172" name="Modello 3D 171" descr="Sfera grigio chiaro">
                      <a:extLst>
                        <a:ext uri="{FF2B5EF4-FFF2-40B4-BE49-F238E27FC236}">
                          <a16:creationId xmlns:a16="http://schemas.microsoft.com/office/drawing/2014/main" id="{68BBFBE2-278B-EB40-B4D4-0167D98732F2}"/>
                        </a:ext>
                      </a:extLst>
                    </p:cNvPr>
                    <p:cNvGraphicFramePr/>
                    <p:nvPr>
                      <p:extLst>
                        <p:ext uri="{D42A27DB-BD31-4B8C-83A1-F6EECF244321}">
                          <p14:modId xmlns:p14="http://schemas.microsoft.com/office/powerpoint/2010/main" val="3767414492"/>
                        </p:ext>
                      </p:extLst>
                    </p:nvPr>
                  </p:nvGraphicFramePr>
                  <p:xfrm>
                    <a:off x="13578294" y="18440401"/>
                    <a:ext cx="1312931" cy="1236132"/>
                  </p:xfrm>
                  <a:graphic>
                    <a:graphicData uri="http://schemas.microsoft.com/office/drawing/2017/model3d">
                      <am3d:model3d r:embed="rId9">
                        <am3d:spPr>
                          <a:xfrm>
                            <a:off x="0" y="0"/>
                            <a:ext cx="1312931" cy="1236132"/>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m3d:postTrans dx="0" dy="0" dz="0"/>
                        </am3d:trans>
                        <am3d:raster rName="Office3DRenderer" rVer="16.0.8326">
                          <am3d:blip r:embed="rId13"/>
                        </am3d:raster>
                        <am3d:objViewport viewportSz="1043889"/>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172" name="Modello 3D 171" descr="Sfera grigio chiaro">
                      <a:extLst>
                        <a:ext uri="{FF2B5EF4-FFF2-40B4-BE49-F238E27FC236}">
                          <a16:creationId xmlns:a16="http://schemas.microsoft.com/office/drawing/2014/main" id="{68BBFBE2-278B-EB40-B4D4-0167D98732F2}"/>
                        </a:ext>
                      </a:extLst>
                    </p:cNvPr>
                    <p:cNvPicPr>
                      <a:picLocks noGrp="1" noRot="1" noChangeAspect="1" noMove="1" noResize="1" noEditPoints="1" noAdjustHandles="1" noChangeArrowheads="1" noChangeShapeType="1" noCrop="1"/>
                    </p:cNvPicPr>
                    <p:nvPr/>
                  </p:nvPicPr>
                  <p:blipFill>
                    <a:blip r:embed="rId13"/>
                    <a:stretch>
                      <a:fillRect/>
                    </a:stretch>
                  </p:blipFill>
                  <p:spPr>
                    <a:xfrm>
                      <a:off x="2493884" y="9607949"/>
                      <a:ext cx="890468" cy="664293"/>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173" name="Modello 3D 172" descr="Sfera grigio chiaro">
                      <a:extLst>
                        <a:ext uri="{FF2B5EF4-FFF2-40B4-BE49-F238E27FC236}">
                          <a16:creationId xmlns:a16="http://schemas.microsoft.com/office/drawing/2014/main" id="{7883482A-AF8E-6947-BC28-AA7771E3F78D}"/>
                        </a:ext>
                      </a:extLst>
                    </p:cNvPr>
                    <p:cNvGraphicFramePr>
                      <a:graphicFrameLocks noChangeAspect="1"/>
                    </p:cNvGraphicFramePr>
                    <p:nvPr>
                      <p:extLst>
                        <p:ext uri="{D42A27DB-BD31-4B8C-83A1-F6EECF244321}">
                          <p14:modId xmlns:p14="http://schemas.microsoft.com/office/powerpoint/2010/main" val="367751063"/>
                        </p:ext>
                      </p:extLst>
                    </p:nvPr>
                  </p:nvGraphicFramePr>
                  <p:xfrm>
                    <a:off x="14185464" y="18721244"/>
                    <a:ext cx="1300977" cy="1300978"/>
                  </p:xfrm>
                  <a:graphic>
                    <a:graphicData uri="http://schemas.microsoft.com/office/drawing/2017/model3d">
                      <am3d:model3d r:embed="rId9">
                        <am3d:spPr>
                          <a:xfrm>
                            <a:off x="0" y="0"/>
                            <a:ext cx="1300977" cy="1300978"/>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x="211998" ay="2696734" az="149858"/>
                          <am3d:postTrans dx="0" dy="0" dz="0"/>
                        </am3d:trans>
                        <am3d:raster rName="Office3DRenderer" rVer="16.0.8326">
                          <am3d:blip r:embed="rId12"/>
                        </am3d:raster>
                        <am3d:objViewport viewportSz="1080491"/>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173" name="Modello 3D 172" descr="Sfera grigio chiaro">
                      <a:extLst>
                        <a:ext uri="{FF2B5EF4-FFF2-40B4-BE49-F238E27FC236}">
                          <a16:creationId xmlns:a16="http://schemas.microsoft.com/office/drawing/2014/main" id="{7883482A-AF8E-6947-BC28-AA7771E3F78D}"/>
                        </a:ext>
                      </a:extLst>
                    </p:cNvPr>
                    <p:cNvPicPr>
                      <a:picLocks noGrp="1" noRot="1" noChangeAspect="1" noMove="1" noResize="1" noEditPoints="1" noAdjustHandles="1" noChangeArrowheads="1" noChangeShapeType="1" noCrop="1"/>
                    </p:cNvPicPr>
                    <p:nvPr/>
                  </p:nvPicPr>
                  <p:blipFill>
                    <a:blip r:embed="rId12"/>
                    <a:stretch>
                      <a:fillRect/>
                    </a:stretch>
                  </p:blipFill>
                  <p:spPr>
                    <a:xfrm>
                      <a:off x="2905684" y="9758873"/>
                      <a:ext cx="882360" cy="699141"/>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174" name="Modello 3D 173" descr="Sfera grigio chiaro">
                      <a:extLst>
                        <a:ext uri="{FF2B5EF4-FFF2-40B4-BE49-F238E27FC236}">
                          <a16:creationId xmlns:a16="http://schemas.microsoft.com/office/drawing/2014/main" id="{6E0A6865-5E83-8149-8B73-B0FE598BFB6D}"/>
                        </a:ext>
                      </a:extLst>
                    </p:cNvPr>
                    <p:cNvGraphicFramePr>
                      <a:graphicFrameLocks noChangeAspect="1"/>
                    </p:cNvGraphicFramePr>
                    <p:nvPr>
                      <p:extLst>
                        <p:ext uri="{D42A27DB-BD31-4B8C-83A1-F6EECF244321}">
                          <p14:modId xmlns:p14="http://schemas.microsoft.com/office/powerpoint/2010/main" val="2568071757"/>
                        </p:ext>
                      </p:extLst>
                    </p:nvPr>
                  </p:nvGraphicFramePr>
                  <p:xfrm>
                    <a:off x="12611398" y="18992178"/>
                    <a:ext cx="1236133" cy="1236132"/>
                  </p:xfrm>
                  <a:graphic>
                    <a:graphicData uri="http://schemas.microsoft.com/office/drawing/2017/model3d">
                      <am3d:model3d r:embed="rId9">
                        <am3d:spPr>
                          <a:xfrm>
                            <a:off x="0" y="0"/>
                            <a:ext cx="1236133" cy="1236132"/>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m3d:postTrans dx="0" dy="0" dz="0"/>
                        </am3d:trans>
                        <am3d:raster rName="Office3DRenderer" rVer="16.0.8326">
                          <am3d:blip r:embed="rId10"/>
                        </am3d:raster>
                        <am3d:objViewport viewportSz="1043889"/>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174" name="Modello 3D 173" descr="Sfera grigio chiaro">
                      <a:extLst>
                        <a:ext uri="{FF2B5EF4-FFF2-40B4-BE49-F238E27FC236}">
                          <a16:creationId xmlns:a16="http://schemas.microsoft.com/office/drawing/2014/main" id="{6E0A6865-5E83-8149-8B73-B0FE598BFB6D}"/>
                        </a:ext>
                      </a:extLst>
                    </p:cNvPr>
                    <p:cNvPicPr>
                      <a:picLocks noGrp="1" noRot="1" noChangeAspect="1" noMove="1" noResize="1" noEditPoints="1" noAdjustHandles="1" noChangeArrowheads="1" noChangeShapeType="1" noCrop="1"/>
                    </p:cNvPicPr>
                    <p:nvPr/>
                  </p:nvPicPr>
                  <p:blipFill>
                    <a:blip r:embed="rId10"/>
                    <a:stretch>
                      <a:fillRect/>
                    </a:stretch>
                  </p:blipFill>
                  <p:spPr>
                    <a:xfrm>
                      <a:off x="1838107" y="9904472"/>
                      <a:ext cx="838381" cy="664293"/>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175" name="Modello 3D 174" descr="Sfera grigio chiaro">
                      <a:extLst>
                        <a:ext uri="{FF2B5EF4-FFF2-40B4-BE49-F238E27FC236}">
                          <a16:creationId xmlns:a16="http://schemas.microsoft.com/office/drawing/2014/main" id="{BFF3BB35-76D5-CF4D-85E9-D1662377A912}"/>
                        </a:ext>
                      </a:extLst>
                    </p:cNvPr>
                    <p:cNvGraphicFramePr>
                      <a:graphicFrameLocks noChangeAspect="1"/>
                    </p:cNvGraphicFramePr>
                    <p:nvPr>
                      <p:extLst>
                        <p:ext uri="{D42A27DB-BD31-4B8C-83A1-F6EECF244321}">
                          <p14:modId xmlns:p14="http://schemas.microsoft.com/office/powerpoint/2010/main" val="3693947601"/>
                        </p:ext>
                      </p:extLst>
                    </p:nvPr>
                  </p:nvGraphicFramePr>
                  <p:xfrm>
                    <a:off x="13117080" y="19296979"/>
                    <a:ext cx="1236133" cy="1236132"/>
                  </p:xfrm>
                  <a:graphic>
                    <a:graphicData uri="http://schemas.microsoft.com/office/drawing/2017/model3d">
                      <am3d:model3d r:embed="rId9">
                        <am3d:spPr>
                          <a:xfrm>
                            <a:off x="0" y="0"/>
                            <a:ext cx="1236133" cy="1236132"/>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m3d:postTrans dx="0" dy="0" dz="0"/>
                        </am3d:trans>
                        <am3d:raster rName="Office3DRenderer" rVer="16.0.8326">
                          <am3d:blip r:embed="rId10"/>
                        </am3d:raster>
                        <am3d:objViewport viewportSz="1043889"/>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175" name="Modello 3D 174" descr="Sfera grigio chiaro">
                      <a:extLst>
                        <a:ext uri="{FF2B5EF4-FFF2-40B4-BE49-F238E27FC236}">
                          <a16:creationId xmlns:a16="http://schemas.microsoft.com/office/drawing/2014/main" id="{BFF3BB35-76D5-CF4D-85E9-D1662377A912}"/>
                        </a:ext>
                      </a:extLst>
                    </p:cNvPr>
                    <p:cNvPicPr>
                      <a:picLocks noGrp="1" noRot="1" noChangeAspect="1" noMove="1" noResize="1" noEditPoints="1" noAdjustHandles="1" noChangeArrowheads="1" noChangeShapeType="1" noCrop="1"/>
                    </p:cNvPicPr>
                    <p:nvPr/>
                  </p:nvPicPr>
                  <p:blipFill>
                    <a:blip r:embed="rId10"/>
                    <a:stretch>
                      <a:fillRect/>
                    </a:stretch>
                  </p:blipFill>
                  <p:spPr>
                    <a:xfrm>
                      <a:off x="2181075" y="10068271"/>
                      <a:ext cx="838381" cy="664293"/>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176" name="Modello 3D 175" descr="Sfera grigio chiaro">
                      <a:extLst>
                        <a:ext uri="{FF2B5EF4-FFF2-40B4-BE49-F238E27FC236}">
                          <a16:creationId xmlns:a16="http://schemas.microsoft.com/office/drawing/2014/main" id="{5C06019E-5EF3-824E-9B3C-FF8D6CE4E6D2}"/>
                        </a:ext>
                      </a:extLst>
                    </p:cNvPr>
                    <p:cNvGraphicFramePr/>
                    <p:nvPr>
                      <p:extLst>
                        <p:ext uri="{D42A27DB-BD31-4B8C-83A1-F6EECF244321}">
                          <p14:modId xmlns:p14="http://schemas.microsoft.com/office/powerpoint/2010/main" val="2255562927"/>
                        </p:ext>
                      </p:extLst>
                    </p:nvPr>
                  </p:nvGraphicFramePr>
                  <p:xfrm>
                    <a:off x="13616692" y="19601779"/>
                    <a:ext cx="1312931" cy="1236132"/>
                  </p:xfrm>
                  <a:graphic>
                    <a:graphicData uri="http://schemas.microsoft.com/office/drawing/2017/model3d">
                      <am3d:model3d r:embed="rId9">
                        <am3d:spPr>
                          <a:xfrm>
                            <a:off x="0" y="0"/>
                            <a:ext cx="1312931" cy="1236132"/>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m3d:postTrans dx="0" dy="0" dz="0"/>
                        </am3d:trans>
                        <am3d:raster rName="Office3DRenderer" rVer="16.0.8326">
                          <am3d:blip r:embed="rId13"/>
                        </am3d:raster>
                        <am3d:objViewport viewportSz="1043889"/>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176" name="Modello 3D 175" descr="Sfera grigio chiaro">
                      <a:extLst>
                        <a:ext uri="{FF2B5EF4-FFF2-40B4-BE49-F238E27FC236}">
                          <a16:creationId xmlns:a16="http://schemas.microsoft.com/office/drawing/2014/main" id="{5C06019E-5EF3-824E-9B3C-FF8D6CE4E6D2}"/>
                        </a:ext>
                      </a:extLst>
                    </p:cNvPr>
                    <p:cNvPicPr>
                      <a:picLocks noGrp="1" noRot="1" noChangeAspect="1" noMove="1" noResize="1" noEditPoints="1" noAdjustHandles="1" noChangeArrowheads="1" noChangeShapeType="1" noCrop="1"/>
                    </p:cNvPicPr>
                    <p:nvPr/>
                  </p:nvPicPr>
                  <p:blipFill>
                    <a:blip r:embed="rId13"/>
                    <a:stretch>
                      <a:fillRect/>
                    </a:stretch>
                  </p:blipFill>
                  <p:spPr>
                    <a:xfrm>
                      <a:off x="2519927" y="10232069"/>
                      <a:ext cx="890468" cy="664293"/>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177" name="Modello 3D 176" descr="Sfera grigio chiaro">
                      <a:extLst>
                        <a:ext uri="{FF2B5EF4-FFF2-40B4-BE49-F238E27FC236}">
                          <a16:creationId xmlns:a16="http://schemas.microsoft.com/office/drawing/2014/main" id="{F41F4A0E-EFEE-9542-8769-C9147AC8A1C0}"/>
                        </a:ext>
                      </a:extLst>
                    </p:cNvPr>
                    <p:cNvGraphicFramePr>
                      <a:graphicFrameLocks noChangeAspect="1"/>
                    </p:cNvGraphicFramePr>
                    <p:nvPr>
                      <p:extLst>
                        <p:ext uri="{D42A27DB-BD31-4B8C-83A1-F6EECF244321}">
                          <p14:modId xmlns:p14="http://schemas.microsoft.com/office/powerpoint/2010/main" val="852529854"/>
                        </p:ext>
                      </p:extLst>
                    </p:nvPr>
                  </p:nvGraphicFramePr>
                  <p:xfrm>
                    <a:off x="14223862" y="19882622"/>
                    <a:ext cx="1300977" cy="1300978"/>
                  </p:xfrm>
                  <a:graphic>
                    <a:graphicData uri="http://schemas.microsoft.com/office/drawing/2017/model3d">
                      <am3d:model3d r:embed="rId9">
                        <am3d:spPr>
                          <a:xfrm>
                            <a:off x="0" y="0"/>
                            <a:ext cx="1300977" cy="1300978"/>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x="211998" ay="2696734" az="149858"/>
                          <am3d:postTrans dx="0" dy="0" dz="0"/>
                        </am3d:trans>
                        <am3d:raster rName="Office3DRenderer" rVer="16.0.8326">
                          <am3d:blip r:embed="rId12"/>
                        </am3d:raster>
                        <am3d:objViewport viewportSz="1080491"/>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177" name="Modello 3D 176" descr="Sfera grigio chiaro">
                      <a:extLst>
                        <a:ext uri="{FF2B5EF4-FFF2-40B4-BE49-F238E27FC236}">
                          <a16:creationId xmlns:a16="http://schemas.microsoft.com/office/drawing/2014/main" id="{F41F4A0E-EFEE-9542-8769-C9147AC8A1C0}"/>
                        </a:ext>
                      </a:extLst>
                    </p:cNvPr>
                    <p:cNvPicPr>
                      <a:picLocks noGrp="1" noRot="1" noChangeAspect="1" noMove="1" noResize="1" noEditPoints="1" noAdjustHandles="1" noChangeArrowheads="1" noChangeShapeType="1" noCrop="1"/>
                    </p:cNvPicPr>
                    <p:nvPr/>
                  </p:nvPicPr>
                  <p:blipFill>
                    <a:blip r:embed="rId12"/>
                    <a:stretch>
                      <a:fillRect/>
                    </a:stretch>
                  </p:blipFill>
                  <p:spPr>
                    <a:xfrm>
                      <a:off x="2931727" y="10382993"/>
                      <a:ext cx="882360" cy="699141"/>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178" name="Modello 3D 177" descr="Sfera grigio chiaro">
                      <a:extLst>
                        <a:ext uri="{FF2B5EF4-FFF2-40B4-BE49-F238E27FC236}">
                          <a16:creationId xmlns:a16="http://schemas.microsoft.com/office/drawing/2014/main" id="{E97F88CC-3D31-7E42-9047-8B5D7E38ED19}"/>
                        </a:ext>
                      </a:extLst>
                    </p:cNvPr>
                    <p:cNvGraphicFramePr>
                      <a:graphicFrameLocks noChangeAspect="1"/>
                    </p:cNvGraphicFramePr>
                    <p:nvPr>
                      <p:extLst>
                        <p:ext uri="{D42A27DB-BD31-4B8C-83A1-F6EECF244321}">
                          <p14:modId xmlns:p14="http://schemas.microsoft.com/office/powerpoint/2010/main" val="2315997208"/>
                        </p:ext>
                      </p:extLst>
                    </p:nvPr>
                  </p:nvGraphicFramePr>
                  <p:xfrm>
                    <a:off x="12611398" y="20058978"/>
                    <a:ext cx="1236133" cy="1236132"/>
                  </p:xfrm>
                  <a:graphic>
                    <a:graphicData uri="http://schemas.microsoft.com/office/drawing/2017/model3d">
                      <am3d:model3d r:embed="rId9">
                        <am3d:spPr>
                          <a:xfrm>
                            <a:off x="0" y="0"/>
                            <a:ext cx="1236133" cy="1236132"/>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m3d:postTrans dx="0" dy="0" dz="0"/>
                        </am3d:trans>
                        <am3d:raster rName="Office3DRenderer" rVer="16.0.8326">
                          <am3d:blip r:embed="rId10"/>
                        </am3d:raster>
                        <am3d:objViewport viewportSz="1043889"/>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178" name="Modello 3D 177" descr="Sfera grigio chiaro">
                      <a:extLst>
                        <a:ext uri="{FF2B5EF4-FFF2-40B4-BE49-F238E27FC236}">
                          <a16:creationId xmlns:a16="http://schemas.microsoft.com/office/drawing/2014/main" id="{E97F88CC-3D31-7E42-9047-8B5D7E38ED19}"/>
                        </a:ext>
                      </a:extLst>
                    </p:cNvPr>
                    <p:cNvPicPr>
                      <a:picLocks noGrp="1" noRot="1" noChangeAspect="1" noMove="1" noResize="1" noEditPoints="1" noAdjustHandles="1" noChangeArrowheads="1" noChangeShapeType="1" noCrop="1"/>
                    </p:cNvPicPr>
                    <p:nvPr/>
                  </p:nvPicPr>
                  <p:blipFill>
                    <a:blip r:embed="rId10"/>
                    <a:stretch>
                      <a:fillRect/>
                    </a:stretch>
                  </p:blipFill>
                  <p:spPr>
                    <a:xfrm>
                      <a:off x="1838107" y="10477766"/>
                      <a:ext cx="838381" cy="664293"/>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179" name="Modello 3D 178" descr="Sfera grigio chiaro">
                      <a:extLst>
                        <a:ext uri="{FF2B5EF4-FFF2-40B4-BE49-F238E27FC236}">
                          <a16:creationId xmlns:a16="http://schemas.microsoft.com/office/drawing/2014/main" id="{0E663D0D-CFF2-EB4D-9389-49FBE5D10E9B}"/>
                        </a:ext>
                      </a:extLst>
                    </p:cNvPr>
                    <p:cNvGraphicFramePr>
                      <a:graphicFrameLocks noChangeAspect="1"/>
                    </p:cNvGraphicFramePr>
                    <p:nvPr>
                      <p:extLst>
                        <p:ext uri="{D42A27DB-BD31-4B8C-83A1-F6EECF244321}">
                          <p14:modId xmlns:p14="http://schemas.microsoft.com/office/powerpoint/2010/main" val="4251525202"/>
                        </p:ext>
                      </p:extLst>
                    </p:nvPr>
                  </p:nvGraphicFramePr>
                  <p:xfrm>
                    <a:off x="13117080" y="20363779"/>
                    <a:ext cx="1236133" cy="1236132"/>
                  </p:xfrm>
                  <a:graphic>
                    <a:graphicData uri="http://schemas.microsoft.com/office/drawing/2017/model3d">
                      <am3d:model3d r:embed="rId9">
                        <am3d:spPr>
                          <a:xfrm>
                            <a:off x="0" y="0"/>
                            <a:ext cx="1236133" cy="1236132"/>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m3d:postTrans dx="0" dy="0" dz="0"/>
                        </am3d:trans>
                        <am3d:raster rName="Office3DRenderer" rVer="16.0.8326">
                          <am3d:blip r:embed="rId10"/>
                        </am3d:raster>
                        <am3d:objViewport viewportSz="1043889"/>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179" name="Modello 3D 178" descr="Sfera grigio chiaro">
                      <a:extLst>
                        <a:ext uri="{FF2B5EF4-FFF2-40B4-BE49-F238E27FC236}">
                          <a16:creationId xmlns:a16="http://schemas.microsoft.com/office/drawing/2014/main" id="{0E663D0D-CFF2-EB4D-9389-49FBE5D10E9B}"/>
                        </a:ext>
                      </a:extLst>
                    </p:cNvPr>
                    <p:cNvPicPr>
                      <a:picLocks noGrp="1" noRot="1" noChangeAspect="1" noMove="1" noResize="1" noEditPoints="1" noAdjustHandles="1" noChangeArrowheads="1" noChangeShapeType="1" noCrop="1"/>
                    </p:cNvPicPr>
                    <p:nvPr/>
                  </p:nvPicPr>
                  <p:blipFill>
                    <a:blip r:embed="rId10"/>
                    <a:stretch>
                      <a:fillRect/>
                    </a:stretch>
                  </p:blipFill>
                  <p:spPr>
                    <a:xfrm>
                      <a:off x="2181075" y="10641565"/>
                      <a:ext cx="838381" cy="664293"/>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180" name="Modello 3D 179" descr="Sfera grigio chiaro">
                      <a:extLst>
                        <a:ext uri="{FF2B5EF4-FFF2-40B4-BE49-F238E27FC236}">
                          <a16:creationId xmlns:a16="http://schemas.microsoft.com/office/drawing/2014/main" id="{EBB1F1C7-F89E-7545-9E02-2C26F88B10CF}"/>
                        </a:ext>
                      </a:extLst>
                    </p:cNvPr>
                    <p:cNvGraphicFramePr/>
                    <p:nvPr>
                      <p:extLst>
                        <p:ext uri="{D42A27DB-BD31-4B8C-83A1-F6EECF244321}">
                          <p14:modId xmlns:p14="http://schemas.microsoft.com/office/powerpoint/2010/main" val="2223778515"/>
                        </p:ext>
                      </p:extLst>
                    </p:nvPr>
                  </p:nvGraphicFramePr>
                  <p:xfrm>
                    <a:off x="13616692" y="20668579"/>
                    <a:ext cx="1312931" cy="1236132"/>
                  </p:xfrm>
                  <a:graphic>
                    <a:graphicData uri="http://schemas.microsoft.com/office/drawing/2017/model3d">
                      <am3d:model3d r:embed="rId9">
                        <am3d:spPr>
                          <a:xfrm>
                            <a:off x="0" y="0"/>
                            <a:ext cx="1312931" cy="1236132"/>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m3d:postTrans dx="0" dy="0" dz="0"/>
                        </am3d:trans>
                        <am3d:raster rName="Office3DRenderer" rVer="16.0.8326">
                          <am3d:blip r:embed="rId13"/>
                        </am3d:raster>
                        <am3d:objViewport viewportSz="1043889"/>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180" name="Modello 3D 179" descr="Sfera grigio chiaro">
                      <a:extLst>
                        <a:ext uri="{FF2B5EF4-FFF2-40B4-BE49-F238E27FC236}">
                          <a16:creationId xmlns:a16="http://schemas.microsoft.com/office/drawing/2014/main" id="{EBB1F1C7-F89E-7545-9E02-2C26F88B10CF}"/>
                        </a:ext>
                      </a:extLst>
                    </p:cNvPr>
                    <p:cNvPicPr>
                      <a:picLocks noGrp="1" noRot="1" noChangeAspect="1" noMove="1" noResize="1" noEditPoints="1" noAdjustHandles="1" noChangeArrowheads="1" noChangeShapeType="1" noCrop="1"/>
                    </p:cNvPicPr>
                    <p:nvPr/>
                  </p:nvPicPr>
                  <p:blipFill>
                    <a:blip r:embed="rId13"/>
                    <a:stretch>
                      <a:fillRect/>
                    </a:stretch>
                  </p:blipFill>
                  <p:spPr>
                    <a:xfrm>
                      <a:off x="2519927" y="10805363"/>
                      <a:ext cx="890468" cy="664293"/>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181" name="Modello 3D 180" descr="Sfera grigio chiaro">
                      <a:extLst>
                        <a:ext uri="{FF2B5EF4-FFF2-40B4-BE49-F238E27FC236}">
                          <a16:creationId xmlns:a16="http://schemas.microsoft.com/office/drawing/2014/main" id="{380076B2-74BC-C842-BEE5-FBCCEFFB446C}"/>
                        </a:ext>
                      </a:extLst>
                    </p:cNvPr>
                    <p:cNvGraphicFramePr>
                      <a:graphicFrameLocks noChangeAspect="1"/>
                    </p:cNvGraphicFramePr>
                    <p:nvPr>
                      <p:extLst>
                        <p:ext uri="{D42A27DB-BD31-4B8C-83A1-F6EECF244321}">
                          <p14:modId xmlns:p14="http://schemas.microsoft.com/office/powerpoint/2010/main" val="109181355"/>
                        </p:ext>
                      </p:extLst>
                    </p:nvPr>
                  </p:nvGraphicFramePr>
                  <p:xfrm>
                    <a:off x="14223862" y="20949422"/>
                    <a:ext cx="1300977" cy="1300978"/>
                  </p:xfrm>
                  <a:graphic>
                    <a:graphicData uri="http://schemas.microsoft.com/office/drawing/2017/model3d">
                      <am3d:model3d r:embed="rId9">
                        <am3d:spPr>
                          <a:xfrm>
                            <a:off x="0" y="0"/>
                            <a:ext cx="1300977" cy="1300978"/>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x="211998" ay="2696734" az="149858"/>
                          <am3d:postTrans dx="0" dy="0" dz="0"/>
                        </am3d:trans>
                        <am3d:raster rName="Office3DRenderer" rVer="16.0.8326">
                          <am3d:blip r:embed="rId12"/>
                        </am3d:raster>
                        <am3d:objViewport viewportSz="1080491"/>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181" name="Modello 3D 180" descr="Sfera grigio chiaro">
                      <a:extLst>
                        <a:ext uri="{FF2B5EF4-FFF2-40B4-BE49-F238E27FC236}">
                          <a16:creationId xmlns:a16="http://schemas.microsoft.com/office/drawing/2014/main" id="{380076B2-74BC-C842-BEE5-FBCCEFFB446C}"/>
                        </a:ext>
                      </a:extLst>
                    </p:cNvPr>
                    <p:cNvPicPr>
                      <a:picLocks noGrp="1" noRot="1" noChangeAspect="1" noMove="1" noResize="1" noEditPoints="1" noAdjustHandles="1" noChangeArrowheads="1" noChangeShapeType="1" noCrop="1"/>
                    </p:cNvPicPr>
                    <p:nvPr/>
                  </p:nvPicPr>
                  <p:blipFill>
                    <a:blip r:embed="rId12"/>
                    <a:stretch>
                      <a:fillRect/>
                    </a:stretch>
                  </p:blipFill>
                  <p:spPr>
                    <a:xfrm>
                      <a:off x="2931727" y="10956287"/>
                      <a:ext cx="882360" cy="699141"/>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182" name="Modello 3D 181" descr="Sfera grigio chiaro">
                      <a:extLst>
                        <a:ext uri="{FF2B5EF4-FFF2-40B4-BE49-F238E27FC236}">
                          <a16:creationId xmlns:a16="http://schemas.microsoft.com/office/drawing/2014/main" id="{93B0604E-727A-C345-88C8-0BF1940C714C}"/>
                        </a:ext>
                      </a:extLst>
                    </p:cNvPr>
                    <p:cNvGraphicFramePr>
                      <a:graphicFrameLocks noChangeAspect="1"/>
                    </p:cNvGraphicFramePr>
                    <p:nvPr>
                      <p:extLst>
                        <p:ext uri="{D42A27DB-BD31-4B8C-83A1-F6EECF244321}">
                          <p14:modId xmlns:p14="http://schemas.microsoft.com/office/powerpoint/2010/main" val="3452050128"/>
                        </p:ext>
                      </p:extLst>
                    </p:nvPr>
                  </p:nvGraphicFramePr>
                  <p:xfrm>
                    <a:off x="12611398" y="20897178"/>
                    <a:ext cx="1236133" cy="1236132"/>
                  </p:xfrm>
                  <a:graphic>
                    <a:graphicData uri="http://schemas.microsoft.com/office/drawing/2017/model3d">
                      <am3d:model3d r:embed="rId9">
                        <am3d:spPr>
                          <a:xfrm>
                            <a:off x="0" y="0"/>
                            <a:ext cx="1236133" cy="1236132"/>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m3d:postTrans dx="0" dy="0" dz="0"/>
                        </am3d:trans>
                        <am3d:raster rName="Office3DRenderer" rVer="16.0.8326">
                          <am3d:blip r:embed="rId10"/>
                        </am3d:raster>
                        <am3d:objViewport viewportSz="1043889"/>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182" name="Modello 3D 181" descr="Sfera grigio chiaro">
                      <a:extLst>
                        <a:ext uri="{FF2B5EF4-FFF2-40B4-BE49-F238E27FC236}">
                          <a16:creationId xmlns:a16="http://schemas.microsoft.com/office/drawing/2014/main" id="{93B0604E-727A-C345-88C8-0BF1940C714C}"/>
                        </a:ext>
                      </a:extLst>
                    </p:cNvPr>
                    <p:cNvPicPr>
                      <a:picLocks noGrp="1" noRot="1" noChangeAspect="1" noMove="1" noResize="1" noEditPoints="1" noAdjustHandles="1" noChangeArrowheads="1" noChangeShapeType="1" noCrop="1"/>
                    </p:cNvPicPr>
                    <p:nvPr/>
                  </p:nvPicPr>
                  <p:blipFill>
                    <a:blip r:embed="rId10"/>
                    <a:stretch>
                      <a:fillRect/>
                    </a:stretch>
                  </p:blipFill>
                  <p:spPr>
                    <a:xfrm>
                      <a:off x="1838107" y="10928212"/>
                      <a:ext cx="838381" cy="664293"/>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183" name="Modello 3D 182" descr="Sfera grigio chiaro">
                      <a:extLst>
                        <a:ext uri="{FF2B5EF4-FFF2-40B4-BE49-F238E27FC236}">
                          <a16:creationId xmlns:a16="http://schemas.microsoft.com/office/drawing/2014/main" id="{4B3080C4-037F-5F44-A736-BD5A50EA2467}"/>
                        </a:ext>
                      </a:extLst>
                    </p:cNvPr>
                    <p:cNvGraphicFramePr>
                      <a:graphicFrameLocks noChangeAspect="1"/>
                    </p:cNvGraphicFramePr>
                    <p:nvPr>
                      <p:extLst>
                        <p:ext uri="{D42A27DB-BD31-4B8C-83A1-F6EECF244321}">
                          <p14:modId xmlns:p14="http://schemas.microsoft.com/office/powerpoint/2010/main" val="1832536451"/>
                        </p:ext>
                      </p:extLst>
                    </p:nvPr>
                  </p:nvGraphicFramePr>
                  <p:xfrm>
                    <a:off x="13117080" y="21201979"/>
                    <a:ext cx="1236133" cy="1236132"/>
                  </p:xfrm>
                  <a:graphic>
                    <a:graphicData uri="http://schemas.microsoft.com/office/drawing/2017/model3d">
                      <am3d:model3d r:embed="rId9">
                        <am3d:spPr>
                          <a:xfrm>
                            <a:off x="0" y="0"/>
                            <a:ext cx="1236133" cy="1236132"/>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m3d:postTrans dx="0" dy="0" dz="0"/>
                        </am3d:trans>
                        <am3d:raster rName="Office3DRenderer" rVer="16.0.8326">
                          <am3d:blip r:embed="rId10"/>
                        </am3d:raster>
                        <am3d:objViewport viewportSz="1043889"/>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183" name="Modello 3D 182" descr="Sfera grigio chiaro">
                      <a:extLst>
                        <a:ext uri="{FF2B5EF4-FFF2-40B4-BE49-F238E27FC236}">
                          <a16:creationId xmlns:a16="http://schemas.microsoft.com/office/drawing/2014/main" id="{4B3080C4-037F-5F44-A736-BD5A50EA2467}"/>
                        </a:ext>
                      </a:extLst>
                    </p:cNvPr>
                    <p:cNvPicPr>
                      <a:picLocks noGrp="1" noRot="1" noChangeAspect="1" noMove="1" noResize="1" noEditPoints="1" noAdjustHandles="1" noChangeArrowheads="1" noChangeShapeType="1" noCrop="1"/>
                    </p:cNvPicPr>
                    <p:nvPr/>
                  </p:nvPicPr>
                  <p:blipFill>
                    <a:blip r:embed="rId10"/>
                    <a:stretch>
                      <a:fillRect/>
                    </a:stretch>
                  </p:blipFill>
                  <p:spPr>
                    <a:xfrm>
                      <a:off x="2181075" y="11092011"/>
                      <a:ext cx="838381" cy="664293"/>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184" name="Modello 3D 183" descr="Sfera grigio chiaro">
                      <a:extLst>
                        <a:ext uri="{FF2B5EF4-FFF2-40B4-BE49-F238E27FC236}">
                          <a16:creationId xmlns:a16="http://schemas.microsoft.com/office/drawing/2014/main" id="{4B1B0B87-DB5C-5C4A-AE19-3AA131607AA4}"/>
                        </a:ext>
                      </a:extLst>
                    </p:cNvPr>
                    <p:cNvGraphicFramePr/>
                    <p:nvPr>
                      <p:extLst>
                        <p:ext uri="{D42A27DB-BD31-4B8C-83A1-F6EECF244321}">
                          <p14:modId xmlns:p14="http://schemas.microsoft.com/office/powerpoint/2010/main" val="2233709730"/>
                        </p:ext>
                      </p:extLst>
                    </p:nvPr>
                  </p:nvGraphicFramePr>
                  <p:xfrm>
                    <a:off x="13616692" y="21506779"/>
                    <a:ext cx="1312931" cy="1236132"/>
                  </p:xfrm>
                  <a:graphic>
                    <a:graphicData uri="http://schemas.microsoft.com/office/drawing/2017/model3d">
                      <am3d:model3d r:embed="rId9">
                        <am3d:spPr>
                          <a:xfrm>
                            <a:off x="0" y="0"/>
                            <a:ext cx="1312931" cy="1236132"/>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m3d:postTrans dx="0" dy="0" dz="0"/>
                        </am3d:trans>
                        <am3d:raster rName="Office3DRenderer" rVer="16.0.8326">
                          <am3d:blip r:embed="rId13"/>
                        </am3d:raster>
                        <am3d:objViewport viewportSz="1043889"/>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184" name="Modello 3D 183" descr="Sfera grigio chiaro">
                      <a:extLst>
                        <a:ext uri="{FF2B5EF4-FFF2-40B4-BE49-F238E27FC236}">
                          <a16:creationId xmlns:a16="http://schemas.microsoft.com/office/drawing/2014/main" id="{4B1B0B87-DB5C-5C4A-AE19-3AA131607AA4}"/>
                        </a:ext>
                      </a:extLst>
                    </p:cNvPr>
                    <p:cNvPicPr>
                      <a:picLocks noGrp="1" noRot="1" noChangeAspect="1" noMove="1" noResize="1" noEditPoints="1" noAdjustHandles="1" noChangeArrowheads="1" noChangeShapeType="1" noCrop="1"/>
                    </p:cNvPicPr>
                    <p:nvPr/>
                  </p:nvPicPr>
                  <p:blipFill>
                    <a:blip r:embed="rId13"/>
                    <a:stretch>
                      <a:fillRect/>
                    </a:stretch>
                  </p:blipFill>
                  <p:spPr>
                    <a:xfrm>
                      <a:off x="2519927" y="11255809"/>
                      <a:ext cx="890468" cy="664293"/>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185" name="Modello 3D 184" descr="Sfera grigio chiaro">
                      <a:extLst>
                        <a:ext uri="{FF2B5EF4-FFF2-40B4-BE49-F238E27FC236}">
                          <a16:creationId xmlns:a16="http://schemas.microsoft.com/office/drawing/2014/main" id="{207A3A9C-64C5-8D4E-ADF0-6C517DB56592}"/>
                        </a:ext>
                      </a:extLst>
                    </p:cNvPr>
                    <p:cNvGraphicFramePr>
                      <a:graphicFrameLocks noChangeAspect="1"/>
                    </p:cNvGraphicFramePr>
                    <p:nvPr>
                      <p:extLst>
                        <p:ext uri="{D42A27DB-BD31-4B8C-83A1-F6EECF244321}">
                          <p14:modId xmlns:p14="http://schemas.microsoft.com/office/powerpoint/2010/main" val="405545116"/>
                        </p:ext>
                      </p:extLst>
                    </p:nvPr>
                  </p:nvGraphicFramePr>
                  <p:xfrm>
                    <a:off x="14223862" y="21787622"/>
                    <a:ext cx="1300977" cy="1300978"/>
                  </p:xfrm>
                  <a:graphic>
                    <a:graphicData uri="http://schemas.microsoft.com/office/drawing/2017/model3d">
                      <am3d:model3d r:embed="rId9">
                        <am3d:spPr>
                          <a:xfrm>
                            <a:off x="0" y="0"/>
                            <a:ext cx="1300977" cy="1300978"/>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x="211998" ay="2696734" az="149858"/>
                          <am3d:postTrans dx="0" dy="0" dz="0"/>
                        </am3d:trans>
                        <am3d:raster rName="Office3DRenderer" rVer="16.0.8326">
                          <am3d:blip r:embed="rId12"/>
                        </am3d:raster>
                        <am3d:objViewport viewportSz="1080491"/>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185" name="Modello 3D 184" descr="Sfera grigio chiaro">
                      <a:extLst>
                        <a:ext uri="{FF2B5EF4-FFF2-40B4-BE49-F238E27FC236}">
                          <a16:creationId xmlns:a16="http://schemas.microsoft.com/office/drawing/2014/main" id="{207A3A9C-64C5-8D4E-ADF0-6C517DB56592}"/>
                        </a:ext>
                      </a:extLst>
                    </p:cNvPr>
                    <p:cNvPicPr>
                      <a:picLocks noGrp="1" noRot="1" noChangeAspect="1" noMove="1" noResize="1" noEditPoints="1" noAdjustHandles="1" noChangeArrowheads="1" noChangeShapeType="1" noCrop="1"/>
                    </p:cNvPicPr>
                    <p:nvPr/>
                  </p:nvPicPr>
                  <p:blipFill>
                    <a:blip r:embed="rId12"/>
                    <a:stretch>
                      <a:fillRect/>
                    </a:stretch>
                  </p:blipFill>
                  <p:spPr>
                    <a:xfrm>
                      <a:off x="2931727" y="11406733"/>
                      <a:ext cx="882360" cy="699141"/>
                    </a:xfrm>
                    <a:prstGeom prst="rect">
                      <a:avLst/>
                    </a:prstGeom>
                  </p:spPr>
                </p:pic>
              </mc:Fallback>
            </mc:AlternateContent>
            <p:sp>
              <p:nvSpPr>
                <p:cNvPr id="186" name="Rettangolo 185">
                  <a:extLst>
                    <a:ext uri="{FF2B5EF4-FFF2-40B4-BE49-F238E27FC236}">
                      <a16:creationId xmlns:a16="http://schemas.microsoft.com/office/drawing/2014/main" id="{6A859918-2E75-4B44-BACC-9ED8FE772EB1}"/>
                    </a:ext>
                  </a:extLst>
                </p:cNvPr>
                <p:cNvSpPr>
                  <a:spLocks/>
                </p:cNvSpPr>
                <p:nvPr/>
              </p:nvSpPr>
              <p:spPr>
                <a:xfrm flipH="1">
                  <a:off x="16132009" y="15160879"/>
                  <a:ext cx="3726000" cy="8272199"/>
                </a:xfrm>
                <a:prstGeom prst="rect">
                  <a:avLst/>
                </a:prstGeom>
                <a:solidFill>
                  <a:schemeClr val="bg1">
                    <a:lumMod val="6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mc:AlternateContent xmlns:mc="http://schemas.openxmlformats.org/markup-compatibility/2006">
              <mc:Choice xmlns:am3d="http://schemas.microsoft.com/office/drawing/2017/model3d" Requires="am3d">
                <p:graphicFrame>
                  <p:nvGraphicFramePr>
                    <p:cNvPr id="187" name="Modello 3D 186" descr="Sfera grigio scuro">
                      <a:extLst>
                        <a:ext uri="{FF2B5EF4-FFF2-40B4-BE49-F238E27FC236}">
                          <a16:creationId xmlns:a16="http://schemas.microsoft.com/office/drawing/2014/main" id="{74DD2774-9A4E-F74D-8EBC-0A04D3FF6510}"/>
                        </a:ext>
                      </a:extLst>
                    </p:cNvPr>
                    <p:cNvGraphicFramePr>
                      <a:graphicFrameLocks noChangeAspect="1"/>
                    </p:cNvGraphicFramePr>
                    <p:nvPr>
                      <p:extLst>
                        <p:ext uri="{D42A27DB-BD31-4B8C-83A1-F6EECF244321}">
                          <p14:modId xmlns:p14="http://schemas.microsoft.com/office/powerpoint/2010/main" val="492593141"/>
                        </p:ext>
                      </p:extLst>
                    </p:nvPr>
                  </p:nvGraphicFramePr>
                  <p:xfrm>
                    <a:off x="18467671" y="15648271"/>
                    <a:ext cx="1344329" cy="1344329"/>
                  </p:xfrm>
                  <a:graphic>
                    <a:graphicData uri="http://schemas.microsoft.com/office/drawing/2017/model3d">
                      <am3d:model3d r:embed="rId14">
                        <am3d:spPr>
                          <a:xfrm>
                            <a:off x="0" y="0"/>
                            <a:ext cx="1344329" cy="1344329"/>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x="-5804002" ay="366207" az="-8279623"/>
                          <am3d:postTrans dx="0" dy="0" dz="0"/>
                        </am3d:trans>
                        <am3d:raster rName="Office3DRenderer" rVer="16.0.8326">
                          <am3d:blip r:embed="rId15"/>
                        </am3d:raster>
                        <am3d:objViewport viewportSz="1102667"/>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187" name="Modello 3D 186" descr="Sfera grigio scuro">
                      <a:extLst>
                        <a:ext uri="{FF2B5EF4-FFF2-40B4-BE49-F238E27FC236}">
                          <a16:creationId xmlns:a16="http://schemas.microsoft.com/office/drawing/2014/main" id="{74DD2774-9A4E-F74D-8EBC-0A04D3FF6510}"/>
                        </a:ext>
                      </a:extLst>
                    </p:cNvPr>
                    <p:cNvPicPr>
                      <a:picLocks noGrp="1" noRot="1" noChangeAspect="1" noMove="1" noResize="1" noEditPoints="1" noAdjustHandles="1" noChangeArrowheads="1" noChangeShapeType="1" noCrop="1"/>
                    </p:cNvPicPr>
                    <p:nvPr/>
                  </p:nvPicPr>
                  <p:blipFill>
                    <a:blip r:embed="rId15"/>
                    <a:stretch>
                      <a:fillRect/>
                    </a:stretch>
                  </p:blipFill>
                  <p:spPr>
                    <a:xfrm>
                      <a:off x="5810002" y="8107469"/>
                      <a:ext cx="911763" cy="722437"/>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188" name="Modello 3D 187" descr="Sfera grigio scuro">
                      <a:extLst>
                        <a:ext uri="{FF2B5EF4-FFF2-40B4-BE49-F238E27FC236}">
                          <a16:creationId xmlns:a16="http://schemas.microsoft.com/office/drawing/2014/main" id="{BBD9D214-C1CC-744A-8975-CF47271BF126}"/>
                        </a:ext>
                      </a:extLst>
                    </p:cNvPr>
                    <p:cNvGraphicFramePr>
                      <a:graphicFrameLocks noChangeAspect="1"/>
                    </p:cNvGraphicFramePr>
                    <p:nvPr>
                      <p:extLst>
                        <p:ext uri="{D42A27DB-BD31-4B8C-83A1-F6EECF244321}">
                          <p14:modId xmlns:p14="http://schemas.microsoft.com/office/powerpoint/2010/main" val="1764106199"/>
                        </p:ext>
                      </p:extLst>
                    </p:nvPr>
                  </p:nvGraphicFramePr>
                  <p:xfrm>
                    <a:off x="17983200" y="15920223"/>
                    <a:ext cx="1290485" cy="1300977"/>
                  </p:xfrm>
                  <a:graphic>
                    <a:graphicData uri="http://schemas.microsoft.com/office/drawing/2017/model3d">
                      <am3d:model3d r:embed="rId14">
                        <am3d:spPr>
                          <a:xfrm>
                            <a:off x="0" y="0"/>
                            <a:ext cx="1290485" cy="1300977"/>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x="-2155620" ay="3444826" az="-1884322"/>
                          <am3d:postTrans dx="0" dy="0" dz="0"/>
                        </am3d:trans>
                        <am3d:raster rName="Office3DRenderer" rVer="16.0.8326">
                          <am3d:blip r:embed="rId16"/>
                        </am3d:raster>
                        <am3d:objViewport viewportSz="1048710"/>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188" name="Modello 3D 187" descr="Sfera grigio scuro">
                      <a:extLst>
                        <a:ext uri="{FF2B5EF4-FFF2-40B4-BE49-F238E27FC236}">
                          <a16:creationId xmlns:a16="http://schemas.microsoft.com/office/drawing/2014/main" id="{BBD9D214-C1CC-744A-8975-CF47271BF126}"/>
                        </a:ext>
                      </a:extLst>
                    </p:cNvPr>
                    <p:cNvPicPr>
                      <a:picLocks noGrp="1" noRot="1" noChangeAspect="1" noMove="1" noResize="1" noEditPoints="1" noAdjustHandles="1" noChangeArrowheads="1" noChangeShapeType="1" noCrop="1"/>
                    </p:cNvPicPr>
                    <p:nvPr/>
                  </p:nvPicPr>
                  <p:blipFill>
                    <a:blip r:embed="rId16"/>
                    <a:stretch>
                      <a:fillRect/>
                    </a:stretch>
                  </p:blipFill>
                  <p:spPr>
                    <a:xfrm>
                      <a:off x="5481420" y="8253615"/>
                      <a:ext cx="875244" cy="699140"/>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189" name="Modello 3D 188" descr="Sfera grigio scuro">
                      <a:extLst>
                        <a:ext uri="{FF2B5EF4-FFF2-40B4-BE49-F238E27FC236}">
                          <a16:creationId xmlns:a16="http://schemas.microsoft.com/office/drawing/2014/main" id="{C1976F1C-56D1-FA43-8D69-4FA2B87E13F5}"/>
                        </a:ext>
                      </a:extLst>
                    </p:cNvPr>
                    <p:cNvGraphicFramePr>
                      <a:graphicFrameLocks noChangeAspect="1"/>
                    </p:cNvGraphicFramePr>
                    <p:nvPr>
                      <p:extLst>
                        <p:ext uri="{D42A27DB-BD31-4B8C-83A1-F6EECF244321}">
                          <p14:modId xmlns:p14="http://schemas.microsoft.com/office/powerpoint/2010/main" val="2980912491"/>
                        </p:ext>
                      </p:extLst>
                    </p:nvPr>
                  </p:nvGraphicFramePr>
                  <p:xfrm>
                    <a:off x="17297400" y="16301223"/>
                    <a:ext cx="1290485" cy="1300977"/>
                  </p:xfrm>
                  <a:graphic>
                    <a:graphicData uri="http://schemas.microsoft.com/office/drawing/2017/model3d">
                      <am3d:model3d r:embed="rId14">
                        <am3d:spPr>
                          <a:xfrm>
                            <a:off x="0" y="0"/>
                            <a:ext cx="1290485" cy="1300977"/>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x="-2155620" ay="3444826" az="-1884322"/>
                          <am3d:postTrans dx="0" dy="0" dz="0"/>
                        </am3d:trans>
                        <am3d:raster rName="Office3DRenderer" rVer="16.0.8326">
                          <am3d:blip r:embed="rId16"/>
                        </am3d:raster>
                        <am3d:objViewport viewportSz="1048710"/>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189" name="Modello 3D 188" descr="Sfera grigio scuro">
                      <a:extLst>
                        <a:ext uri="{FF2B5EF4-FFF2-40B4-BE49-F238E27FC236}">
                          <a16:creationId xmlns:a16="http://schemas.microsoft.com/office/drawing/2014/main" id="{C1976F1C-56D1-FA43-8D69-4FA2B87E13F5}"/>
                        </a:ext>
                      </a:extLst>
                    </p:cNvPr>
                    <p:cNvPicPr>
                      <a:picLocks noGrp="1" noRot="1" noChangeAspect="1" noMove="1" noResize="1" noEditPoints="1" noAdjustHandles="1" noChangeArrowheads="1" noChangeShapeType="1" noCrop="1"/>
                    </p:cNvPicPr>
                    <p:nvPr/>
                  </p:nvPicPr>
                  <p:blipFill>
                    <a:blip r:embed="rId16"/>
                    <a:stretch>
                      <a:fillRect/>
                    </a:stretch>
                  </p:blipFill>
                  <p:spPr>
                    <a:xfrm>
                      <a:off x="5016290" y="8458363"/>
                      <a:ext cx="875244" cy="699140"/>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190" name="Modello 3D 189" descr="Sfera grigio scuro">
                      <a:extLst>
                        <a:ext uri="{FF2B5EF4-FFF2-40B4-BE49-F238E27FC236}">
                          <a16:creationId xmlns:a16="http://schemas.microsoft.com/office/drawing/2014/main" id="{6D3C1766-80C5-5946-929E-697DE1448AB3}"/>
                        </a:ext>
                      </a:extLst>
                    </p:cNvPr>
                    <p:cNvGraphicFramePr>
                      <a:graphicFrameLocks noChangeAspect="1"/>
                    </p:cNvGraphicFramePr>
                    <p:nvPr>
                      <p:extLst>
                        <p:ext uri="{D42A27DB-BD31-4B8C-83A1-F6EECF244321}">
                          <p14:modId xmlns:p14="http://schemas.microsoft.com/office/powerpoint/2010/main" val="609406937"/>
                        </p:ext>
                      </p:extLst>
                    </p:nvPr>
                  </p:nvGraphicFramePr>
                  <p:xfrm>
                    <a:off x="16704523" y="16560800"/>
                    <a:ext cx="1290486" cy="1300978"/>
                  </p:xfrm>
                  <a:graphic>
                    <a:graphicData uri="http://schemas.microsoft.com/office/drawing/2017/model3d">
                      <am3d:model3d r:embed="rId14">
                        <am3d:spPr>
                          <a:xfrm>
                            <a:off x="0" y="0"/>
                            <a:ext cx="1290486" cy="1300978"/>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x="-2155620" ay="3444826" az="-1884322"/>
                          <am3d:postTrans dx="0" dy="0" dz="0"/>
                        </am3d:trans>
                        <am3d:raster rName="Office3DRenderer" rVer="16.0.8326">
                          <am3d:blip r:embed="rId17"/>
                        </am3d:raster>
                        <am3d:objViewport viewportSz="1048711"/>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190" name="Modello 3D 189" descr="Sfera grigio scuro">
                      <a:extLst>
                        <a:ext uri="{FF2B5EF4-FFF2-40B4-BE49-F238E27FC236}">
                          <a16:creationId xmlns:a16="http://schemas.microsoft.com/office/drawing/2014/main" id="{6D3C1766-80C5-5946-929E-697DE1448AB3}"/>
                        </a:ext>
                      </a:extLst>
                    </p:cNvPr>
                    <p:cNvPicPr>
                      <a:picLocks noGrp="1" noRot="1" noChangeAspect="1" noMove="1" noResize="1" noEditPoints="1" noAdjustHandles="1" noChangeArrowheads="1" noChangeShapeType="1" noCrop="1"/>
                    </p:cNvPicPr>
                    <p:nvPr/>
                  </p:nvPicPr>
                  <p:blipFill>
                    <a:blip r:embed="rId17"/>
                    <a:stretch>
                      <a:fillRect/>
                    </a:stretch>
                  </p:blipFill>
                  <p:spPr>
                    <a:xfrm>
                      <a:off x="4614184" y="8597858"/>
                      <a:ext cx="875245" cy="699141"/>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191" name="Modello 3D 190" descr="Sfera grigio scuro">
                      <a:extLst>
                        <a:ext uri="{FF2B5EF4-FFF2-40B4-BE49-F238E27FC236}">
                          <a16:creationId xmlns:a16="http://schemas.microsoft.com/office/drawing/2014/main" id="{1DA97805-8901-C543-8151-17DF4818F25F}"/>
                        </a:ext>
                      </a:extLst>
                    </p:cNvPr>
                    <p:cNvGraphicFramePr>
                      <a:graphicFrameLocks noChangeAspect="1"/>
                    </p:cNvGraphicFramePr>
                    <p:nvPr>
                      <p:extLst>
                        <p:ext uri="{D42A27DB-BD31-4B8C-83A1-F6EECF244321}">
                          <p14:modId xmlns:p14="http://schemas.microsoft.com/office/powerpoint/2010/main" val="2033267583"/>
                        </p:ext>
                      </p:extLst>
                    </p:nvPr>
                  </p:nvGraphicFramePr>
                  <p:xfrm>
                    <a:off x="18527148" y="16760293"/>
                    <a:ext cx="1344329" cy="1344329"/>
                  </p:xfrm>
                  <a:graphic>
                    <a:graphicData uri="http://schemas.microsoft.com/office/drawing/2017/model3d">
                      <am3d:model3d r:embed="rId14">
                        <am3d:spPr>
                          <a:xfrm>
                            <a:off x="0" y="0"/>
                            <a:ext cx="1344329" cy="1344329"/>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x="-5804002" ay="366207" az="-8279623"/>
                          <am3d:postTrans dx="0" dy="0" dz="0"/>
                        </am3d:trans>
                        <am3d:raster rName="Office3DRenderer" rVer="16.0.8326">
                          <am3d:blip r:embed="rId15"/>
                        </am3d:raster>
                        <am3d:objViewport viewportSz="1102667"/>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191" name="Modello 3D 190" descr="Sfera grigio scuro">
                      <a:extLst>
                        <a:ext uri="{FF2B5EF4-FFF2-40B4-BE49-F238E27FC236}">
                          <a16:creationId xmlns:a16="http://schemas.microsoft.com/office/drawing/2014/main" id="{1DA97805-8901-C543-8151-17DF4818F25F}"/>
                        </a:ext>
                      </a:extLst>
                    </p:cNvPr>
                    <p:cNvPicPr>
                      <a:picLocks noGrp="1" noRot="1" noChangeAspect="1" noMove="1" noResize="1" noEditPoints="1" noAdjustHandles="1" noChangeArrowheads="1" noChangeShapeType="1" noCrop="1"/>
                    </p:cNvPicPr>
                    <p:nvPr/>
                  </p:nvPicPr>
                  <p:blipFill>
                    <a:blip r:embed="rId15"/>
                    <a:stretch>
                      <a:fillRect/>
                    </a:stretch>
                  </p:blipFill>
                  <p:spPr>
                    <a:xfrm>
                      <a:off x="5850341" y="8705065"/>
                      <a:ext cx="911763" cy="722437"/>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192" name="Modello 3D 191" descr="Sfera grigio scuro">
                      <a:extLst>
                        <a:ext uri="{FF2B5EF4-FFF2-40B4-BE49-F238E27FC236}">
                          <a16:creationId xmlns:a16="http://schemas.microsoft.com/office/drawing/2014/main" id="{491E54B0-1726-F446-B700-DFA594E57981}"/>
                        </a:ext>
                      </a:extLst>
                    </p:cNvPr>
                    <p:cNvGraphicFramePr>
                      <a:graphicFrameLocks noChangeAspect="1"/>
                    </p:cNvGraphicFramePr>
                    <p:nvPr>
                      <p:extLst>
                        <p:ext uri="{D42A27DB-BD31-4B8C-83A1-F6EECF244321}">
                          <p14:modId xmlns:p14="http://schemas.microsoft.com/office/powerpoint/2010/main" val="3570933551"/>
                        </p:ext>
                      </p:extLst>
                    </p:nvPr>
                  </p:nvGraphicFramePr>
                  <p:xfrm>
                    <a:off x="18042677" y="17032245"/>
                    <a:ext cx="1290485" cy="1300977"/>
                  </p:xfrm>
                  <a:graphic>
                    <a:graphicData uri="http://schemas.microsoft.com/office/drawing/2017/model3d">
                      <am3d:model3d r:embed="rId14">
                        <am3d:spPr>
                          <a:xfrm>
                            <a:off x="0" y="0"/>
                            <a:ext cx="1290485" cy="1300977"/>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x="-2155620" ay="3444826" az="-1884322"/>
                          <am3d:postTrans dx="0" dy="0" dz="0"/>
                        </am3d:trans>
                        <am3d:raster rName="Office3DRenderer" rVer="16.0.8326">
                          <am3d:blip r:embed="rId16"/>
                        </am3d:raster>
                        <am3d:objViewport viewportSz="1048710"/>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192" name="Modello 3D 191" descr="Sfera grigio scuro">
                      <a:extLst>
                        <a:ext uri="{FF2B5EF4-FFF2-40B4-BE49-F238E27FC236}">
                          <a16:creationId xmlns:a16="http://schemas.microsoft.com/office/drawing/2014/main" id="{491E54B0-1726-F446-B700-DFA594E57981}"/>
                        </a:ext>
                      </a:extLst>
                    </p:cNvPr>
                    <p:cNvPicPr>
                      <a:picLocks noGrp="1" noRot="1" noChangeAspect="1" noMove="1" noResize="1" noEditPoints="1" noAdjustHandles="1" noChangeArrowheads="1" noChangeShapeType="1" noCrop="1"/>
                    </p:cNvPicPr>
                    <p:nvPr/>
                  </p:nvPicPr>
                  <p:blipFill>
                    <a:blip r:embed="rId16"/>
                    <a:stretch>
                      <a:fillRect/>
                    </a:stretch>
                  </p:blipFill>
                  <p:spPr>
                    <a:xfrm>
                      <a:off x="5521759" y="8851211"/>
                      <a:ext cx="875244" cy="699140"/>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193" name="Modello 3D 192" descr="Sfera grigio scuro">
                      <a:extLst>
                        <a:ext uri="{FF2B5EF4-FFF2-40B4-BE49-F238E27FC236}">
                          <a16:creationId xmlns:a16="http://schemas.microsoft.com/office/drawing/2014/main" id="{974A3590-3067-C548-982F-CD0D9F7C363A}"/>
                        </a:ext>
                      </a:extLst>
                    </p:cNvPr>
                    <p:cNvGraphicFramePr>
                      <a:graphicFrameLocks noChangeAspect="1"/>
                    </p:cNvGraphicFramePr>
                    <p:nvPr>
                      <p:extLst>
                        <p:ext uri="{D42A27DB-BD31-4B8C-83A1-F6EECF244321}">
                          <p14:modId xmlns:p14="http://schemas.microsoft.com/office/powerpoint/2010/main" val="3751902509"/>
                        </p:ext>
                      </p:extLst>
                    </p:nvPr>
                  </p:nvGraphicFramePr>
                  <p:xfrm>
                    <a:off x="17356877" y="17413245"/>
                    <a:ext cx="1290485" cy="1300977"/>
                  </p:xfrm>
                  <a:graphic>
                    <a:graphicData uri="http://schemas.microsoft.com/office/drawing/2017/model3d">
                      <am3d:model3d r:embed="rId14">
                        <am3d:spPr>
                          <a:xfrm>
                            <a:off x="0" y="0"/>
                            <a:ext cx="1290485" cy="1300977"/>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x="-2155620" ay="3444826" az="-1884322"/>
                          <am3d:postTrans dx="0" dy="0" dz="0"/>
                        </am3d:trans>
                        <am3d:raster rName="Office3DRenderer" rVer="16.0.8326">
                          <am3d:blip r:embed="rId16"/>
                        </am3d:raster>
                        <am3d:objViewport viewportSz="1048710"/>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193" name="Modello 3D 192" descr="Sfera grigio scuro">
                      <a:extLst>
                        <a:ext uri="{FF2B5EF4-FFF2-40B4-BE49-F238E27FC236}">
                          <a16:creationId xmlns:a16="http://schemas.microsoft.com/office/drawing/2014/main" id="{974A3590-3067-C548-982F-CD0D9F7C363A}"/>
                        </a:ext>
                      </a:extLst>
                    </p:cNvPr>
                    <p:cNvPicPr>
                      <a:picLocks noGrp="1" noRot="1" noChangeAspect="1" noMove="1" noResize="1" noEditPoints="1" noAdjustHandles="1" noChangeArrowheads="1" noChangeShapeType="1" noCrop="1"/>
                    </p:cNvPicPr>
                    <p:nvPr/>
                  </p:nvPicPr>
                  <p:blipFill>
                    <a:blip r:embed="rId16"/>
                    <a:stretch>
                      <a:fillRect/>
                    </a:stretch>
                  </p:blipFill>
                  <p:spPr>
                    <a:xfrm>
                      <a:off x="5056629" y="9055959"/>
                      <a:ext cx="875244" cy="699140"/>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194" name="Modello 3D 193" descr="Sfera grigio scuro">
                      <a:extLst>
                        <a:ext uri="{FF2B5EF4-FFF2-40B4-BE49-F238E27FC236}">
                          <a16:creationId xmlns:a16="http://schemas.microsoft.com/office/drawing/2014/main" id="{86B519B9-E691-9D4B-8C50-B8E8C303FC44}"/>
                        </a:ext>
                      </a:extLst>
                    </p:cNvPr>
                    <p:cNvGraphicFramePr>
                      <a:graphicFrameLocks noChangeAspect="1"/>
                    </p:cNvGraphicFramePr>
                    <p:nvPr>
                      <p:extLst>
                        <p:ext uri="{D42A27DB-BD31-4B8C-83A1-F6EECF244321}">
                          <p14:modId xmlns:p14="http://schemas.microsoft.com/office/powerpoint/2010/main" val="894350318"/>
                        </p:ext>
                      </p:extLst>
                    </p:nvPr>
                  </p:nvGraphicFramePr>
                  <p:xfrm>
                    <a:off x="16764000" y="17672822"/>
                    <a:ext cx="1290486" cy="1300978"/>
                  </p:xfrm>
                  <a:graphic>
                    <a:graphicData uri="http://schemas.microsoft.com/office/drawing/2017/model3d">
                      <am3d:model3d r:embed="rId14">
                        <am3d:spPr>
                          <a:xfrm>
                            <a:off x="0" y="0"/>
                            <a:ext cx="1290486" cy="1300978"/>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x="-2155620" ay="3444826" az="-1884322"/>
                          <am3d:postTrans dx="0" dy="0" dz="0"/>
                        </am3d:trans>
                        <am3d:raster rName="Office3DRenderer" rVer="16.0.8326">
                          <am3d:blip r:embed="rId17"/>
                        </am3d:raster>
                        <am3d:objViewport viewportSz="1048711"/>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194" name="Modello 3D 193" descr="Sfera grigio scuro">
                      <a:extLst>
                        <a:ext uri="{FF2B5EF4-FFF2-40B4-BE49-F238E27FC236}">
                          <a16:creationId xmlns:a16="http://schemas.microsoft.com/office/drawing/2014/main" id="{86B519B9-E691-9D4B-8C50-B8E8C303FC44}"/>
                        </a:ext>
                      </a:extLst>
                    </p:cNvPr>
                    <p:cNvPicPr>
                      <a:picLocks noGrp="1" noRot="1" noChangeAspect="1" noMove="1" noResize="1" noEditPoints="1" noAdjustHandles="1" noChangeArrowheads="1" noChangeShapeType="1" noCrop="1"/>
                    </p:cNvPicPr>
                    <p:nvPr/>
                  </p:nvPicPr>
                  <p:blipFill>
                    <a:blip r:embed="rId17"/>
                    <a:stretch>
                      <a:fillRect/>
                    </a:stretch>
                  </p:blipFill>
                  <p:spPr>
                    <a:xfrm>
                      <a:off x="4654523" y="9195455"/>
                      <a:ext cx="875245" cy="699141"/>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195" name="Modello 3D 194" descr="Sfera grigio scuro">
                      <a:extLst>
                        <a:ext uri="{FF2B5EF4-FFF2-40B4-BE49-F238E27FC236}">
                          <a16:creationId xmlns:a16="http://schemas.microsoft.com/office/drawing/2014/main" id="{5F409C98-4A2A-9346-9C9C-F0C769B64876}"/>
                        </a:ext>
                      </a:extLst>
                    </p:cNvPr>
                    <p:cNvGraphicFramePr>
                      <a:graphicFrameLocks noChangeAspect="1"/>
                    </p:cNvGraphicFramePr>
                    <p:nvPr>
                      <p:extLst>
                        <p:ext uri="{D42A27DB-BD31-4B8C-83A1-F6EECF244321}">
                          <p14:modId xmlns:p14="http://schemas.microsoft.com/office/powerpoint/2010/main" val="2013496733"/>
                        </p:ext>
                      </p:extLst>
                    </p:nvPr>
                  </p:nvGraphicFramePr>
                  <p:xfrm>
                    <a:off x="18620071" y="17830800"/>
                    <a:ext cx="1344329" cy="1344329"/>
                  </p:xfrm>
                  <a:graphic>
                    <a:graphicData uri="http://schemas.microsoft.com/office/drawing/2017/model3d">
                      <am3d:model3d r:embed="rId14">
                        <am3d:spPr>
                          <a:xfrm>
                            <a:off x="0" y="0"/>
                            <a:ext cx="1344329" cy="1344329"/>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x="-5804002" ay="366207" az="-8279623"/>
                          <am3d:postTrans dx="0" dy="0" dz="0"/>
                        </am3d:trans>
                        <am3d:raster rName="Office3DRenderer" rVer="16.0.8326">
                          <am3d:blip r:embed="rId15"/>
                        </am3d:raster>
                        <am3d:objViewport viewportSz="1102667"/>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195" name="Modello 3D 194" descr="Sfera grigio scuro">
                      <a:extLst>
                        <a:ext uri="{FF2B5EF4-FFF2-40B4-BE49-F238E27FC236}">
                          <a16:creationId xmlns:a16="http://schemas.microsoft.com/office/drawing/2014/main" id="{5F409C98-4A2A-9346-9C9C-F0C769B64876}"/>
                        </a:ext>
                      </a:extLst>
                    </p:cNvPr>
                    <p:cNvPicPr>
                      <a:picLocks noGrp="1" noRot="1" noChangeAspect="1" noMove="1" noResize="1" noEditPoints="1" noAdjustHandles="1" noChangeArrowheads="1" noChangeShapeType="1" noCrop="1"/>
                    </p:cNvPicPr>
                    <p:nvPr/>
                  </p:nvPicPr>
                  <p:blipFill>
                    <a:blip r:embed="rId15"/>
                    <a:stretch>
                      <a:fillRect/>
                    </a:stretch>
                  </p:blipFill>
                  <p:spPr>
                    <a:xfrm>
                      <a:off x="5913364" y="9280352"/>
                      <a:ext cx="911763" cy="722437"/>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196" name="Modello 3D 195" descr="Sfera grigio scuro">
                      <a:extLst>
                        <a:ext uri="{FF2B5EF4-FFF2-40B4-BE49-F238E27FC236}">
                          <a16:creationId xmlns:a16="http://schemas.microsoft.com/office/drawing/2014/main" id="{7DDD6ED1-37F0-4543-8BF5-6C9076755493}"/>
                        </a:ext>
                      </a:extLst>
                    </p:cNvPr>
                    <p:cNvGraphicFramePr>
                      <a:graphicFrameLocks noChangeAspect="1"/>
                    </p:cNvGraphicFramePr>
                    <p:nvPr>
                      <p:extLst>
                        <p:ext uri="{D42A27DB-BD31-4B8C-83A1-F6EECF244321}">
                          <p14:modId xmlns:p14="http://schemas.microsoft.com/office/powerpoint/2010/main" val="2865615643"/>
                        </p:ext>
                      </p:extLst>
                    </p:nvPr>
                  </p:nvGraphicFramePr>
                  <p:xfrm>
                    <a:off x="18135600" y="18102752"/>
                    <a:ext cx="1290485" cy="1300977"/>
                  </p:xfrm>
                  <a:graphic>
                    <a:graphicData uri="http://schemas.microsoft.com/office/drawing/2017/model3d">
                      <am3d:model3d r:embed="rId14">
                        <am3d:spPr>
                          <a:xfrm>
                            <a:off x="0" y="0"/>
                            <a:ext cx="1290485" cy="1300977"/>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x="-2155620" ay="3444826" az="-1884322"/>
                          <am3d:postTrans dx="0" dy="0" dz="0"/>
                        </am3d:trans>
                        <am3d:raster rName="Office3DRenderer" rVer="16.0.8326">
                          <am3d:blip r:embed="rId16"/>
                        </am3d:raster>
                        <am3d:objViewport viewportSz="1048710"/>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196" name="Modello 3D 195" descr="Sfera grigio scuro">
                      <a:extLst>
                        <a:ext uri="{FF2B5EF4-FFF2-40B4-BE49-F238E27FC236}">
                          <a16:creationId xmlns:a16="http://schemas.microsoft.com/office/drawing/2014/main" id="{7DDD6ED1-37F0-4543-8BF5-6C9076755493}"/>
                        </a:ext>
                      </a:extLst>
                    </p:cNvPr>
                    <p:cNvPicPr>
                      <a:picLocks noGrp="1" noRot="1" noChangeAspect="1" noMove="1" noResize="1" noEditPoints="1" noAdjustHandles="1" noChangeArrowheads="1" noChangeShapeType="1" noCrop="1"/>
                    </p:cNvPicPr>
                    <p:nvPr/>
                  </p:nvPicPr>
                  <p:blipFill>
                    <a:blip r:embed="rId16"/>
                    <a:stretch>
                      <a:fillRect/>
                    </a:stretch>
                  </p:blipFill>
                  <p:spPr>
                    <a:xfrm>
                      <a:off x="5584782" y="9426498"/>
                      <a:ext cx="875244" cy="699140"/>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197" name="Modello 3D 196" descr="Sfera grigio scuro">
                      <a:extLst>
                        <a:ext uri="{FF2B5EF4-FFF2-40B4-BE49-F238E27FC236}">
                          <a16:creationId xmlns:a16="http://schemas.microsoft.com/office/drawing/2014/main" id="{F81AE39E-5CF8-5347-A4B6-808F6CF4B0AF}"/>
                        </a:ext>
                      </a:extLst>
                    </p:cNvPr>
                    <p:cNvGraphicFramePr>
                      <a:graphicFrameLocks noChangeAspect="1"/>
                    </p:cNvGraphicFramePr>
                    <p:nvPr>
                      <p:extLst>
                        <p:ext uri="{D42A27DB-BD31-4B8C-83A1-F6EECF244321}">
                          <p14:modId xmlns:p14="http://schemas.microsoft.com/office/powerpoint/2010/main" val="2468853548"/>
                        </p:ext>
                      </p:extLst>
                    </p:nvPr>
                  </p:nvGraphicFramePr>
                  <p:xfrm>
                    <a:off x="17449800" y="18483752"/>
                    <a:ext cx="1290485" cy="1300977"/>
                  </p:xfrm>
                  <a:graphic>
                    <a:graphicData uri="http://schemas.microsoft.com/office/drawing/2017/model3d">
                      <am3d:model3d r:embed="rId14">
                        <am3d:spPr>
                          <a:xfrm>
                            <a:off x="0" y="0"/>
                            <a:ext cx="1290485" cy="1300977"/>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x="-2155620" ay="3444826" az="-1884322"/>
                          <am3d:postTrans dx="0" dy="0" dz="0"/>
                        </am3d:trans>
                        <am3d:raster rName="Office3DRenderer" rVer="16.0.8326">
                          <am3d:blip r:embed="rId16"/>
                        </am3d:raster>
                        <am3d:objViewport viewportSz="1048710"/>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197" name="Modello 3D 196" descr="Sfera grigio scuro">
                      <a:extLst>
                        <a:ext uri="{FF2B5EF4-FFF2-40B4-BE49-F238E27FC236}">
                          <a16:creationId xmlns:a16="http://schemas.microsoft.com/office/drawing/2014/main" id="{F81AE39E-5CF8-5347-A4B6-808F6CF4B0AF}"/>
                        </a:ext>
                      </a:extLst>
                    </p:cNvPr>
                    <p:cNvPicPr>
                      <a:picLocks noGrp="1" noRot="1" noChangeAspect="1" noMove="1" noResize="1" noEditPoints="1" noAdjustHandles="1" noChangeArrowheads="1" noChangeShapeType="1" noCrop="1"/>
                    </p:cNvPicPr>
                    <p:nvPr/>
                  </p:nvPicPr>
                  <p:blipFill>
                    <a:blip r:embed="rId16"/>
                    <a:stretch>
                      <a:fillRect/>
                    </a:stretch>
                  </p:blipFill>
                  <p:spPr>
                    <a:xfrm>
                      <a:off x="5119652" y="9631246"/>
                      <a:ext cx="875244" cy="699140"/>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198" name="Modello 3D 197" descr="Sfera grigio scuro">
                      <a:extLst>
                        <a:ext uri="{FF2B5EF4-FFF2-40B4-BE49-F238E27FC236}">
                          <a16:creationId xmlns:a16="http://schemas.microsoft.com/office/drawing/2014/main" id="{E0009601-F5A2-2449-A34A-B1C3773ACA75}"/>
                        </a:ext>
                      </a:extLst>
                    </p:cNvPr>
                    <p:cNvGraphicFramePr>
                      <a:graphicFrameLocks noChangeAspect="1"/>
                    </p:cNvGraphicFramePr>
                    <p:nvPr>
                      <p:extLst>
                        <p:ext uri="{D42A27DB-BD31-4B8C-83A1-F6EECF244321}">
                          <p14:modId xmlns:p14="http://schemas.microsoft.com/office/powerpoint/2010/main" val="2684939766"/>
                        </p:ext>
                      </p:extLst>
                    </p:nvPr>
                  </p:nvGraphicFramePr>
                  <p:xfrm>
                    <a:off x="16856923" y="18743329"/>
                    <a:ext cx="1290486" cy="1300978"/>
                  </p:xfrm>
                  <a:graphic>
                    <a:graphicData uri="http://schemas.microsoft.com/office/drawing/2017/model3d">
                      <am3d:model3d r:embed="rId14">
                        <am3d:spPr>
                          <a:xfrm>
                            <a:off x="0" y="0"/>
                            <a:ext cx="1290486" cy="1300978"/>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x="-2155620" ay="3444826" az="-1884322"/>
                          <am3d:postTrans dx="0" dy="0" dz="0"/>
                        </am3d:trans>
                        <am3d:raster rName="Office3DRenderer" rVer="16.0.8326">
                          <am3d:blip r:embed="rId17"/>
                        </am3d:raster>
                        <am3d:objViewport viewportSz="1048711"/>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198" name="Modello 3D 197" descr="Sfera grigio scuro">
                      <a:extLst>
                        <a:ext uri="{FF2B5EF4-FFF2-40B4-BE49-F238E27FC236}">
                          <a16:creationId xmlns:a16="http://schemas.microsoft.com/office/drawing/2014/main" id="{E0009601-F5A2-2449-A34A-B1C3773ACA75}"/>
                        </a:ext>
                      </a:extLst>
                    </p:cNvPr>
                    <p:cNvPicPr>
                      <a:picLocks noGrp="1" noRot="1" noChangeAspect="1" noMove="1" noResize="1" noEditPoints="1" noAdjustHandles="1" noChangeArrowheads="1" noChangeShapeType="1" noCrop="1"/>
                    </p:cNvPicPr>
                    <p:nvPr/>
                  </p:nvPicPr>
                  <p:blipFill>
                    <a:blip r:embed="rId17"/>
                    <a:stretch>
                      <a:fillRect/>
                    </a:stretch>
                  </p:blipFill>
                  <p:spPr>
                    <a:xfrm>
                      <a:off x="4717546" y="9770741"/>
                      <a:ext cx="875245" cy="699141"/>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199" name="Modello 3D 198" descr="Sfera grigio scuro">
                      <a:extLst>
                        <a:ext uri="{FF2B5EF4-FFF2-40B4-BE49-F238E27FC236}">
                          <a16:creationId xmlns:a16="http://schemas.microsoft.com/office/drawing/2014/main" id="{692F89B2-136F-1543-BDB9-0C45A78251D7}"/>
                        </a:ext>
                      </a:extLst>
                    </p:cNvPr>
                    <p:cNvGraphicFramePr>
                      <a:graphicFrameLocks noChangeAspect="1"/>
                    </p:cNvGraphicFramePr>
                    <p:nvPr>
                      <p:extLst>
                        <p:ext uri="{D42A27DB-BD31-4B8C-83A1-F6EECF244321}">
                          <p14:modId xmlns:p14="http://schemas.microsoft.com/office/powerpoint/2010/main" val="199313195"/>
                        </p:ext>
                      </p:extLst>
                    </p:nvPr>
                  </p:nvGraphicFramePr>
                  <p:xfrm>
                    <a:off x="18620071" y="18973800"/>
                    <a:ext cx="1344329" cy="1344329"/>
                  </p:xfrm>
                  <a:graphic>
                    <a:graphicData uri="http://schemas.microsoft.com/office/drawing/2017/model3d">
                      <am3d:model3d r:embed="rId14">
                        <am3d:spPr>
                          <a:xfrm>
                            <a:off x="0" y="0"/>
                            <a:ext cx="1344329" cy="1344329"/>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x="-5804002" ay="366207" az="-8279623"/>
                          <am3d:postTrans dx="0" dy="0" dz="0"/>
                        </am3d:trans>
                        <am3d:raster rName="Office3DRenderer" rVer="16.0.8326">
                          <am3d:blip r:embed="rId15"/>
                        </am3d:raster>
                        <am3d:objViewport viewportSz="1102667"/>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199" name="Modello 3D 198" descr="Sfera grigio scuro">
                      <a:extLst>
                        <a:ext uri="{FF2B5EF4-FFF2-40B4-BE49-F238E27FC236}">
                          <a16:creationId xmlns:a16="http://schemas.microsoft.com/office/drawing/2014/main" id="{692F89B2-136F-1543-BDB9-0C45A78251D7}"/>
                        </a:ext>
                      </a:extLst>
                    </p:cNvPr>
                    <p:cNvPicPr>
                      <a:picLocks noGrp="1" noRot="1" noChangeAspect="1" noMove="1" noResize="1" noEditPoints="1" noAdjustHandles="1" noChangeArrowheads="1" noChangeShapeType="1" noCrop="1"/>
                    </p:cNvPicPr>
                    <p:nvPr/>
                  </p:nvPicPr>
                  <p:blipFill>
                    <a:blip r:embed="rId15"/>
                    <a:stretch>
                      <a:fillRect/>
                    </a:stretch>
                  </p:blipFill>
                  <p:spPr>
                    <a:xfrm>
                      <a:off x="5913364" y="9894596"/>
                      <a:ext cx="911763" cy="722437"/>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200" name="Modello 3D 199" descr="Sfera grigio scuro">
                      <a:extLst>
                        <a:ext uri="{FF2B5EF4-FFF2-40B4-BE49-F238E27FC236}">
                          <a16:creationId xmlns:a16="http://schemas.microsoft.com/office/drawing/2014/main" id="{1DB931E5-8651-4746-98BC-95AA13D3F416}"/>
                        </a:ext>
                      </a:extLst>
                    </p:cNvPr>
                    <p:cNvGraphicFramePr>
                      <a:graphicFrameLocks noChangeAspect="1"/>
                    </p:cNvGraphicFramePr>
                    <p:nvPr>
                      <p:extLst>
                        <p:ext uri="{D42A27DB-BD31-4B8C-83A1-F6EECF244321}">
                          <p14:modId xmlns:p14="http://schemas.microsoft.com/office/powerpoint/2010/main" val="1837228059"/>
                        </p:ext>
                      </p:extLst>
                    </p:nvPr>
                  </p:nvGraphicFramePr>
                  <p:xfrm>
                    <a:off x="18135600" y="19245752"/>
                    <a:ext cx="1290485" cy="1300977"/>
                  </p:xfrm>
                  <a:graphic>
                    <a:graphicData uri="http://schemas.microsoft.com/office/drawing/2017/model3d">
                      <am3d:model3d r:embed="rId14">
                        <am3d:spPr>
                          <a:xfrm>
                            <a:off x="0" y="0"/>
                            <a:ext cx="1290485" cy="1300977"/>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x="-2155620" ay="3444826" az="-1884322"/>
                          <am3d:postTrans dx="0" dy="0" dz="0"/>
                        </am3d:trans>
                        <am3d:raster rName="Office3DRenderer" rVer="16.0.8326">
                          <am3d:blip r:embed="rId16"/>
                        </am3d:raster>
                        <am3d:objViewport viewportSz="1048710"/>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200" name="Modello 3D 199" descr="Sfera grigio scuro">
                      <a:extLst>
                        <a:ext uri="{FF2B5EF4-FFF2-40B4-BE49-F238E27FC236}">
                          <a16:creationId xmlns:a16="http://schemas.microsoft.com/office/drawing/2014/main" id="{1DB931E5-8651-4746-98BC-95AA13D3F416}"/>
                        </a:ext>
                      </a:extLst>
                    </p:cNvPr>
                    <p:cNvPicPr>
                      <a:picLocks noGrp="1" noRot="1" noChangeAspect="1" noMove="1" noResize="1" noEditPoints="1" noAdjustHandles="1" noChangeArrowheads="1" noChangeShapeType="1" noCrop="1"/>
                    </p:cNvPicPr>
                    <p:nvPr/>
                  </p:nvPicPr>
                  <p:blipFill>
                    <a:blip r:embed="rId16"/>
                    <a:stretch>
                      <a:fillRect/>
                    </a:stretch>
                  </p:blipFill>
                  <p:spPr>
                    <a:xfrm>
                      <a:off x="5584782" y="10040742"/>
                      <a:ext cx="875244" cy="699140"/>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201" name="Modello 3D 200" descr="Sfera grigio scuro">
                      <a:extLst>
                        <a:ext uri="{FF2B5EF4-FFF2-40B4-BE49-F238E27FC236}">
                          <a16:creationId xmlns:a16="http://schemas.microsoft.com/office/drawing/2014/main" id="{25720AE6-F041-B94E-A43F-F33EFF6F4AC0}"/>
                        </a:ext>
                      </a:extLst>
                    </p:cNvPr>
                    <p:cNvGraphicFramePr>
                      <a:graphicFrameLocks noChangeAspect="1"/>
                    </p:cNvGraphicFramePr>
                    <p:nvPr>
                      <p:extLst>
                        <p:ext uri="{D42A27DB-BD31-4B8C-83A1-F6EECF244321}">
                          <p14:modId xmlns:p14="http://schemas.microsoft.com/office/powerpoint/2010/main" val="2905855234"/>
                        </p:ext>
                      </p:extLst>
                    </p:nvPr>
                  </p:nvGraphicFramePr>
                  <p:xfrm>
                    <a:off x="17449800" y="19626752"/>
                    <a:ext cx="1290485" cy="1300977"/>
                  </p:xfrm>
                  <a:graphic>
                    <a:graphicData uri="http://schemas.microsoft.com/office/drawing/2017/model3d">
                      <am3d:model3d r:embed="rId14">
                        <am3d:spPr>
                          <a:xfrm>
                            <a:off x="0" y="0"/>
                            <a:ext cx="1290485" cy="1300977"/>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x="-2155620" ay="3444826" az="-1884322"/>
                          <am3d:postTrans dx="0" dy="0" dz="0"/>
                        </am3d:trans>
                        <am3d:raster rName="Office3DRenderer" rVer="16.0.8326">
                          <am3d:blip r:embed="rId16"/>
                        </am3d:raster>
                        <am3d:objViewport viewportSz="1048710"/>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201" name="Modello 3D 200" descr="Sfera grigio scuro">
                      <a:extLst>
                        <a:ext uri="{FF2B5EF4-FFF2-40B4-BE49-F238E27FC236}">
                          <a16:creationId xmlns:a16="http://schemas.microsoft.com/office/drawing/2014/main" id="{25720AE6-F041-B94E-A43F-F33EFF6F4AC0}"/>
                        </a:ext>
                      </a:extLst>
                    </p:cNvPr>
                    <p:cNvPicPr>
                      <a:picLocks noGrp="1" noRot="1" noChangeAspect="1" noMove="1" noResize="1" noEditPoints="1" noAdjustHandles="1" noChangeArrowheads="1" noChangeShapeType="1" noCrop="1"/>
                    </p:cNvPicPr>
                    <p:nvPr/>
                  </p:nvPicPr>
                  <p:blipFill>
                    <a:blip r:embed="rId16"/>
                    <a:stretch>
                      <a:fillRect/>
                    </a:stretch>
                  </p:blipFill>
                  <p:spPr>
                    <a:xfrm>
                      <a:off x="5119652" y="10245490"/>
                      <a:ext cx="875244" cy="699140"/>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202" name="Modello 3D 201" descr="Sfera grigio scuro">
                      <a:extLst>
                        <a:ext uri="{FF2B5EF4-FFF2-40B4-BE49-F238E27FC236}">
                          <a16:creationId xmlns:a16="http://schemas.microsoft.com/office/drawing/2014/main" id="{2488C3D1-6BC0-AE42-9CF2-7651CCA6BE0C}"/>
                        </a:ext>
                      </a:extLst>
                    </p:cNvPr>
                    <p:cNvGraphicFramePr>
                      <a:graphicFrameLocks noChangeAspect="1"/>
                    </p:cNvGraphicFramePr>
                    <p:nvPr>
                      <p:extLst>
                        <p:ext uri="{D42A27DB-BD31-4B8C-83A1-F6EECF244321}">
                          <p14:modId xmlns:p14="http://schemas.microsoft.com/office/powerpoint/2010/main" val="2941498945"/>
                        </p:ext>
                      </p:extLst>
                    </p:nvPr>
                  </p:nvGraphicFramePr>
                  <p:xfrm>
                    <a:off x="16856923" y="19886329"/>
                    <a:ext cx="1290486" cy="1300978"/>
                  </p:xfrm>
                  <a:graphic>
                    <a:graphicData uri="http://schemas.microsoft.com/office/drawing/2017/model3d">
                      <am3d:model3d r:embed="rId14">
                        <am3d:spPr>
                          <a:xfrm>
                            <a:off x="0" y="0"/>
                            <a:ext cx="1290486" cy="1300978"/>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x="-2155620" ay="3444826" az="-1884322"/>
                          <am3d:postTrans dx="0" dy="0" dz="0"/>
                        </am3d:trans>
                        <am3d:raster rName="Office3DRenderer" rVer="16.0.8326">
                          <am3d:blip r:embed="rId17"/>
                        </am3d:raster>
                        <am3d:objViewport viewportSz="1048711"/>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202" name="Modello 3D 201" descr="Sfera grigio scuro">
                      <a:extLst>
                        <a:ext uri="{FF2B5EF4-FFF2-40B4-BE49-F238E27FC236}">
                          <a16:creationId xmlns:a16="http://schemas.microsoft.com/office/drawing/2014/main" id="{2488C3D1-6BC0-AE42-9CF2-7651CCA6BE0C}"/>
                        </a:ext>
                      </a:extLst>
                    </p:cNvPr>
                    <p:cNvPicPr>
                      <a:picLocks noGrp="1" noRot="1" noChangeAspect="1" noMove="1" noResize="1" noEditPoints="1" noAdjustHandles="1" noChangeArrowheads="1" noChangeShapeType="1" noCrop="1"/>
                    </p:cNvPicPr>
                    <p:nvPr/>
                  </p:nvPicPr>
                  <p:blipFill>
                    <a:blip r:embed="rId17"/>
                    <a:stretch>
                      <a:fillRect/>
                    </a:stretch>
                  </p:blipFill>
                  <p:spPr>
                    <a:xfrm>
                      <a:off x="4717546" y="10384985"/>
                      <a:ext cx="875245" cy="699141"/>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203" name="Modello 3D 202" descr="Sfera grigio scuro">
                      <a:extLst>
                        <a:ext uri="{FF2B5EF4-FFF2-40B4-BE49-F238E27FC236}">
                          <a16:creationId xmlns:a16="http://schemas.microsoft.com/office/drawing/2014/main" id="{925F7EC9-6806-3547-89B2-9AC9CBC6C0CE}"/>
                        </a:ext>
                      </a:extLst>
                    </p:cNvPr>
                    <p:cNvGraphicFramePr>
                      <a:graphicFrameLocks noChangeAspect="1"/>
                    </p:cNvGraphicFramePr>
                    <p:nvPr>
                      <p:extLst>
                        <p:ext uri="{D42A27DB-BD31-4B8C-83A1-F6EECF244321}">
                          <p14:modId xmlns:p14="http://schemas.microsoft.com/office/powerpoint/2010/main" val="2285658325"/>
                        </p:ext>
                      </p:extLst>
                    </p:nvPr>
                  </p:nvGraphicFramePr>
                  <p:xfrm>
                    <a:off x="18620071" y="20040600"/>
                    <a:ext cx="1344329" cy="1344329"/>
                  </p:xfrm>
                  <a:graphic>
                    <a:graphicData uri="http://schemas.microsoft.com/office/drawing/2017/model3d">
                      <am3d:model3d r:embed="rId14">
                        <am3d:spPr>
                          <a:xfrm>
                            <a:off x="0" y="0"/>
                            <a:ext cx="1344329" cy="1344329"/>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x="-5804002" ay="366207" az="-8279623"/>
                          <am3d:postTrans dx="0" dy="0" dz="0"/>
                        </am3d:trans>
                        <am3d:raster rName="Office3DRenderer" rVer="16.0.8326">
                          <am3d:blip r:embed="rId15"/>
                        </am3d:raster>
                        <am3d:objViewport viewportSz="1102667"/>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203" name="Modello 3D 202" descr="Sfera grigio scuro">
                      <a:extLst>
                        <a:ext uri="{FF2B5EF4-FFF2-40B4-BE49-F238E27FC236}">
                          <a16:creationId xmlns:a16="http://schemas.microsoft.com/office/drawing/2014/main" id="{925F7EC9-6806-3547-89B2-9AC9CBC6C0CE}"/>
                        </a:ext>
                      </a:extLst>
                    </p:cNvPr>
                    <p:cNvPicPr>
                      <a:picLocks noGrp="1" noRot="1" noChangeAspect="1" noMove="1" noResize="1" noEditPoints="1" noAdjustHandles="1" noChangeArrowheads="1" noChangeShapeType="1" noCrop="1"/>
                    </p:cNvPicPr>
                    <p:nvPr/>
                  </p:nvPicPr>
                  <p:blipFill>
                    <a:blip r:embed="rId15"/>
                    <a:stretch>
                      <a:fillRect/>
                    </a:stretch>
                  </p:blipFill>
                  <p:spPr>
                    <a:xfrm>
                      <a:off x="5913364" y="10467890"/>
                      <a:ext cx="911763" cy="722437"/>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204" name="Modello 3D 203" descr="Sfera grigio scuro">
                      <a:extLst>
                        <a:ext uri="{FF2B5EF4-FFF2-40B4-BE49-F238E27FC236}">
                          <a16:creationId xmlns:a16="http://schemas.microsoft.com/office/drawing/2014/main" id="{E2899DC1-F0C6-8C41-B84D-5DC84E3CB07A}"/>
                        </a:ext>
                      </a:extLst>
                    </p:cNvPr>
                    <p:cNvGraphicFramePr>
                      <a:graphicFrameLocks noChangeAspect="1"/>
                    </p:cNvGraphicFramePr>
                    <p:nvPr>
                      <p:extLst>
                        <p:ext uri="{D42A27DB-BD31-4B8C-83A1-F6EECF244321}">
                          <p14:modId xmlns:p14="http://schemas.microsoft.com/office/powerpoint/2010/main" val="1148466628"/>
                        </p:ext>
                      </p:extLst>
                    </p:nvPr>
                  </p:nvGraphicFramePr>
                  <p:xfrm>
                    <a:off x="18135600" y="20312552"/>
                    <a:ext cx="1290485" cy="1300977"/>
                  </p:xfrm>
                  <a:graphic>
                    <a:graphicData uri="http://schemas.microsoft.com/office/drawing/2017/model3d">
                      <am3d:model3d r:embed="rId14">
                        <am3d:spPr>
                          <a:xfrm>
                            <a:off x="0" y="0"/>
                            <a:ext cx="1290485" cy="1300977"/>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x="-2155620" ay="3444826" az="-1884322"/>
                          <am3d:postTrans dx="0" dy="0" dz="0"/>
                        </am3d:trans>
                        <am3d:raster rName="Office3DRenderer" rVer="16.0.8326">
                          <am3d:blip r:embed="rId16"/>
                        </am3d:raster>
                        <am3d:objViewport viewportSz="1048710"/>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204" name="Modello 3D 203" descr="Sfera grigio scuro">
                      <a:extLst>
                        <a:ext uri="{FF2B5EF4-FFF2-40B4-BE49-F238E27FC236}">
                          <a16:creationId xmlns:a16="http://schemas.microsoft.com/office/drawing/2014/main" id="{E2899DC1-F0C6-8C41-B84D-5DC84E3CB07A}"/>
                        </a:ext>
                      </a:extLst>
                    </p:cNvPr>
                    <p:cNvPicPr>
                      <a:picLocks noGrp="1" noRot="1" noChangeAspect="1" noMove="1" noResize="1" noEditPoints="1" noAdjustHandles="1" noChangeArrowheads="1" noChangeShapeType="1" noCrop="1"/>
                    </p:cNvPicPr>
                    <p:nvPr/>
                  </p:nvPicPr>
                  <p:blipFill>
                    <a:blip r:embed="rId16"/>
                    <a:stretch>
                      <a:fillRect/>
                    </a:stretch>
                  </p:blipFill>
                  <p:spPr>
                    <a:xfrm>
                      <a:off x="5584782" y="10614036"/>
                      <a:ext cx="875244" cy="699140"/>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205" name="Modello 3D 204" descr="Sfera grigio scuro">
                      <a:extLst>
                        <a:ext uri="{FF2B5EF4-FFF2-40B4-BE49-F238E27FC236}">
                          <a16:creationId xmlns:a16="http://schemas.microsoft.com/office/drawing/2014/main" id="{D1A071BC-31EF-6742-8974-FB20C78D2FF1}"/>
                        </a:ext>
                      </a:extLst>
                    </p:cNvPr>
                    <p:cNvGraphicFramePr>
                      <a:graphicFrameLocks noChangeAspect="1"/>
                    </p:cNvGraphicFramePr>
                    <p:nvPr>
                      <p:extLst>
                        <p:ext uri="{D42A27DB-BD31-4B8C-83A1-F6EECF244321}">
                          <p14:modId xmlns:p14="http://schemas.microsoft.com/office/powerpoint/2010/main" val="3773471606"/>
                        </p:ext>
                      </p:extLst>
                    </p:nvPr>
                  </p:nvGraphicFramePr>
                  <p:xfrm>
                    <a:off x="17449800" y="20693552"/>
                    <a:ext cx="1290485" cy="1300977"/>
                  </p:xfrm>
                  <a:graphic>
                    <a:graphicData uri="http://schemas.microsoft.com/office/drawing/2017/model3d">
                      <am3d:model3d r:embed="rId14">
                        <am3d:spPr>
                          <a:xfrm>
                            <a:off x="0" y="0"/>
                            <a:ext cx="1290485" cy="1300977"/>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x="-2155620" ay="3444826" az="-1884322"/>
                          <am3d:postTrans dx="0" dy="0" dz="0"/>
                        </am3d:trans>
                        <am3d:raster rName="Office3DRenderer" rVer="16.0.8326">
                          <am3d:blip r:embed="rId16"/>
                        </am3d:raster>
                        <am3d:objViewport viewportSz="1048710"/>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205" name="Modello 3D 204" descr="Sfera grigio scuro">
                      <a:extLst>
                        <a:ext uri="{FF2B5EF4-FFF2-40B4-BE49-F238E27FC236}">
                          <a16:creationId xmlns:a16="http://schemas.microsoft.com/office/drawing/2014/main" id="{D1A071BC-31EF-6742-8974-FB20C78D2FF1}"/>
                        </a:ext>
                      </a:extLst>
                    </p:cNvPr>
                    <p:cNvPicPr>
                      <a:picLocks noGrp="1" noRot="1" noChangeAspect="1" noMove="1" noResize="1" noEditPoints="1" noAdjustHandles="1" noChangeArrowheads="1" noChangeShapeType="1" noCrop="1"/>
                    </p:cNvPicPr>
                    <p:nvPr/>
                  </p:nvPicPr>
                  <p:blipFill>
                    <a:blip r:embed="rId16"/>
                    <a:stretch>
                      <a:fillRect/>
                    </a:stretch>
                  </p:blipFill>
                  <p:spPr>
                    <a:xfrm>
                      <a:off x="5119652" y="10818784"/>
                      <a:ext cx="875244" cy="699140"/>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206" name="Modello 3D 205" descr="Sfera grigio scuro">
                      <a:extLst>
                        <a:ext uri="{FF2B5EF4-FFF2-40B4-BE49-F238E27FC236}">
                          <a16:creationId xmlns:a16="http://schemas.microsoft.com/office/drawing/2014/main" id="{0DFA38F2-3938-AD48-BC3F-1A809C302733}"/>
                        </a:ext>
                      </a:extLst>
                    </p:cNvPr>
                    <p:cNvGraphicFramePr>
                      <a:graphicFrameLocks noChangeAspect="1"/>
                    </p:cNvGraphicFramePr>
                    <p:nvPr>
                      <p:extLst>
                        <p:ext uri="{D42A27DB-BD31-4B8C-83A1-F6EECF244321}">
                          <p14:modId xmlns:p14="http://schemas.microsoft.com/office/powerpoint/2010/main" val="1546079867"/>
                        </p:ext>
                      </p:extLst>
                    </p:nvPr>
                  </p:nvGraphicFramePr>
                  <p:xfrm>
                    <a:off x="16856923" y="20953129"/>
                    <a:ext cx="1290486" cy="1300978"/>
                  </p:xfrm>
                  <a:graphic>
                    <a:graphicData uri="http://schemas.microsoft.com/office/drawing/2017/model3d">
                      <am3d:model3d r:embed="rId14">
                        <am3d:spPr>
                          <a:xfrm>
                            <a:off x="0" y="0"/>
                            <a:ext cx="1290486" cy="1300978"/>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x="-2155620" ay="3444826" az="-1884322"/>
                          <am3d:postTrans dx="0" dy="0" dz="0"/>
                        </am3d:trans>
                        <am3d:raster rName="Office3DRenderer" rVer="16.0.8326">
                          <am3d:blip r:embed="rId17"/>
                        </am3d:raster>
                        <am3d:objViewport viewportSz="1048711"/>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206" name="Modello 3D 205" descr="Sfera grigio scuro">
                      <a:extLst>
                        <a:ext uri="{FF2B5EF4-FFF2-40B4-BE49-F238E27FC236}">
                          <a16:creationId xmlns:a16="http://schemas.microsoft.com/office/drawing/2014/main" id="{0DFA38F2-3938-AD48-BC3F-1A809C302733}"/>
                        </a:ext>
                      </a:extLst>
                    </p:cNvPr>
                    <p:cNvPicPr>
                      <a:picLocks noGrp="1" noRot="1" noChangeAspect="1" noMove="1" noResize="1" noEditPoints="1" noAdjustHandles="1" noChangeArrowheads="1" noChangeShapeType="1" noCrop="1"/>
                    </p:cNvPicPr>
                    <p:nvPr/>
                  </p:nvPicPr>
                  <p:blipFill>
                    <a:blip r:embed="rId17"/>
                    <a:stretch>
                      <a:fillRect/>
                    </a:stretch>
                  </p:blipFill>
                  <p:spPr>
                    <a:xfrm>
                      <a:off x="4717546" y="10958280"/>
                      <a:ext cx="875245" cy="699141"/>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207" name="Modello 3D 206" descr="Sfera grigio scuro">
                      <a:extLst>
                        <a:ext uri="{FF2B5EF4-FFF2-40B4-BE49-F238E27FC236}">
                          <a16:creationId xmlns:a16="http://schemas.microsoft.com/office/drawing/2014/main" id="{5D5352FF-9C3D-E34D-9A6A-13A5A03E768A}"/>
                        </a:ext>
                      </a:extLst>
                    </p:cNvPr>
                    <p:cNvGraphicFramePr>
                      <a:graphicFrameLocks noChangeAspect="1"/>
                    </p:cNvGraphicFramePr>
                    <p:nvPr>
                      <p:extLst>
                        <p:ext uri="{D42A27DB-BD31-4B8C-83A1-F6EECF244321}">
                          <p14:modId xmlns:p14="http://schemas.microsoft.com/office/powerpoint/2010/main" val="959457964"/>
                        </p:ext>
                      </p:extLst>
                    </p:nvPr>
                  </p:nvGraphicFramePr>
                  <p:xfrm>
                    <a:off x="18620071" y="20875093"/>
                    <a:ext cx="1344329" cy="1344329"/>
                  </p:xfrm>
                  <a:graphic>
                    <a:graphicData uri="http://schemas.microsoft.com/office/drawing/2017/model3d">
                      <am3d:model3d r:embed="rId14">
                        <am3d:spPr>
                          <a:xfrm>
                            <a:off x="0" y="0"/>
                            <a:ext cx="1344329" cy="1344329"/>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x="-5804002" ay="366207" az="-8279623"/>
                          <am3d:postTrans dx="0" dy="0" dz="0"/>
                        </am3d:trans>
                        <am3d:raster rName="Office3DRenderer" rVer="16.0.8326">
                          <am3d:blip r:embed="rId15"/>
                        </am3d:raster>
                        <am3d:objViewport viewportSz="1102667"/>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207" name="Modello 3D 206" descr="Sfera grigio scuro">
                      <a:extLst>
                        <a:ext uri="{FF2B5EF4-FFF2-40B4-BE49-F238E27FC236}">
                          <a16:creationId xmlns:a16="http://schemas.microsoft.com/office/drawing/2014/main" id="{5D5352FF-9C3D-E34D-9A6A-13A5A03E768A}"/>
                        </a:ext>
                      </a:extLst>
                    </p:cNvPr>
                    <p:cNvPicPr>
                      <a:picLocks noGrp="1" noRot="1" noChangeAspect="1" noMove="1" noResize="1" noEditPoints="1" noAdjustHandles="1" noChangeArrowheads="1" noChangeShapeType="1" noCrop="1"/>
                    </p:cNvPicPr>
                    <p:nvPr/>
                  </p:nvPicPr>
                  <p:blipFill>
                    <a:blip r:embed="rId15"/>
                    <a:stretch>
                      <a:fillRect/>
                    </a:stretch>
                  </p:blipFill>
                  <p:spPr>
                    <a:xfrm>
                      <a:off x="5913364" y="10916343"/>
                      <a:ext cx="911763" cy="722437"/>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208" name="Modello 3D 207" descr="Sfera grigio scuro">
                      <a:extLst>
                        <a:ext uri="{FF2B5EF4-FFF2-40B4-BE49-F238E27FC236}">
                          <a16:creationId xmlns:a16="http://schemas.microsoft.com/office/drawing/2014/main" id="{268E9C09-DB10-444D-A396-7DFD16D89EFD}"/>
                        </a:ext>
                      </a:extLst>
                    </p:cNvPr>
                    <p:cNvGraphicFramePr>
                      <a:graphicFrameLocks noChangeAspect="1"/>
                    </p:cNvGraphicFramePr>
                    <p:nvPr>
                      <p:extLst>
                        <p:ext uri="{D42A27DB-BD31-4B8C-83A1-F6EECF244321}">
                          <p14:modId xmlns:p14="http://schemas.microsoft.com/office/powerpoint/2010/main" val="2134970548"/>
                        </p:ext>
                      </p:extLst>
                    </p:nvPr>
                  </p:nvGraphicFramePr>
                  <p:xfrm>
                    <a:off x="18135600" y="21147045"/>
                    <a:ext cx="1290485" cy="1300977"/>
                  </p:xfrm>
                  <a:graphic>
                    <a:graphicData uri="http://schemas.microsoft.com/office/drawing/2017/model3d">
                      <am3d:model3d r:embed="rId14">
                        <am3d:spPr>
                          <a:xfrm>
                            <a:off x="0" y="0"/>
                            <a:ext cx="1290485" cy="1300977"/>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x="-2155620" ay="3444826" az="-1884322"/>
                          <am3d:postTrans dx="0" dy="0" dz="0"/>
                        </am3d:trans>
                        <am3d:raster rName="Office3DRenderer" rVer="16.0.8326">
                          <am3d:blip r:embed="rId16"/>
                        </am3d:raster>
                        <am3d:objViewport viewportSz="1048710"/>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208" name="Modello 3D 207" descr="Sfera grigio scuro">
                      <a:extLst>
                        <a:ext uri="{FF2B5EF4-FFF2-40B4-BE49-F238E27FC236}">
                          <a16:creationId xmlns:a16="http://schemas.microsoft.com/office/drawing/2014/main" id="{268E9C09-DB10-444D-A396-7DFD16D89EFD}"/>
                        </a:ext>
                      </a:extLst>
                    </p:cNvPr>
                    <p:cNvPicPr>
                      <a:picLocks noGrp="1" noRot="1" noChangeAspect="1" noMove="1" noResize="1" noEditPoints="1" noAdjustHandles="1" noChangeArrowheads="1" noChangeShapeType="1" noCrop="1"/>
                    </p:cNvPicPr>
                    <p:nvPr/>
                  </p:nvPicPr>
                  <p:blipFill>
                    <a:blip r:embed="rId16"/>
                    <a:stretch>
                      <a:fillRect/>
                    </a:stretch>
                  </p:blipFill>
                  <p:spPr>
                    <a:xfrm>
                      <a:off x="5584782" y="11062489"/>
                      <a:ext cx="875244" cy="699140"/>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209" name="Modello 3D 208" descr="Sfera grigio scuro">
                      <a:extLst>
                        <a:ext uri="{FF2B5EF4-FFF2-40B4-BE49-F238E27FC236}">
                          <a16:creationId xmlns:a16="http://schemas.microsoft.com/office/drawing/2014/main" id="{33DEC513-03D0-1B47-8D56-E39E4AB0C5D5}"/>
                        </a:ext>
                      </a:extLst>
                    </p:cNvPr>
                    <p:cNvGraphicFramePr>
                      <a:graphicFrameLocks noChangeAspect="1"/>
                    </p:cNvGraphicFramePr>
                    <p:nvPr>
                      <p:extLst>
                        <p:ext uri="{D42A27DB-BD31-4B8C-83A1-F6EECF244321}">
                          <p14:modId xmlns:p14="http://schemas.microsoft.com/office/powerpoint/2010/main" val="2209585222"/>
                        </p:ext>
                      </p:extLst>
                    </p:nvPr>
                  </p:nvGraphicFramePr>
                  <p:xfrm>
                    <a:off x="17449800" y="21528045"/>
                    <a:ext cx="1290485" cy="1300977"/>
                  </p:xfrm>
                  <a:graphic>
                    <a:graphicData uri="http://schemas.microsoft.com/office/drawing/2017/model3d">
                      <am3d:model3d r:embed="rId14">
                        <am3d:spPr>
                          <a:xfrm>
                            <a:off x="0" y="0"/>
                            <a:ext cx="1290485" cy="1300977"/>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x="-2155620" ay="3444826" az="-1884322"/>
                          <am3d:postTrans dx="0" dy="0" dz="0"/>
                        </am3d:trans>
                        <am3d:raster rName="Office3DRenderer" rVer="16.0.8326">
                          <am3d:blip r:embed="rId16"/>
                        </am3d:raster>
                        <am3d:objViewport viewportSz="1048710"/>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209" name="Modello 3D 208" descr="Sfera grigio scuro">
                      <a:extLst>
                        <a:ext uri="{FF2B5EF4-FFF2-40B4-BE49-F238E27FC236}">
                          <a16:creationId xmlns:a16="http://schemas.microsoft.com/office/drawing/2014/main" id="{33DEC513-03D0-1B47-8D56-E39E4AB0C5D5}"/>
                        </a:ext>
                      </a:extLst>
                    </p:cNvPr>
                    <p:cNvPicPr>
                      <a:picLocks noGrp="1" noRot="1" noChangeAspect="1" noMove="1" noResize="1" noEditPoints="1" noAdjustHandles="1" noChangeArrowheads="1" noChangeShapeType="1" noCrop="1"/>
                    </p:cNvPicPr>
                    <p:nvPr/>
                  </p:nvPicPr>
                  <p:blipFill>
                    <a:blip r:embed="rId16"/>
                    <a:stretch>
                      <a:fillRect/>
                    </a:stretch>
                  </p:blipFill>
                  <p:spPr>
                    <a:xfrm>
                      <a:off x="5119652" y="11267237"/>
                      <a:ext cx="875244" cy="699140"/>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210" name="Modello 3D 209" descr="Sfera grigio scuro">
                      <a:extLst>
                        <a:ext uri="{FF2B5EF4-FFF2-40B4-BE49-F238E27FC236}">
                          <a16:creationId xmlns:a16="http://schemas.microsoft.com/office/drawing/2014/main" id="{71AD7C93-EF81-F345-8E11-2AC9ECF07A00}"/>
                        </a:ext>
                      </a:extLst>
                    </p:cNvPr>
                    <p:cNvGraphicFramePr>
                      <a:graphicFrameLocks noChangeAspect="1"/>
                    </p:cNvGraphicFramePr>
                    <p:nvPr>
                      <p:extLst>
                        <p:ext uri="{D42A27DB-BD31-4B8C-83A1-F6EECF244321}">
                          <p14:modId xmlns:p14="http://schemas.microsoft.com/office/powerpoint/2010/main" val="3305990321"/>
                        </p:ext>
                      </p:extLst>
                    </p:nvPr>
                  </p:nvGraphicFramePr>
                  <p:xfrm>
                    <a:off x="16856923" y="21787622"/>
                    <a:ext cx="1290486" cy="1300978"/>
                  </p:xfrm>
                  <a:graphic>
                    <a:graphicData uri="http://schemas.microsoft.com/office/drawing/2017/model3d">
                      <am3d:model3d r:embed="rId14">
                        <am3d:spPr>
                          <a:xfrm>
                            <a:off x="0" y="0"/>
                            <a:ext cx="1290486" cy="1300978"/>
                          </a:xfrm>
                          <a:prstGeom prst="rect">
                            <a:avLst/>
                          </a:prstGeom>
                        </am3d:spPr>
                        <am3d:camera>
                          <am3d:pos x="0" y="0" z="81469184"/>
                          <am3d:up dx="0" dy="36000000" dz="0"/>
                          <am3d:lookAt x="0" y="0" z="0"/>
                          <am3d:perspective fov="2700000"/>
                        </am3d:camera>
                        <am3d:trans>
                          <am3d:meterPerModelUnit n="7143146" d="1000000"/>
                          <am3d:preTrans dx="-2" dy="-18000000" dz="3"/>
                          <am3d:scale>
                            <am3d:sx n="1000000" d="1000000"/>
                            <am3d:sy n="1000000" d="1000000"/>
                            <am3d:sz n="1000000" d="1000000"/>
                          </am3d:scale>
                          <am3d:rot ax="-2155620" ay="3444826" az="-1884322"/>
                          <am3d:postTrans dx="0" dy="0" dz="0"/>
                        </am3d:trans>
                        <am3d:raster rName="Office3DRenderer" rVer="16.0.8326">
                          <am3d:blip r:embed="rId17"/>
                        </am3d:raster>
                        <am3d:objViewport viewportSz="1048711"/>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210" name="Modello 3D 209" descr="Sfera grigio scuro">
                      <a:extLst>
                        <a:ext uri="{FF2B5EF4-FFF2-40B4-BE49-F238E27FC236}">
                          <a16:creationId xmlns:a16="http://schemas.microsoft.com/office/drawing/2014/main" id="{71AD7C93-EF81-F345-8E11-2AC9ECF07A00}"/>
                        </a:ext>
                      </a:extLst>
                    </p:cNvPr>
                    <p:cNvPicPr>
                      <a:picLocks noGrp="1" noRot="1" noChangeAspect="1" noMove="1" noResize="1" noEditPoints="1" noAdjustHandles="1" noChangeArrowheads="1" noChangeShapeType="1" noCrop="1"/>
                    </p:cNvPicPr>
                    <p:nvPr/>
                  </p:nvPicPr>
                  <p:blipFill>
                    <a:blip r:embed="rId17"/>
                    <a:stretch>
                      <a:fillRect/>
                    </a:stretch>
                  </p:blipFill>
                  <p:spPr>
                    <a:xfrm>
                      <a:off x="4717546" y="11406733"/>
                      <a:ext cx="875245" cy="699141"/>
                    </a:xfrm>
                    <a:prstGeom prst="rect">
                      <a:avLst/>
                    </a:prstGeom>
                  </p:spPr>
                </p:pic>
              </mc:Fallback>
            </mc:AlternateContent>
            <p:cxnSp>
              <p:nvCxnSpPr>
                <p:cNvPr id="211" name="Connettore 1 210">
                  <a:extLst>
                    <a:ext uri="{FF2B5EF4-FFF2-40B4-BE49-F238E27FC236}">
                      <a16:creationId xmlns:a16="http://schemas.microsoft.com/office/drawing/2014/main" id="{BDA2247A-7D87-3748-A596-6C783AC895E7}"/>
                    </a:ext>
                  </a:extLst>
                </p:cNvPr>
                <p:cNvCxnSpPr/>
                <p:nvPr/>
              </p:nvCxnSpPr>
              <p:spPr>
                <a:xfrm flipV="1">
                  <a:off x="14353213" y="14374529"/>
                  <a:ext cx="0" cy="1551271"/>
                </a:xfrm>
                <a:prstGeom prst="line">
                  <a:avLst/>
                </a:prstGeom>
                <a:ln w="57150">
                  <a:solidFill>
                    <a:schemeClr val="tx1">
                      <a:lumMod val="95000"/>
                      <a:lumOff val="5000"/>
                    </a:schemeClr>
                  </a:solidFill>
                </a:ln>
              </p:spPr>
              <p:style>
                <a:lnRef idx="2">
                  <a:schemeClr val="accent2"/>
                </a:lnRef>
                <a:fillRef idx="0">
                  <a:schemeClr val="accent2"/>
                </a:fillRef>
                <a:effectRef idx="1">
                  <a:schemeClr val="accent2"/>
                </a:effectRef>
                <a:fontRef idx="minor">
                  <a:schemeClr val="tx1"/>
                </a:fontRef>
              </p:style>
            </p:cxnSp>
            <p:cxnSp>
              <p:nvCxnSpPr>
                <p:cNvPr id="212" name="Connettore 1 211">
                  <a:extLst>
                    <a:ext uri="{FF2B5EF4-FFF2-40B4-BE49-F238E27FC236}">
                      <a16:creationId xmlns:a16="http://schemas.microsoft.com/office/drawing/2014/main" id="{A722F169-B8E9-4043-B609-C4A163E0DF23}"/>
                    </a:ext>
                  </a:extLst>
                </p:cNvPr>
                <p:cNvCxnSpPr/>
                <p:nvPr/>
              </p:nvCxnSpPr>
              <p:spPr>
                <a:xfrm flipV="1">
                  <a:off x="17983200" y="14368952"/>
                  <a:ext cx="0" cy="1551271"/>
                </a:xfrm>
                <a:prstGeom prst="line">
                  <a:avLst/>
                </a:prstGeom>
                <a:ln w="57150">
                  <a:solidFill>
                    <a:schemeClr val="tx1">
                      <a:lumMod val="95000"/>
                      <a:lumOff val="5000"/>
                    </a:schemeClr>
                  </a:solidFill>
                </a:ln>
              </p:spPr>
              <p:style>
                <a:lnRef idx="2">
                  <a:schemeClr val="accent2"/>
                </a:lnRef>
                <a:fillRef idx="0">
                  <a:schemeClr val="accent2"/>
                </a:fillRef>
                <a:effectRef idx="1">
                  <a:schemeClr val="accent2"/>
                </a:effectRef>
                <a:fontRef idx="minor">
                  <a:schemeClr val="tx1"/>
                </a:fontRef>
              </p:style>
            </p:cxnSp>
            <p:cxnSp>
              <p:nvCxnSpPr>
                <p:cNvPr id="213" name="Connettore 1 212">
                  <a:extLst>
                    <a:ext uri="{FF2B5EF4-FFF2-40B4-BE49-F238E27FC236}">
                      <a16:creationId xmlns:a16="http://schemas.microsoft.com/office/drawing/2014/main" id="{226B44AB-64AD-E04E-A388-32EC29E94194}"/>
                    </a:ext>
                  </a:extLst>
                </p:cNvPr>
                <p:cNvCxnSpPr>
                  <a:cxnSpLocks/>
                </p:cNvCxnSpPr>
                <p:nvPr/>
              </p:nvCxnSpPr>
              <p:spPr>
                <a:xfrm>
                  <a:off x="14314815" y="14354383"/>
                  <a:ext cx="3668385" cy="14569"/>
                </a:xfrm>
                <a:prstGeom prst="line">
                  <a:avLst/>
                </a:prstGeom>
                <a:ln w="57150">
                  <a:solidFill>
                    <a:schemeClr val="tx1">
                      <a:lumMod val="95000"/>
                      <a:lumOff val="5000"/>
                    </a:schemeClr>
                  </a:solidFill>
                </a:ln>
              </p:spPr>
              <p:style>
                <a:lnRef idx="2">
                  <a:schemeClr val="accent2"/>
                </a:lnRef>
                <a:fillRef idx="0">
                  <a:schemeClr val="accent2"/>
                </a:fillRef>
                <a:effectRef idx="1">
                  <a:schemeClr val="accent2"/>
                </a:effectRef>
                <a:fontRef idx="minor">
                  <a:schemeClr val="tx1"/>
                </a:fontRef>
              </p:style>
            </p:cxnSp>
          </p:grpSp>
        </p:grpSp>
        <p:sp>
          <p:nvSpPr>
            <p:cNvPr id="142" name="CasellaDiTesto 141">
              <a:extLst>
                <a:ext uri="{FF2B5EF4-FFF2-40B4-BE49-F238E27FC236}">
                  <a16:creationId xmlns:a16="http://schemas.microsoft.com/office/drawing/2014/main" id="{B7AD5721-CCA6-2F40-9695-1FE293E50261}"/>
                </a:ext>
              </a:extLst>
            </p:cNvPr>
            <p:cNvSpPr txBox="1"/>
            <p:nvPr/>
          </p:nvSpPr>
          <p:spPr>
            <a:xfrm>
              <a:off x="11098980" y="20565879"/>
              <a:ext cx="1262589" cy="973620"/>
            </a:xfrm>
            <a:prstGeom prst="rect">
              <a:avLst/>
            </a:prstGeom>
            <a:noFill/>
          </p:spPr>
          <p:txBody>
            <a:bodyPr wrap="none" rtlCol="0">
              <a:spAutoFit/>
            </a:bodyPr>
            <a:lstStyle/>
            <a:p>
              <a:r>
                <a:rPr lang="it-IT" sz="2800" dirty="0">
                  <a:latin typeface="+mn-ea"/>
                </a:rPr>
                <a:t>H</a:t>
              </a:r>
              <a:r>
                <a:rPr lang="it-IT" sz="2800" baseline="-25000" dirty="0">
                  <a:latin typeface="+mn-ea"/>
                </a:rPr>
                <a:t>2</a:t>
              </a:r>
              <a:r>
                <a:rPr lang="it-IT" sz="2800" dirty="0">
                  <a:latin typeface="+mn-ea"/>
                </a:rPr>
                <a:t>O</a:t>
              </a:r>
            </a:p>
          </p:txBody>
        </p:sp>
        <p:sp>
          <p:nvSpPr>
            <p:cNvPr id="143" name="Freccia circolare a destra 142">
              <a:extLst>
                <a:ext uri="{FF2B5EF4-FFF2-40B4-BE49-F238E27FC236}">
                  <a16:creationId xmlns:a16="http://schemas.microsoft.com/office/drawing/2014/main" id="{4F439A41-F544-384F-A155-081DEC3D64D6}"/>
                </a:ext>
              </a:extLst>
            </p:cNvPr>
            <p:cNvSpPr/>
            <p:nvPr/>
          </p:nvSpPr>
          <p:spPr>
            <a:xfrm rot="10800000">
              <a:off x="12268200" y="17824340"/>
              <a:ext cx="1295400" cy="3418661"/>
            </a:xfrm>
            <a:prstGeom prst="curvedRightArrow">
              <a:avLst/>
            </a:prstGeom>
            <a:solidFill>
              <a:schemeClr val="tx1"/>
            </a:solidFill>
            <a:ln>
              <a:solidFill>
                <a:schemeClr val="tx1">
                  <a:lumMod val="95000"/>
                  <a:lumOff val="5000"/>
                </a:schemeClr>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it-IT">
                <a:solidFill>
                  <a:schemeClr val="accent5">
                    <a:lumMod val="75000"/>
                  </a:schemeClr>
                </a:solidFill>
              </a:endParaRPr>
            </a:p>
          </p:txBody>
        </p:sp>
        <p:sp>
          <p:nvSpPr>
            <p:cNvPr id="144" name="CasellaDiTesto 143">
              <a:extLst>
                <a:ext uri="{FF2B5EF4-FFF2-40B4-BE49-F238E27FC236}">
                  <a16:creationId xmlns:a16="http://schemas.microsoft.com/office/drawing/2014/main" id="{9A4A7DFC-EDD5-0A49-BE7E-E5CBE2B1302D}"/>
                </a:ext>
              </a:extLst>
            </p:cNvPr>
            <p:cNvSpPr txBox="1"/>
            <p:nvPr/>
          </p:nvSpPr>
          <p:spPr>
            <a:xfrm>
              <a:off x="11433444" y="17618096"/>
              <a:ext cx="879700" cy="973620"/>
            </a:xfrm>
            <a:prstGeom prst="rect">
              <a:avLst/>
            </a:prstGeom>
            <a:noFill/>
          </p:spPr>
          <p:txBody>
            <a:bodyPr wrap="none" rtlCol="0">
              <a:spAutoFit/>
            </a:bodyPr>
            <a:lstStyle/>
            <a:p>
              <a:r>
                <a:rPr lang="it-IT" sz="2800" dirty="0">
                  <a:latin typeface="+mn-ea"/>
                </a:rPr>
                <a:t>O</a:t>
              </a:r>
              <a:r>
                <a:rPr lang="it-IT" sz="2800" baseline="-25000" dirty="0">
                  <a:latin typeface="+mn-ea"/>
                </a:rPr>
                <a:t>2</a:t>
              </a:r>
              <a:endParaRPr lang="it-IT" sz="2800" dirty="0">
                <a:latin typeface="+mn-ea"/>
              </a:endParaRPr>
            </a:p>
          </p:txBody>
        </p:sp>
        <p:sp>
          <p:nvSpPr>
            <p:cNvPr id="145" name="CasellaDiTesto 144">
              <a:extLst>
                <a:ext uri="{FF2B5EF4-FFF2-40B4-BE49-F238E27FC236}">
                  <a16:creationId xmlns:a16="http://schemas.microsoft.com/office/drawing/2014/main" id="{1357DEBB-63E6-354D-ABF4-AD5A464F3563}"/>
                </a:ext>
              </a:extLst>
            </p:cNvPr>
            <p:cNvSpPr txBox="1"/>
            <p:nvPr/>
          </p:nvSpPr>
          <p:spPr>
            <a:xfrm>
              <a:off x="20675574" y="20670623"/>
              <a:ext cx="1078329" cy="973620"/>
            </a:xfrm>
            <a:prstGeom prst="rect">
              <a:avLst/>
            </a:prstGeom>
            <a:noFill/>
          </p:spPr>
          <p:txBody>
            <a:bodyPr wrap="none" rtlCol="0">
              <a:spAutoFit/>
            </a:bodyPr>
            <a:lstStyle/>
            <a:p>
              <a:r>
                <a:rPr lang="it-IT" sz="2800" dirty="0">
                  <a:cs typeface="+mj-cs"/>
                </a:rPr>
                <a:t>CO</a:t>
              </a:r>
              <a:r>
                <a:rPr lang="it-IT" sz="2800" baseline="-25000" dirty="0">
                  <a:cs typeface="+mj-cs"/>
                </a:rPr>
                <a:t>2</a:t>
              </a:r>
              <a:endParaRPr lang="it-IT" sz="2800" dirty="0">
                <a:cs typeface="+mj-cs"/>
              </a:endParaRPr>
            </a:p>
          </p:txBody>
        </p:sp>
        <p:sp>
          <p:nvSpPr>
            <p:cNvPr id="146" name="CasellaDiTesto 145">
              <a:extLst>
                <a:ext uri="{FF2B5EF4-FFF2-40B4-BE49-F238E27FC236}">
                  <a16:creationId xmlns:a16="http://schemas.microsoft.com/office/drawing/2014/main" id="{DEB88B9A-1D92-2449-869E-6DBBB84C4A7F}"/>
                </a:ext>
              </a:extLst>
            </p:cNvPr>
            <p:cNvSpPr txBox="1"/>
            <p:nvPr/>
          </p:nvSpPr>
          <p:spPr>
            <a:xfrm>
              <a:off x="20563222" y="17476301"/>
              <a:ext cx="1066417" cy="973620"/>
            </a:xfrm>
            <a:prstGeom prst="rect">
              <a:avLst/>
            </a:prstGeom>
            <a:noFill/>
          </p:spPr>
          <p:txBody>
            <a:bodyPr wrap="none" rtlCol="0">
              <a:spAutoFit/>
            </a:bodyPr>
            <a:lstStyle/>
            <a:p>
              <a:r>
                <a:rPr lang="it-IT" sz="2800" dirty="0">
                  <a:latin typeface="+mn-ea"/>
                </a:rPr>
                <a:t>CO</a:t>
              </a:r>
            </a:p>
          </p:txBody>
        </p:sp>
        <p:sp>
          <p:nvSpPr>
            <p:cNvPr id="147" name="Freccia circolare a destra 146">
              <a:extLst>
                <a:ext uri="{FF2B5EF4-FFF2-40B4-BE49-F238E27FC236}">
                  <a16:creationId xmlns:a16="http://schemas.microsoft.com/office/drawing/2014/main" id="{D4E205FD-833E-FF4B-AAB6-5443587EBC85}"/>
                </a:ext>
              </a:extLst>
            </p:cNvPr>
            <p:cNvSpPr/>
            <p:nvPr/>
          </p:nvSpPr>
          <p:spPr>
            <a:xfrm rot="10800000" flipH="1">
              <a:off x="19619310" y="17977655"/>
              <a:ext cx="1031051" cy="3418661"/>
            </a:xfrm>
            <a:prstGeom prst="curvedRightArrow">
              <a:avLst/>
            </a:prstGeom>
            <a:solidFill>
              <a:schemeClr val="tx1"/>
            </a:solidFill>
            <a:ln>
              <a:solidFill>
                <a:schemeClr val="tx1">
                  <a:lumMod val="95000"/>
                  <a:lumOff val="5000"/>
                </a:schemeClr>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it-IT">
                <a:solidFill>
                  <a:schemeClr val="accent5">
                    <a:lumMod val="75000"/>
                  </a:schemeClr>
                </a:solidFill>
              </a:endParaRPr>
            </a:p>
          </p:txBody>
        </p:sp>
        <p:sp>
          <p:nvSpPr>
            <p:cNvPr id="150" name="Freccia circolare a destra 149">
              <a:extLst>
                <a:ext uri="{FF2B5EF4-FFF2-40B4-BE49-F238E27FC236}">
                  <a16:creationId xmlns:a16="http://schemas.microsoft.com/office/drawing/2014/main" id="{FFD2B5EE-110A-704B-B2A8-6468AFA21DF6}"/>
                </a:ext>
              </a:extLst>
            </p:cNvPr>
            <p:cNvSpPr/>
            <p:nvPr/>
          </p:nvSpPr>
          <p:spPr>
            <a:xfrm rot="3810297" flipH="1" flipV="1">
              <a:off x="22243241" y="16823422"/>
              <a:ext cx="969298" cy="2500671"/>
            </a:xfrm>
            <a:prstGeom prst="curvedRightArrow">
              <a:avLst/>
            </a:prstGeom>
            <a:solidFill>
              <a:schemeClr val="accent3">
                <a:lumMod val="75000"/>
              </a:schemeClr>
            </a:solidFill>
            <a:ln>
              <a:solidFill>
                <a:schemeClr val="tx1">
                  <a:lumMod val="95000"/>
                  <a:lumOff val="5000"/>
                </a:schemeClr>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it-IT">
                <a:solidFill>
                  <a:schemeClr val="accent5">
                    <a:lumMod val="75000"/>
                  </a:schemeClr>
                </a:solidFill>
              </a:endParaRPr>
            </a:p>
          </p:txBody>
        </p:sp>
        <p:sp>
          <p:nvSpPr>
            <p:cNvPr id="151" name="CasellaDiTesto 150">
              <a:extLst>
                <a:ext uri="{FF2B5EF4-FFF2-40B4-BE49-F238E27FC236}">
                  <a16:creationId xmlns:a16="http://schemas.microsoft.com/office/drawing/2014/main" id="{4DF64C17-02A2-B84B-9473-3CCF1E833521}"/>
                </a:ext>
              </a:extLst>
            </p:cNvPr>
            <p:cNvSpPr txBox="1"/>
            <p:nvPr/>
          </p:nvSpPr>
          <p:spPr>
            <a:xfrm>
              <a:off x="16172245" y="13512204"/>
              <a:ext cx="625104" cy="913837"/>
            </a:xfrm>
            <a:prstGeom prst="rect">
              <a:avLst/>
            </a:prstGeom>
            <a:noFill/>
          </p:spPr>
          <p:txBody>
            <a:bodyPr wrap="none" rtlCol="0">
              <a:spAutoFit/>
            </a:bodyPr>
            <a:lstStyle/>
            <a:p>
              <a:r>
                <a:rPr lang="it-IT" sz="2800" dirty="0"/>
                <a:t>e</a:t>
              </a:r>
              <a:r>
                <a:rPr lang="it-IT" sz="2800" baseline="30000" dirty="0"/>
                <a:t>-</a:t>
              </a:r>
            </a:p>
          </p:txBody>
        </p:sp>
        <p:sp>
          <p:nvSpPr>
            <p:cNvPr id="152" name="Freccia destra 151">
              <a:extLst>
                <a:ext uri="{FF2B5EF4-FFF2-40B4-BE49-F238E27FC236}">
                  <a16:creationId xmlns:a16="http://schemas.microsoft.com/office/drawing/2014/main" id="{ADC43FA6-3693-144C-9222-9C268F9606C9}"/>
                </a:ext>
              </a:extLst>
            </p:cNvPr>
            <p:cNvSpPr/>
            <p:nvPr/>
          </p:nvSpPr>
          <p:spPr>
            <a:xfrm>
              <a:off x="14782800" y="14186483"/>
              <a:ext cx="3124200" cy="520117"/>
            </a:xfrm>
            <a:prstGeom prst="rightArrow">
              <a:avLst>
                <a:gd name="adj1" fmla="val 5619"/>
                <a:gd name="adj2" fmla="val 58757"/>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it-IT"/>
            </a:p>
          </p:txBody>
        </p:sp>
        <p:sp>
          <p:nvSpPr>
            <p:cNvPr id="153" name="Freccia destra 152">
              <a:extLst>
                <a:ext uri="{FF2B5EF4-FFF2-40B4-BE49-F238E27FC236}">
                  <a16:creationId xmlns:a16="http://schemas.microsoft.com/office/drawing/2014/main" id="{4A1453FD-D91C-B443-8514-1850F456C9D1}"/>
                </a:ext>
              </a:extLst>
            </p:cNvPr>
            <p:cNvSpPr/>
            <p:nvPr/>
          </p:nvSpPr>
          <p:spPr>
            <a:xfrm>
              <a:off x="14528112" y="14203883"/>
              <a:ext cx="1095427" cy="426992"/>
            </a:xfrm>
            <a:prstGeom prst="rightArrow">
              <a:avLst>
                <a:gd name="adj1" fmla="val 5619"/>
                <a:gd name="adj2" fmla="val 58757"/>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it-IT"/>
            </a:p>
          </p:txBody>
        </p:sp>
        <p:sp>
          <p:nvSpPr>
            <p:cNvPr id="154" name="CasellaDiTesto 153">
              <a:extLst>
                <a:ext uri="{FF2B5EF4-FFF2-40B4-BE49-F238E27FC236}">
                  <a16:creationId xmlns:a16="http://schemas.microsoft.com/office/drawing/2014/main" id="{1F524691-787F-454C-8815-9C049FDE7765}"/>
                </a:ext>
              </a:extLst>
            </p:cNvPr>
            <p:cNvSpPr txBox="1"/>
            <p:nvPr/>
          </p:nvSpPr>
          <p:spPr>
            <a:xfrm>
              <a:off x="21771516" y="15125583"/>
              <a:ext cx="4604596" cy="2004513"/>
            </a:xfrm>
            <a:prstGeom prst="rect">
              <a:avLst/>
            </a:prstGeom>
            <a:noFill/>
          </p:spPr>
          <p:txBody>
            <a:bodyPr wrap="none" rtlCol="0">
              <a:spAutoFit/>
            </a:bodyPr>
            <a:lstStyle/>
            <a:p>
              <a:pPr algn="ctr"/>
              <a:r>
                <a:rPr lang="it-IT" sz="3200" dirty="0">
                  <a:latin typeface="+mn-ea"/>
                </a:rPr>
                <a:t>Starting Olefine </a:t>
              </a:r>
            </a:p>
            <a:p>
              <a:pPr algn="ctr"/>
              <a:r>
                <a:rPr lang="it-IT" sz="3200" dirty="0">
                  <a:latin typeface="+mn-ea"/>
                </a:rPr>
                <a:t>+ Ru catalyst</a:t>
              </a:r>
            </a:p>
          </p:txBody>
        </p:sp>
        <p:pic>
          <p:nvPicPr>
            <p:cNvPr id="156" name="Immagine 155" descr="Immagine che contiene testo, clipart, segnale&#10;&#10;Descrizione generata automaticamente">
              <a:extLst>
                <a:ext uri="{FF2B5EF4-FFF2-40B4-BE49-F238E27FC236}">
                  <a16:creationId xmlns:a16="http://schemas.microsoft.com/office/drawing/2014/main" id="{C2DF5A01-ED5E-6E46-A10E-E6C3FB5FF2B6}"/>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29095806" y="18638404"/>
              <a:ext cx="3940499" cy="1320067"/>
            </a:xfrm>
            <a:prstGeom prst="rect">
              <a:avLst/>
            </a:prstGeom>
          </p:spPr>
        </p:pic>
        <p:pic>
          <p:nvPicPr>
            <p:cNvPr id="158" name="Immagine 157">
              <a:extLst>
                <a:ext uri="{FF2B5EF4-FFF2-40B4-BE49-F238E27FC236}">
                  <a16:creationId xmlns:a16="http://schemas.microsoft.com/office/drawing/2014/main" id="{40B072A7-9D3E-604E-B665-C749E17604BE}"/>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29012290" y="21440223"/>
              <a:ext cx="3342937" cy="1880404"/>
            </a:xfrm>
            <a:prstGeom prst="rect">
              <a:avLst/>
            </a:prstGeom>
          </p:spPr>
        </p:pic>
        <p:sp>
          <p:nvSpPr>
            <p:cNvPr id="159" name="CasellaDiTesto 158">
              <a:extLst>
                <a:ext uri="{FF2B5EF4-FFF2-40B4-BE49-F238E27FC236}">
                  <a16:creationId xmlns:a16="http://schemas.microsoft.com/office/drawing/2014/main" id="{E209B8AE-05D9-2F45-B9A0-52F695C9019B}"/>
                </a:ext>
              </a:extLst>
            </p:cNvPr>
            <p:cNvSpPr txBox="1"/>
            <p:nvPr/>
          </p:nvSpPr>
          <p:spPr>
            <a:xfrm>
              <a:off x="27533657" y="17144579"/>
              <a:ext cx="3777366" cy="973620"/>
            </a:xfrm>
            <a:prstGeom prst="rect">
              <a:avLst/>
            </a:prstGeom>
            <a:noFill/>
          </p:spPr>
          <p:txBody>
            <a:bodyPr wrap="none" rtlCol="0">
              <a:spAutoFit/>
            </a:bodyPr>
            <a:lstStyle/>
            <a:p>
              <a:pPr algn="ctr"/>
              <a:r>
                <a:rPr lang="it-IT" sz="2800" b="1" dirty="0">
                  <a:latin typeface="+mn-ea"/>
                </a:rPr>
                <a:t>Oxo-Products</a:t>
              </a:r>
            </a:p>
          </p:txBody>
        </p:sp>
      </p:grpSp>
      <p:sp>
        <p:nvSpPr>
          <p:cNvPr id="214" name="Freccia circolare a destra 213">
            <a:extLst>
              <a:ext uri="{FF2B5EF4-FFF2-40B4-BE49-F238E27FC236}">
                <a16:creationId xmlns:a16="http://schemas.microsoft.com/office/drawing/2014/main" id="{4A4B08AE-9B35-024D-8BDD-D3DAB52E4EB0}"/>
              </a:ext>
            </a:extLst>
          </p:cNvPr>
          <p:cNvSpPr/>
          <p:nvPr/>
        </p:nvSpPr>
        <p:spPr>
          <a:xfrm rot="6567627" flipV="1">
            <a:off x="11554061" y="6437482"/>
            <a:ext cx="1053544" cy="2823874"/>
          </a:xfrm>
          <a:prstGeom prst="curvedRightArrow">
            <a:avLst/>
          </a:prstGeom>
          <a:solidFill>
            <a:schemeClr val="accent3">
              <a:lumMod val="75000"/>
            </a:schemeClr>
          </a:solidFill>
          <a:ln>
            <a:solidFill>
              <a:schemeClr val="tx1">
                <a:lumMod val="95000"/>
                <a:lumOff val="5000"/>
              </a:schemeClr>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it-IT">
              <a:solidFill>
                <a:schemeClr val="accent5">
                  <a:lumMod val="75000"/>
                </a:schemeClr>
              </a:solidFill>
            </a:endParaRPr>
          </a:p>
        </p:txBody>
      </p:sp>
      <p:sp>
        <p:nvSpPr>
          <p:cNvPr id="6" name="Rettangolo 5">
            <a:extLst>
              <a:ext uri="{FF2B5EF4-FFF2-40B4-BE49-F238E27FC236}">
                <a16:creationId xmlns:a16="http://schemas.microsoft.com/office/drawing/2014/main" id="{FD794A09-D40C-EE40-A6B8-03C02618278E}"/>
              </a:ext>
            </a:extLst>
          </p:cNvPr>
          <p:cNvSpPr/>
          <p:nvPr/>
        </p:nvSpPr>
        <p:spPr>
          <a:xfrm>
            <a:off x="10867691" y="8840523"/>
            <a:ext cx="4828059" cy="3580077"/>
          </a:xfrm>
          <a:prstGeom prst="rect">
            <a:avLst/>
          </a:prstGeom>
          <a:noFill/>
          <a:ln w="57150">
            <a:solidFill>
              <a:schemeClr val="accent3">
                <a:lumMod val="75000"/>
              </a:schemeClr>
            </a:solidFill>
            <a:prstDash val="sysDash"/>
            <a:extLst>
              <a:ext uri="{C807C97D-BFC1-408E-A445-0C87EB9F89A2}">
                <ask:lineSketchStyleProps xmlns:ask="http://schemas.microsoft.com/office/drawing/2018/sketchyshapes" sd="1219033472">
                  <a:custGeom>
                    <a:avLst/>
                    <a:gdLst>
                      <a:gd name="connsiteX0" fmla="*/ 0 w 5146303"/>
                      <a:gd name="connsiteY0" fmla="*/ 0 h 3509254"/>
                      <a:gd name="connsiteX1" fmla="*/ 520348 w 5146303"/>
                      <a:gd name="connsiteY1" fmla="*/ 0 h 3509254"/>
                      <a:gd name="connsiteX2" fmla="*/ 937771 w 5146303"/>
                      <a:gd name="connsiteY2" fmla="*/ 0 h 3509254"/>
                      <a:gd name="connsiteX3" fmla="*/ 1612508 w 5146303"/>
                      <a:gd name="connsiteY3" fmla="*/ 0 h 3509254"/>
                      <a:gd name="connsiteX4" fmla="*/ 2132857 w 5146303"/>
                      <a:gd name="connsiteY4" fmla="*/ 0 h 3509254"/>
                      <a:gd name="connsiteX5" fmla="*/ 2653205 w 5146303"/>
                      <a:gd name="connsiteY5" fmla="*/ 0 h 3509254"/>
                      <a:gd name="connsiteX6" fmla="*/ 3327943 w 5146303"/>
                      <a:gd name="connsiteY6" fmla="*/ 0 h 3509254"/>
                      <a:gd name="connsiteX7" fmla="*/ 3796828 w 5146303"/>
                      <a:gd name="connsiteY7" fmla="*/ 0 h 3509254"/>
                      <a:gd name="connsiteX8" fmla="*/ 4471565 w 5146303"/>
                      <a:gd name="connsiteY8" fmla="*/ 0 h 3509254"/>
                      <a:gd name="connsiteX9" fmla="*/ 5146303 w 5146303"/>
                      <a:gd name="connsiteY9" fmla="*/ 0 h 3509254"/>
                      <a:gd name="connsiteX10" fmla="*/ 5146303 w 5146303"/>
                      <a:gd name="connsiteY10" fmla="*/ 584876 h 3509254"/>
                      <a:gd name="connsiteX11" fmla="*/ 5146303 w 5146303"/>
                      <a:gd name="connsiteY11" fmla="*/ 1169751 h 3509254"/>
                      <a:gd name="connsiteX12" fmla="*/ 5146303 w 5146303"/>
                      <a:gd name="connsiteY12" fmla="*/ 1789720 h 3509254"/>
                      <a:gd name="connsiteX13" fmla="*/ 5146303 w 5146303"/>
                      <a:gd name="connsiteY13" fmla="*/ 2269318 h 3509254"/>
                      <a:gd name="connsiteX14" fmla="*/ 5146303 w 5146303"/>
                      <a:gd name="connsiteY14" fmla="*/ 2854193 h 3509254"/>
                      <a:gd name="connsiteX15" fmla="*/ 5146303 w 5146303"/>
                      <a:gd name="connsiteY15" fmla="*/ 3509254 h 3509254"/>
                      <a:gd name="connsiteX16" fmla="*/ 4574492 w 5146303"/>
                      <a:gd name="connsiteY16" fmla="*/ 3509254 h 3509254"/>
                      <a:gd name="connsiteX17" fmla="*/ 3899754 w 5146303"/>
                      <a:gd name="connsiteY17" fmla="*/ 3509254 h 3509254"/>
                      <a:gd name="connsiteX18" fmla="*/ 3327943 w 5146303"/>
                      <a:gd name="connsiteY18" fmla="*/ 3509254 h 3509254"/>
                      <a:gd name="connsiteX19" fmla="*/ 2910520 w 5146303"/>
                      <a:gd name="connsiteY19" fmla="*/ 3509254 h 3509254"/>
                      <a:gd name="connsiteX20" fmla="*/ 2441635 w 5146303"/>
                      <a:gd name="connsiteY20" fmla="*/ 3509254 h 3509254"/>
                      <a:gd name="connsiteX21" fmla="*/ 1766897 w 5146303"/>
                      <a:gd name="connsiteY21" fmla="*/ 3509254 h 3509254"/>
                      <a:gd name="connsiteX22" fmla="*/ 1195086 w 5146303"/>
                      <a:gd name="connsiteY22" fmla="*/ 3509254 h 3509254"/>
                      <a:gd name="connsiteX23" fmla="*/ 726201 w 5146303"/>
                      <a:gd name="connsiteY23" fmla="*/ 3509254 h 3509254"/>
                      <a:gd name="connsiteX24" fmla="*/ 0 w 5146303"/>
                      <a:gd name="connsiteY24" fmla="*/ 3509254 h 3509254"/>
                      <a:gd name="connsiteX25" fmla="*/ 0 w 5146303"/>
                      <a:gd name="connsiteY25" fmla="*/ 3029656 h 3509254"/>
                      <a:gd name="connsiteX26" fmla="*/ 0 w 5146303"/>
                      <a:gd name="connsiteY26" fmla="*/ 2550058 h 3509254"/>
                      <a:gd name="connsiteX27" fmla="*/ 0 w 5146303"/>
                      <a:gd name="connsiteY27" fmla="*/ 1930090 h 3509254"/>
                      <a:gd name="connsiteX28" fmla="*/ 0 w 5146303"/>
                      <a:gd name="connsiteY28" fmla="*/ 1415399 h 3509254"/>
                      <a:gd name="connsiteX29" fmla="*/ 0 w 5146303"/>
                      <a:gd name="connsiteY29" fmla="*/ 760338 h 3509254"/>
                      <a:gd name="connsiteX30" fmla="*/ 0 w 5146303"/>
                      <a:gd name="connsiteY30" fmla="*/ 0 h 3509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146303" h="3509254" extrusionOk="0">
                        <a:moveTo>
                          <a:pt x="0" y="0"/>
                        </a:moveTo>
                        <a:cubicBezTo>
                          <a:pt x="258358" y="-1457"/>
                          <a:pt x="261504" y="48379"/>
                          <a:pt x="520348" y="0"/>
                        </a:cubicBezTo>
                        <a:cubicBezTo>
                          <a:pt x="779192" y="-48379"/>
                          <a:pt x="767479" y="49608"/>
                          <a:pt x="937771" y="0"/>
                        </a:cubicBezTo>
                        <a:cubicBezTo>
                          <a:pt x="1108063" y="-49608"/>
                          <a:pt x="1477041" y="34700"/>
                          <a:pt x="1612508" y="0"/>
                        </a:cubicBezTo>
                        <a:cubicBezTo>
                          <a:pt x="1747975" y="-34700"/>
                          <a:pt x="2007666" y="12252"/>
                          <a:pt x="2132857" y="0"/>
                        </a:cubicBezTo>
                        <a:cubicBezTo>
                          <a:pt x="2258048" y="-12252"/>
                          <a:pt x="2529024" y="1373"/>
                          <a:pt x="2653205" y="0"/>
                        </a:cubicBezTo>
                        <a:cubicBezTo>
                          <a:pt x="2777386" y="-1373"/>
                          <a:pt x="3009888" y="55936"/>
                          <a:pt x="3327943" y="0"/>
                        </a:cubicBezTo>
                        <a:cubicBezTo>
                          <a:pt x="3645998" y="-55936"/>
                          <a:pt x="3695296" y="55359"/>
                          <a:pt x="3796828" y="0"/>
                        </a:cubicBezTo>
                        <a:cubicBezTo>
                          <a:pt x="3898360" y="-55359"/>
                          <a:pt x="4195521" y="32749"/>
                          <a:pt x="4471565" y="0"/>
                        </a:cubicBezTo>
                        <a:cubicBezTo>
                          <a:pt x="4747609" y="-32749"/>
                          <a:pt x="4811301" y="29895"/>
                          <a:pt x="5146303" y="0"/>
                        </a:cubicBezTo>
                        <a:cubicBezTo>
                          <a:pt x="5169808" y="284892"/>
                          <a:pt x="5132781" y="338184"/>
                          <a:pt x="5146303" y="584876"/>
                        </a:cubicBezTo>
                        <a:cubicBezTo>
                          <a:pt x="5159825" y="831568"/>
                          <a:pt x="5143597" y="978688"/>
                          <a:pt x="5146303" y="1169751"/>
                        </a:cubicBezTo>
                        <a:cubicBezTo>
                          <a:pt x="5149009" y="1360815"/>
                          <a:pt x="5087195" y="1595546"/>
                          <a:pt x="5146303" y="1789720"/>
                        </a:cubicBezTo>
                        <a:cubicBezTo>
                          <a:pt x="5205411" y="1983894"/>
                          <a:pt x="5094981" y="2149435"/>
                          <a:pt x="5146303" y="2269318"/>
                        </a:cubicBezTo>
                        <a:cubicBezTo>
                          <a:pt x="5197625" y="2389201"/>
                          <a:pt x="5139869" y="2590976"/>
                          <a:pt x="5146303" y="2854193"/>
                        </a:cubicBezTo>
                        <a:cubicBezTo>
                          <a:pt x="5152737" y="3117411"/>
                          <a:pt x="5090098" y="3233910"/>
                          <a:pt x="5146303" y="3509254"/>
                        </a:cubicBezTo>
                        <a:cubicBezTo>
                          <a:pt x="4906589" y="3542297"/>
                          <a:pt x="4702485" y="3448003"/>
                          <a:pt x="4574492" y="3509254"/>
                        </a:cubicBezTo>
                        <a:cubicBezTo>
                          <a:pt x="4446499" y="3570505"/>
                          <a:pt x="4163666" y="3455759"/>
                          <a:pt x="3899754" y="3509254"/>
                        </a:cubicBezTo>
                        <a:cubicBezTo>
                          <a:pt x="3635842" y="3562749"/>
                          <a:pt x="3554444" y="3495245"/>
                          <a:pt x="3327943" y="3509254"/>
                        </a:cubicBezTo>
                        <a:cubicBezTo>
                          <a:pt x="3101442" y="3523263"/>
                          <a:pt x="3099619" y="3476537"/>
                          <a:pt x="2910520" y="3509254"/>
                        </a:cubicBezTo>
                        <a:cubicBezTo>
                          <a:pt x="2721421" y="3541971"/>
                          <a:pt x="2541712" y="3467458"/>
                          <a:pt x="2441635" y="3509254"/>
                        </a:cubicBezTo>
                        <a:cubicBezTo>
                          <a:pt x="2341559" y="3551050"/>
                          <a:pt x="2059177" y="3451868"/>
                          <a:pt x="1766897" y="3509254"/>
                        </a:cubicBezTo>
                        <a:cubicBezTo>
                          <a:pt x="1474617" y="3566640"/>
                          <a:pt x="1432443" y="3448217"/>
                          <a:pt x="1195086" y="3509254"/>
                        </a:cubicBezTo>
                        <a:cubicBezTo>
                          <a:pt x="957729" y="3570291"/>
                          <a:pt x="913111" y="3458957"/>
                          <a:pt x="726201" y="3509254"/>
                        </a:cubicBezTo>
                        <a:cubicBezTo>
                          <a:pt x="539291" y="3559551"/>
                          <a:pt x="190283" y="3470904"/>
                          <a:pt x="0" y="3509254"/>
                        </a:cubicBezTo>
                        <a:cubicBezTo>
                          <a:pt x="-2919" y="3356166"/>
                          <a:pt x="28806" y="3218964"/>
                          <a:pt x="0" y="3029656"/>
                        </a:cubicBezTo>
                        <a:cubicBezTo>
                          <a:pt x="-28806" y="2840348"/>
                          <a:pt x="55130" y="2730604"/>
                          <a:pt x="0" y="2550058"/>
                        </a:cubicBezTo>
                        <a:cubicBezTo>
                          <a:pt x="-55130" y="2369512"/>
                          <a:pt x="27784" y="2065772"/>
                          <a:pt x="0" y="1930090"/>
                        </a:cubicBezTo>
                        <a:cubicBezTo>
                          <a:pt x="-27784" y="1794408"/>
                          <a:pt x="1723" y="1632080"/>
                          <a:pt x="0" y="1415399"/>
                        </a:cubicBezTo>
                        <a:cubicBezTo>
                          <a:pt x="-1723" y="1198718"/>
                          <a:pt x="73289" y="1031556"/>
                          <a:pt x="0" y="760338"/>
                        </a:cubicBezTo>
                        <a:cubicBezTo>
                          <a:pt x="-73289" y="489120"/>
                          <a:pt x="21774" y="370489"/>
                          <a:pt x="0" y="0"/>
                        </a:cubicBezTo>
                        <a:close/>
                      </a:path>
                    </a:pathLst>
                  </a:custGeom>
                  <ask:type>
                    <ask:lineSketchNone/>
                  </ask:type>
                </ask:lineSketchStyleProps>
              </a:ext>
            </a:extLs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244" name="Gruppo 243">
            <a:extLst>
              <a:ext uri="{FF2B5EF4-FFF2-40B4-BE49-F238E27FC236}">
                <a16:creationId xmlns:a16="http://schemas.microsoft.com/office/drawing/2014/main" id="{B7E0C40F-243C-9044-B547-4478E1DAA9D2}"/>
              </a:ext>
            </a:extLst>
          </p:cNvPr>
          <p:cNvGrpSpPr/>
          <p:nvPr/>
        </p:nvGrpSpPr>
        <p:grpSpPr>
          <a:xfrm>
            <a:off x="3599533" y="13715534"/>
            <a:ext cx="10375509" cy="4035893"/>
            <a:chOff x="2133600" y="23698200"/>
            <a:chExt cx="15163800" cy="5773110"/>
          </a:xfrm>
        </p:grpSpPr>
        <p:sp>
          <p:nvSpPr>
            <p:cNvPr id="245" name="Arco 244">
              <a:extLst>
                <a:ext uri="{FF2B5EF4-FFF2-40B4-BE49-F238E27FC236}">
                  <a16:creationId xmlns:a16="http://schemas.microsoft.com/office/drawing/2014/main" id="{083CF536-12FB-7B4A-82F3-76A42A2C9054}"/>
                </a:ext>
              </a:extLst>
            </p:cNvPr>
            <p:cNvSpPr/>
            <p:nvPr/>
          </p:nvSpPr>
          <p:spPr>
            <a:xfrm rot="18900347">
              <a:off x="11432897" y="24985896"/>
              <a:ext cx="4279850" cy="4485414"/>
            </a:xfrm>
            <a:prstGeom prst="arc">
              <a:avLst>
                <a:gd name="adj1" fmla="val 16200000"/>
                <a:gd name="adj2" fmla="val 284038"/>
              </a:avLst>
            </a:prstGeom>
            <a:ln w="7620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sz="6000"/>
            </a:p>
          </p:txBody>
        </p:sp>
        <p:grpSp>
          <p:nvGrpSpPr>
            <p:cNvPr id="246" name="Gruppo 245">
              <a:extLst>
                <a:ext uri="{FF2B5EF4-FFF2-40B4-BE49-F238E27FC236}">
                  <a16:creationId xmlns:a16="http://schemas.microsoft.com/office/drawing/2014/main" id="{0368B0EC-DA79-6147-83DC-A2BE5ED79544}"/>
                </a:ext>
              </a:extLst>
            </p:cNvPr>
            <p:cNvGrpSpPr/>
            <p:nvPr/>
          </p:nvGrpSpPr>
          <p:grpSpPr>
            <a:xfrm>
              <a:off x="2133600" y="23698200"/>
              <a:ext cx="15163800" cy="3292538"/>
              <a:chOff x="2133600" y="23698200"/>
              <a:chExt cx="15163800" cy="3292538"/>
            </a:xfrm>
          </p:grpSpPr>
          <p:sp>
            <p:nvSpPr>
              <p:cNvPr id="247" name="Cilindro 246">
                <a:extLst>
                  <a:ext uri="{FF2B5EF4-FFF2-40B4-BE49-F238E27FC236}">
                    <a16:creationId xmlns:a16="http://schemas.microsoft.com/office/drawing/2014/main" id="{0A927388-70EF-8343-ABB9-EB2A62296293}"/>
                  </a:ext>
                </a:extLst>
              </p:cNvPr>
              <p:cNvSpPr/>
              <p:nvPr/>
            </p:nvSpPr>
            <p:spPr>
              <a:xfrm rot="16200000">
                <a:off x="5412547" y="24263353"/>
                <a:ext cx="234858" cy="2506501"/>
              </a:xfrm>
              <a:prstGeom prst="can">
                <a:avLst/>
              </a:prstGeom>
              <a:solidFill>
                <a:schemeClr val="bg1">
                  <a:lumMod val="8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6000"/>
              </a:p>
            </p:txBody>
          </p:sp>
          <p:sp>
            <p:nvSpPr>
              <p:cNvPr id="248" name="Cilindro 247">
                <a:extLst>
                  <a:ext uri="{FF2B5EF4-FFF2-40B4-BE49-F238E27FC236}">
                    <a16:creationId xmlns:a16="http://schemas.microsoft.com/office/drawing/2014/main" id="{D139C3C8-366E-424D-A6A4-B13BF67DE149}"/>
                  </a:ext>
                </a:extLst>
              </p:cNvPr>
              <p:cNvSpPr/>
              <p:nvPr/>
            </p:nvSpPr>
            <p:spPr>
              <a:xfrm rot="16200000">
                <a:off x="5454696" y="23871957"/>
                <a:ext cx="234858" cy="2506501"/>
              </a:xfrm>
              <a:prstGeom prst="can">
                <a:avLst/>
              </a:prstGeom>
              <a:solidFill>
                <a:schemeClr val="bg1">
                  <a:lumMod val="8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6000"/>
              </a:p>
            </p:txBody>
          </p:sp>
          <p:sp>
            <p:nvSpPr>
              <p:cNvPr id="249" name="Cilindro 248">
                <a:extLst>
                  <a:ext uri="{FF2B5EF4-FFF2-40B4-BE49-F238E27FC236}">
                    <a16:creationId xmlns:a16="http://schemas.microsoft.com/office/drawing/2014/main" id="{D24C9AF0-C36E-404E-B81B-D8B95E46D3EA}"/>
                  </a:ext>
                </a:extLst>
              </p:cNvPr>
              <p:cNvSpPr/>
              <p:nvPr/>
            </p:nvSpPr>
            <p:spPr>
              <a:xfrm rot="5400000">
                <a:off x="3421821" y="24263353"/>
                <a:ext cx="234858" cy="2506501"/>
              </a:xfrm>
              <a:prstGeom prst="can">
                <a:avLst/>
              </a:prstGeom>
              <a:solidFill>
                <a:schemeClr val="bg1">
                  <a:lumMod val="8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6000"/>
              </a:p>
            </p:txBody>
          </p:sp>
          <p:sp>
            <p:nvSpPr>
              <p:cNvPr id="250" name="Cilindro 249">
                <a:extLst>
                  <a:ext uri="{FF2B5EF4-FFF2-40B4-BE49-F238E27FC236}">
                    <a16:creationId xmlns:a16="http://schemas.microsoft.com/office/drawing/2014/main" id="{E72722E3-D2A3-534D-B7CC-2B7F054EFECC}"/>
                  </a:ext>
                </a:extLst>
              </p:cNvPr>
              <p:cNvSpPr/>
              <p:nvPr/>
            </p:nvSpPr>
            <p:spPr>
              <a:xfrm rot="5400000">
                <a:off x="3463970" y="23871957"/>
                <a:ext cx="234858" cy="2506501"/>
              </a:xfrm>
              <a:prstGeom prst="can">
                <a:avLst/>
              </a:prstGeom>
              <a:solidFill>
                <a:schemeClr val="bg1">
                  <a:lumMod val="8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6000"/>
              </a:p>
            </p:txBody>
          </p:sp>
          <p:sp>
            <p:nvSpPr>
              <p:cNvPr id="251" name="Ovale 250">
                <a:extLst>
                  <a:ext uri="{FF2B5EF4-FFF2-40B4-BE49-F238E27FC236}">
                    <a16:creationId xmlns:a16="http://schemas.microsoft.com/office/drawing/2014/main" id="{438B93CF-B087-0B44-AFE7-9A7911521FBD}"/>
                  </a:ext>
                </a:extLst>
              </p:cNvPr>
              <p:cNvSpPr/>
              <p:nvPr/>
            </p:nvSpPr>
            <p:spPr>
              <a:xfrm>
                <a:off x="2133600" y="24688800"/>
                <a:ext cx="1295400" cy="1219200"/>
              </a:xfrm>
              <a:prstGeom prst="ellipse">
                <a:avLst/>
              </a:prstGeom>
              <a:solidFill>
                <a:schemeClr val="accent5">
                  <a:lumMod val="60000"/>
                  <a:lumOff val="4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6000"/>
              </a:p>
            </p:txBody>
          </p:sp>
          <p:sp>
            <p:nvSpPr>
              <p:cNvPr id="252" name="CasellaDiTesto 251">
                <a:extLst>
                  <a:ext uri="{FF2B5EF4-FFF2-40B4-BE49-F238E27FC236}">
                    <a16:creationId xmlns:a16="http://schemas.microsoft.com/office/drawing/2014/main" id="{6C952649-83B0-594A-B848-E7F1E8A4DF84}"/>
                  </a:ext>
                </a:extLst>
              </p:cNvPr>
              <p:cNvSpPr txBox="1"/>
              <p:nvPr/>
            </p:nvSpPr>
            <p:spPr>
              <a:xfrm>
                <a:off x="2481075" y="24813154"/>
                <a:ext cx="490840" cy="646331"/>
              </a:xfrm>
              <a:prstGeom prst="rect">
                <a:avLst/>
              </a:prstGeom>
              <a:noFill/>
            </p:spPr>
            <p:txBody>
              <a:bodyPr wrap="none" rtlCol="0">
                <a:spAutoFit/>
              </a:bodyPr>
              <a:lstStyle/>
              <a:p>
                <a:r>
                  <a:rPr lang="it-IT" sz="3600" dirty="0"/>
                  <a:t>O</a:t>
                </a:r>
              </a:p>
            </p:txBody>
          </p:sp>
          <p:sp>
            <p:nvSpPr>
              <p:cNvPr id="253" name="Ovale 252">
                <a:extLst>
                  <a:ext uri="{FF2B5EF4-FFF2-40B4-BE49-F238E27FC236}">
                    <a16:creationId xmlns:a16="http://schemas.microsoft.com/office/drawing/2014/main" id="{2E914680-F25D-D44E-985A-589EF5DA269C}"/>
                  </a:ext>
                </a:extLst>
              </p:cNvPr>
              <p:cNvSpPr/>
              <p:nvPr/>
            </p:nvSpPr>
            <p:spPr>
              <a:xfrm>
                <a:off x="4114800" y="24688800"/>
                <a:ext cx="1295400" cy="1219200"/>
              </a:xfrm>
              <a:prstGeom prst="ellipse">
                <a:avLst/>
              </a:prstGeom>
              <a:solidFill>
                <a:schemeClr val="accent6">
                  <a:lumMod val="60000"/>
                  <a:lumOff val="40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it-IT" sz="6000"/>
              </a:p>
            </p:txBody>
          </p:sp>
          <p:sp>
            <p:nvSpPr>
              <p:cNvPr id="254" name="CasellaDiTesto 253">
                <a:extLst>
                  <a:ext uri="{FF2B5EF4-FFF2-40B4-BE49-F238E27FC236}">
                    <a16:creationId xmlns:a16="http://schemas.microsoft.com/office/drawing/2014/main" id="{ABB08214-A7E4-7E4C-80ED-5D3A76CB98D4}"/>
                  </a:ext>
                </a:extLst>
              </p:cNvPr>
              <p:cNvSpPr txBox="1"/>
              <p:nvPr/>
            </p:nvSpPr>
            <p:spPr>
              <a:xfrm>
                <a:off x="4462275" y="24813154"/>
                <a:ext cx="431528" cy="646331"/>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none" rtlCol="0">
                <a:spAutoFit/>
              </a:bodyPr>
              <a:lstStyle/>
              <a:p>
                <a:r>
                  <a:rPr lang="it-IT" sz="3600" dirty="0"/>
                  <a:t>C</a:t>
                </a:r>
              </a:p>
            </p:txBody>
          </p:sp>
          <p:sp>
            <p:nvSpPr>
              <p:cNvPr id="255" name="Ovale 254">
                <a:extLst>
                  <a:ext uri="{FF2B5EF4-FFF2-40B4-BE49-F238E27FC236}">
                    <a16:creationId xmlns:a16="http://schemas.microsoft.com/office/drawing/2014/main" id="{DC6A9BB8-0F07-2F45-B7F9-C31E28F92A3C}"/>
                  </a:ext>
                </a:extLst>
              </p:cNvPr>
              <p:cNvSpPr/>
              <p:nvPr/>
            </p:nvSpPr>
            <p:spPr>
              <a:xfrm rot="10800000">
                <a:off x="6019799" y="24688800"/>
                <a:ext cx="1295400" cy="1219200"/>
              </a:xfrm>
              <a:prstGeom prst="ellipse">
                <a:avLst/>
              </a:prstGeom>
              <a:solidFill>
                <a:schemeClr val="accent5">
                  <a:lumMod val="60000"/>
                  <a:lumOff val="4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6000"/>
              </a:p>
            </p:txBody>
          </p:sp>
          <p:sp>
            <p:nvSpPr>
              <p:cNvPr id="256" name="CasellaDiTesto 255">
                <a:extLst>
                  <a:ext uri="{FF2B5EF4-FFF2-40B4-BE49-F238E27FC236}">
                    <a16:creationId xmlns:a16="http://schemas.microsoft.com/office/drawing/2014/main" id="{A0832244-4D22-FF4F-A04B-2A5CB3270D4E}"/>
                  </a:ext>
                </a:extLst>
              </p:cNvPr>
              <p:cNvSpPr txBox="1"/>
              <p:nvPr/>
            </p:nvSpPr>
            <p:spPr>
              <a:xfrm rot="10800000">
                <a:off x="6516374" y="25123529"/>
                <a:ext cx="490840" cy="646331"/>
              </a:xfrm>
              <a:prstGeom prst="rect">
                <a:avLst/>
              </a:prstGeom>
              <a:noFill/>
            </p:spPr>
            <p:txBody>
              <a:bodyPr wrap="none" rtlCol="0">
                <a:spAutoFit/>
              </a:bodyPr>
              <a:lstStyle/>
              <a:p>
                <a:r>
                  <a:rPr lang="it-IT" sz="3600" dirty="0"/>
                  <a:t>O</a:t>
                </a:r>
              </a:p>
            </p:txBody>
          </p:sp>
          <p:sp>
            <p:nvSpPr>
              <p:cNvPr id="257" name="Freccia circolare a destra 256">
                <a:extLst>
                  <a:ext uri="{FF2B5EF4-FFF2-40B4-BE49-F238E27FC236}">
                    <a16:creationId xmlns:a16="http://schemas.microsoft.com/office/drawing/2014/main" id="{AA188C52-6286-CD4F-BF12-9AD5FC81FD2B}"/>
                  </a:ext>
                </a:extLst>
              </p:cNvPr>
              <p:cNvSpPr/>
              <p:nvPr/>
            </p:nvSpPr>
            <p:spPr>
              <a:xfrm rot="16200000">
                <a:off x="4379444" y="24909510"/>
                <a:ext cx="733846" cy="2329934"/>
              </a:xfrm>
              <a:prstGeom prst="curved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6000">
                  <a:solidFill>
                    <a:schemeClr val="tx1"/>
                  </a:solidFill>
                </a:endParaRPr>
              </a:p>
            </p:txBody>
          </p:sp>
          <p:sp>
            <p:nvSpPr>
              <p:cNvPr id="258" name="CasellaDiTesto 257">
                <a:extLst>
                  <a:ext uri="{FF2B5EF4-FFF2-40B4-BE49-F238E27FC236}">
                    <a16:creationId xmlns:a16="http://schemas.microsoft.com/office/drawing/2014/main" id="{5CEEAE5D-6D55-4A4A-BD8F-32C00648524D}"/>
                  </a:ext>
                </a:extLst>
              </p:cNvPr>
              <p:cNvSpPr txBox="1"/>
              <p:nvPr/>
            </p:nvSpPr>
            <p:spPr>
              <a:xfrm>
                <a:off x="4114800" y="26344407"/>
                <a:ext cx="1071127" cy="646331"/>
              </a:xfrm>
              <a:prstGeom prst="rect">
                <a:avLst/>
              </a:prstGeom>
              <a:noFill/>
            </p:spPr>
            <p:txBody>
              <a:bodyPr wrap="none" rtlCol="0">
                <a:spAutoFit/>
              </a:bodyPr>
              <a:lstStyle/>
              <a:p>
                <a:r>
                  <a:rPr lang="it-IT" sz="3600" dirty="0"/>
                  <a:t>180°</a:t>
                </a:r>
              </a:p>
            </p:txBody>
          </p:sp>
          <p:sp>
            <p:nvSpPr>
              <p:cNvPr id="259" name="Cilindro 258">
                <a:extLst>
                  <a:ext uri="{FF2B5EF4-FFF2-40B4-BE49-F238E27FC236}">
                    <a16:creationId xmlns:a16="http://schemas.microsoft.com/office/drawing/2014/main" id="{40BC0405-248A-4E46-B753-D244D6852059}"/>
                  </a:ext>
                </a:extLst>
              </p:cNvPr>
              <p:cNvSpPr/>
              <p:nvPr/>
            </p:nvSpPr>
            <p:spPr>
              <a:xfrm rot="17888971">
                <a:off x="14020404" y="23480418"/>
                <a:ext cx="234858" cy="2506501"/>
              </a:xfrm>
              <a:prstGeom prst="can">
                <a:avLst/>
              </a:prstGeom>
              <a:solidFill>
                <a:schemeClr val="bg1">
                  <a:lumMod val="8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6000"/>
              </a:p>
            </p:txBody>
          </p:sp>
          <p:sp>
            <p:nvSpPr>
              <p:cNvPr id="260" name="Cilindro 259">
                <a:extLst>
                  <a:ext uri="{FF2B5EF4-FFF2-40B4-BE49-F238E27FC236}">
                    <a16:creationId xmlns:a16="http://schemas.microsoft.com/office/drawing/2014/main" id="{5898F509-CE3C-EF4E-9ED4-F60F1F2C2949}"/>
                  </a:ext>
                </a:extLst>
              </p:cNvPr>
              <p:cNvSpPr/>
              <p:nvPr/>
            </p:nvSpPr>
            <p:spPr>
              <a:xfrm rot="3721426">
                <a:off x="12006775" y="23908379"/>
                <a:ext cx="234858" cy="2506501"/>
              </a:xfrm>
              <a:prstGeom prst="can">
                <a:avLst/>
              </a:prstGeom>
              <a:solidFill>
                <a:schemeClr val="bg1">
                  <a:lumMod val="8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6000"/>
              </a:p>
            </p:txBody>
          </p:sp>
          <p:sp>
            <p:nvSpPr>
              <p:cNvPr id="261" name="Ovale 260">
                <a:extLst>
                  <a:ext uri="{FF2B5EF4-FFF2-40B4-BE49-F238E27FC236}">
                    <a16:creationId xmlns:a16="http://schemas.microsoft.com/office/drawing/2014/main" id="{4C7F59A4-D137-8649-B71E-992D41037F29}"/>
                  </a:ext>
                </a:extLst>
              </p:cNvPr>
              <p:cNvSpPr/>
              <p:nvPr/>
            </p:nvSpPr>
            <p:spPr>
              <a:xfrm>
                <a:off x="10896600" y="24993600"/>
                <a:ext cx="1295400" cy="1219200"/>
              </a:xfrm>
              <a:prstGeom prst="ellipse">
                <a:avLst/>
              </a:prstGeom>
              <a:solidFill>
                <a:schemeClr val="accent5">
                  <a:lumMod val="60000"/>
                  <a:lumOff val="4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6000"/>
              </a:p>
            </p:txBody>
          </p:sp>
          <p:sp>
            <p:nvSpPr>
              <p:cNvPr id="262" name="CasellaDiTesto 261">
                <a:extLst>
                  <a:ext uri="{FF2B5EF4-FFF2-40B4-BE49-F238E27FC236}">
                    <a16:creationId xmlns:a16="http://schemas.microsoft.com/office/drawing/2014/main" id="{A1E5DD04-89E5-E04B-BA54-3DCC09A1555C}"/>
                  </a:ext>
                </a:extLst>
              </p:cNvPr>
              <p:cNvSpPr txBox="1"/>
              <p:nvPr/>
            </p:nvSpPr>
            <p:spPr>
              <a:xfrm>
                <a:off x="11127765" y="25137070"/>
                <a:ext cx="490840" cy="646331"/>
              </a:xfrm>
              <a:prstGeom prst="rect">
                <a:avLst/>
              </a:prstGeom>
              <a:noFill/>
            </p:spPr>
            <p:txBody>
              <a:bodyPr wrap="none" rtlCol="0">
                <a:spAutoFit/>
              </a:bodyPr>
              <a:lstStyle/>
              <a:p>
                <a:r>
                  <a:rPr lang="it-IT" sz="3600" dirty="0"/>
                  <a:t>O</a:t>
                </a:r>
              </a:p>
            </p:txBody>
          </p:sp>
          <p:sp>
            <p:nvSpPr>
              <p:cNvPr id="263" name="Ovale 262">
                <a:extLst>
                  <a:ext uri="{FF2B5EF4-FFF2-40B4-BE49-F238E27FC236}">
                    <a16:creationId xmlns:a16="http://schemas.microsoft.com/office/drawing/2014/main" id="{5B60E6DB-E966-2B4E-BCD2-3FA689FBD38C}"/>
                  </a:ext>
                </a:extLst>
              </p:cNvPr>
              <p:cNvSpPr/>
              <p:nvPr/>
            </p:nvSpPr>
            <p:spPr>
              <a:xfrm>
                <a:off x="12935235" y="23698200"/>
                <a:ext cx="1295400" cy="1219200"/>
              </a:xfrm>
              <a:prstGeom prst="ellipse">
                <a:avLst/>
              </a:prstGeom>
              <a:solidFill>
                <a:schemeClr val="accent6">
                  <a:lumMod val="60000"/>
                  <a:lumOff val="40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it-IT" sz="6000"/>
              </a:p>
            </p:txBody>
          </p:sp>
          <p:sp>
            <p:nvSpPr>
              <p:cNvPr id="264" name="CasellaDiTesto 263">
                <a:extLst>
                  <a:ext uri="{FF2B5EF4-FFF2-40B4-BE49-F238E27FC236}">
                    <a16:creationId xmlns:a16="http://schemas.microsoft.com/office/drawing/2014/main" id="{2B46D6FC-729A-6348-AAD6-B208A9497BCF}"/>
                  </a:ext>
                </a:extLst>
              </p:cNvPr>
              <p:cNvSpPr txBox="1"/>
              <p:nvPr/>
            </p:nvSpPr>
            <p:spPr>
              <a:xfrm>
                <a:off x="13243724" y="23807866"/>
                <a:ext cx="431528" cy="646331"/>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none" rtlCol="0">
                <a:spAutoFit/>
              </a:bodyPr>
              <a:lstStyle/>
              <a:p>
                <a:r>
                  <a:rPr lang="it-IT" sz="3600" dirty="0"/>
                  <a:t>C</a:t>
                </a:r>
              </a:p>
            </p:txBody>
          </p:sp>
          <p:sp>
            <p:nvSpPr>
              <p:cNvPr id="265" name="Ovale 264">
                <a:extLst>
                  <a:ext uri="{FF2B5EF4-FFF2-40B4-BE49-F238E27FC236}">
                    <a16:creationId xmlns:a16="http://schemas.microsoft.com/office/drawing/2014/main" id="{830EE2DA-CBFC-444F-AACF-3720A467CE08}"/>
                  </a:ext>
                </a:extLst>
              </p:cNvPr>
              <p:cNvSpPr/>
              <p:nvPr/>
            </p:nvSpPr>
            <p:spPr>
              <a:xfrm rot="10800000">
                <a:off x="14706600" y="25069799"/>
                <a:ext cx="1295400" cy="1219200"/>
              </a:xfrm>
              <a:prstGeom prst="ellipse">
                <a:avLst/>
              </a:prstGeom>
              <a:solidFill>
                <a:schemeClr val="accent5">
                  <a:lumMod val="60000"/>
                  <a:lumOff val="4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6000"/>
              </a:p>
            </p:txBody>
          </p:sp>
          <p:sp>
            <p:nvSpPr>
              <p:cNvPr id="266" name="CasellaDiTesto 265">
                <a:extLst>
                  <a:ext uri="{FF2B5EF4-FFF2-40B4-BE49-F238E27FC236}">
                    <a16:creationId xmlns:a16="http://schemas.microsoft.com/office/drawing/2014/main" id="{01524ABB-7854-E549-9352-C8BB43D10EF9}"/>
                  </a:ext>
                </a:extLst>
              </p:cNvPr>
              <p:cNvSpPr txBox="1"/>
              <p:nvPr/>
            </p:nvSpPr>
            <p:spPr>
              <a:xfrm rot="10800000">
                <a:off x="15314308" y="25450527"/>
                <a:ext cx="490840" cy="646331"/>
              </a:xfrm>
              <a:prstGeom prst="rect">
                <a:avLst/>
              </a:prstGeom>
              <a:noFill/>
            </p:spPr>
            <p:txBody>
              <a:bodyPr wrap="none" rtlCol="0">
                <a:spAutoFit/>
              </a:bodyPr>
              <a:lstStyle/>
              <a:p>
                <a:r>
                  <a:rPr lang="it-IT" sz="3600" dirty="0"/>
                  <a:t>O</a:t>
                </a:r>
              </a:p>
            </p:txBody>
          </p:sp>
          <p:sp>
            <p:nvSpPr>
              <p:cNvPr id="267" name="Freccia circolare a destra 266">
                <a:extLst>
                  <a:ext uri="{FF2B5EF4-FFF2-40B4-BE49-F238E27FC236}">
                    <a16:creationId xmlns:a16="http://schemas.microsoft.com/office/drawing/2014/main" id="{1EFC650C-CD36-BC47-BF08-8E08716ADDDE}"/>
                  </a:ext>
                </a:extLst>
              </p:cNvPr>
              <p:cNvSpPr/>
              <p:nvPr/>
            </p:nvSpPr>
            <p:spPr>
              <a:xfrm rot="16200000">
                <a:off x="13216012" y="24913009"/>
                <a:ext cx="733846" cy="2329934"/>
              </a:xfrm>
              <a:prstGeom prst="curved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6000">
                  <a:solidFill>
                    <a:schemeClr val="tx1"/>
                  </a:solidFill>
                </a:endParaRPr>
              </a:p>
            </p:txBody>
          </p:sp>
          <p:sp>
            <p:nvSpPr>
              <p:cNvPr id="268" name="CasellaDiTesto 267">
                <a:extLst>
                  <a:ext uri="{FF2B5EF4-FFF2-40B4-BE49-F238E27FC236}">
                    <a16:creationId xmlns:a16="http://schemas.microsoft.com/office/drawing/2014/main" id="{C0C96CE9-A200-E44A-A4FB-C9279A8D624C}"/>
                  </a:ext>
                </a:extLst>
              </p:cNvPr>
              <p:cNvSpPr txBox="1"/>
              <p:nvPr/>
            </p:nvSpPr>
            <p:spPr>
              <a:xfrm>
                <a:off x="12889416" y="26344407"/>
                <a:ext cx="1071127" cy="646331"/>
              </a:xfrm>
              <a:prstGeom prst="rect">
                <a:avLst/>
              </a:prstGeom>
              <a:noFill/>
            </p:spPr>
            <p:txBody>
              <a:bodyPr wrap="none" rtlCol="0">
                <a:spAutoFit/>
              </a:bodyPr>
              <a:lstStyle/>
              <a:p>
                <a:r>
                  <a:rPr lang="it-IT" sz="3600" dirty="0"/>
                  <a:t>138°</a:t>
                </a:r>
              </a:p>
            </p:txBody>
          </p:sp>
          <p:sp>
            <p:nvSpPr>
              <p:cNvPr id="269" name="Parentesi quadra aperta 268">
                <a:extLst>
                  <a:ext uri="{FF2B5EF4-FFF2-40B4-BE49-F238E27FC236}">
                    <a16:creationId xmlns:a16="http://schemas.microsoft.com/office/drawing/2014/main" id="{B04D6284-0C05-714A-9AF5-322474A925F0}"/>
                  </a:ext>
                </a:extLst>
              </p:cNvPr>
              <p:cNvSpPr/>
              <p:nvPr/>
            </p:nvSpPr>
            <p:spPr>
              <a:xfrm>
                <a:off x="10750104" y="24016185"/>
                <a:ext cx="668622" cy="2883737"/>
              </a:xfrm>
              <a:prstGeom prst="leftBracket">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sz="6000"/>
              </a:p>
            </p:txBody>
          </p:sp>
          <p:sp>
            <p:nvSpPr>
              <p:cNvPr id="270" name="Parentesi quadra aperta 269">
                <a:extLst>
                  <a:ext uri="{FF2B5EF4-FFF2-40B4-BE49-F238E27FC236}">
                    <a16:creationId xmlns:a16="http://schemas.microsoft.com/office/drawing/2014/main" id="{264AF403-0EF3-A848-BC35-33C1BEEC544A}"/>
                  </a:ext>
                </a:extLst>
              </p:cNvPr>
              <p:cNvSpPr/>
              <p:nvPr/>
            </p:nvSpPr>
            <p:spPr>
              <a:xfrm flipH="1">
                <a:off x="15533526" y="24003000"/>
                <a:ext cx="841355" cy="2883737"/>
              </a:xfrm>
              <a:prstGeom prst="leftBracket">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sz="6000"/>
              </a:p>
            </p:txBody>
          </p:sp>
          <p:sp>
            <p:nvSpPr>
              <p:cNvPr id="271" name="Ovale 270">
                <a:extLst>
                  <a:ext uri="{FF2B5EF4-FFF2-40B4-BE49-F238E27FC236}">
                    <a16:creationId xmlns:a16="http://schemas.microsoft.com/office/drawing/2014/main" id="{472A7B30-C745-7445-B472-F4A3C1BC0264}"/>
                  </a:ext>
                </a:extLst>
              </p:cNvPr>
              <p:cNvSpPr/>
              <p:nvPr/>
            </p:nvSpPr>
            <p:spPr>
              <a:xfrm>
                <a:off x="16676526" y="24168585"/>
                <a:ext cx="186490" cy="1524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6000"/>
              </a:p>
            </p:txBody>
          </p:sp>
          <p:cxnSp>
            <p:nvCxnSpPr>
              <p:cNvPr id="272" name="Connettore 1 271">
                <a:extLst>
                  <a:ext uri="{FF2B5EF4-FFF2-40B4-BE49-F238E27FC236}">
                    <a16:creationId xmlns:a16="http://schemas.microsoft.com/office/drawing/2014/main" id="{86C3687E-1D32-E14A-B565-3AACA78ACF40}"/>
                  </a:ext>
                </a:extLst>
              </p:cNvPr>
              <p:cNvCxnSpPr>
                <a:cxnSpLocks/>
              </p:cNvCxnSpPr>
              <p:nvPr/>
            </p:nvCxnSpPr>
            <p:spPr>
              <a:xfrm>
                <a:off x="16981326" y="24244785"/>
                <a:ext cx="316074" cy="0"/>
              </a:xfrm>
              <a:prstGeom prst="line">
                <a:avLst/>
              </a:prstGeom>
              <a:ln w="57150"/>
            </p:spPr>
            <p:style>
              <a:lnRef idx="1">
                <a:schemeClr val="dk1"/>
              </a:lnRef>
              <a:fillRef idx="0">
                <a:schemeClr val="dk1"/>
              </a:fillRef>
              <a:effectRef idx="0">
                <a:schemeClr val="dk1"/>
              </a:effectRef>
              <a:fontRef idx="minor">
                <a:schemeClr val="tx1"/>
              </a:fontRef>
            </p:style>
          </p:cxnSp>
          <p:sp>
            <p:nvSpPr>
              <p:cNvPr id="273" name="Freccia destra 272">
                <a:extLst>
                  <a:ext uri="{FF2B5EF4-FFF2-40B4-BE49-F238E27FC236}">
                    <a16:creationId xmlns:a16="http://schemas.microsoft.com/office/drawing/2014/main" id="{09E7BAF8-2689-F846-A12A-9761C9CE2C28}"/>
                  </a:ext>
                </a:extLst>
              </p:cNvPr>
              <p:cNvSpPr/>
              <p:nvPr/>
            </p:nvSpPr>
            <p:spPr>
              <a:xfrm>
                <a:off x="7831422" y="25146000"/>
                <a:ext cx="2379378" cy="45720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6000"/>
              </a:p>
            </p:txBody>
          </p:sp>
          <p:sp>
            <p:nvSpPr>
              <p:cNvPr id="274" name="CasellaDiTesto 273">
                <a:extLst>
                  <a:ext uri="{FF2B5EF4-FFF2-40B4-BE49-F238E27FC236}">
                    <a16:creationId xmlns:a16="http://schemas.microsoft.com/office/drawing/2014/main" id="{F953427B-C53D-E144-8DF1-1BD774991229}"/>
                  </a:ext>
                </a:extLst>
              </p:cNvPr>
              <p:cNvSpPr txBox="1"/>
              <p:nvPr/>
            </p:nvSpPr>
            <p:spPr>
              <a:xfrm>
                <a:off x="8592079" y="24028805"/>
                <a:ext cx="724878" cy="1015663"/>
              </a:xfrm>
              <a:prstGeom prst="rect">
                <a:avLst/>
              </a:prstGeom>
              <a:noFill/>
            </p:spPr>
            <p:txBody>
              <a:bodyPr wrap="none" rtlCol="0">
                <a:spAutoFit/>
              </a:bodyPr>
              <a:lstStyle/>
              <a:p>
                <a:r>
                  <a:rPr lang="it-IT" sz="6000" dirty="0"/>
                  <a:t>e</a:t>
                </a:r>
                <a:r>
                  <a:rPr lang="it-IT" sz="6000" baseline="30000" dirty="0"/>
                  <a:t>-</a:t>
                </a:r>
              </a:p>
            </p:txBody>
          </p:sp>
        </p:grpSp>
      </p:grpSp>
      <p:sp>
        <p:nvSpPr>
          <p:cNvPr id="275" name="TextBox 43">
            <a:extLst>
              <a:ext uri="{FF2B5EF4-FFF2-40B4-BE49-F238E27FC236}">
                <a16:creationId xmlns:a16="http://schemas.microsoft.com/office/drawing/2014/main" id="{D3EB5FCC-7DBC-E249-95B9-5B482D7DDCCF}"/>
              </a:ext>
            </a:extLst>
          </p:cNvPr>
          <p:cNvSpPr txBox="1"/>
          <p:nvPr/>
        </p:nvSpPr>
        <p:spPr>
          <a:xfrm>
            <a:off x="16891458" y="38795669"/>
            <a:ext cx="15364559" cy="3877985"/>
          </a:xfrm>
          <a:prstGeom prst="rect">
            <a:avLst/>
          </a:prstGeom>
          <a:noFill/>
        </p:spPr>
        <p:txBody>
          <a:bodyPr wrap="square" rtlCol="0">
            <a:spAutoFit/>
          </a:bodyPr>
          <a:lstStyle>
            <a:defPPr>
              <a:defRPr kern="1200" smtId="4294967295"/>
            </a:defPPr>
          </a:lstStyle>
          <a:p>
            <a:pPr algn="just">
              <a:spcBef>
                <a:spcPts val="1200"/>
              </a:spcBef>
            </a:pPr>
            <a:r>
              <a:rPr lang="en-US" sz="2400" baseline="30000" dirty="0">
                <a:latin typeface="+mn-ea"/>
                <a:cs typeface="Open Sans" panose="020B0606030504020204" pitchFamily="34" charset="0"/>
              </a:rPr>
              <a:t>[1] </a:t>
            </a:r>
            <a:r>
              <a:rPr lang="en-US" sz="2400" dirty="0">
                <a:latin typeface="+mn-ea"/>
                <a:cs typeface="Open Sans" panose="020B0606030504020204" pitchFamily="34" charset="0"/>
              </a:rPr>
              <a:t>Wang, Y. et al, (2015), Activation of CO</a:t>
            </a:r>
            <a:r>
              <a:rPr lang="en-US" sz="2400" baseline="-25000" dirty="0">
                <a:latin typeface="+mn-ea"/>
                <a:cs typeface="Open Sans" panose="020B0606030504020204" pitchFamily="34" charset="0"/>
              </a:rPr>
              <a:t>2</a:t>
            </a:r>
            <a:r>
              <a:rPr lang="en-US" sz="2400" dirty="0">
                <a:latin typeface="+mn-ea"/>
                <a:cs typeface="Open Sans" panose="020B0606030504020204" pitchFamily="34" charset="0"/>
              </a:rPr>
              <a:t> by ionic liquid EMIM-BF</a:t>
            </a:r>
            <a:r>
              <a:rPr lang="en-US" sz="2400" baseline="-25000" dirty="0">
                <a:latin typeface="+mn-ea"/>
                <a:cs typeface="Open Sans" panose="020B0606030504020204" pitchFamily="34" charset="0"/>
              </a:rPr>
              <a:t>4</a:t>
            </a:r>
            <a:r>
              <a:rPr lang="en-US" sz="2400" dirty="0">
                <a:latin typeface="+mn-ea"/>
                <a:cs typeface="Open Sans" panose="020B0606030504020204" pitchFamily="34" charset="0"/>
              </a:rPr>
              <a:t> in the electrochemical system: a theoretical study. Physical Chemistry Chemical Physics, 17(36) </a:t>
            </a:r>
          </a:p>
          <a:p>
            <a:pPr algn="just">
              <a:spcBef>
                <a:spcPts val="1200"/>
              </a:spcBef>
            </a:pPr>
            <a:r>
              <a:rPr lang="en-US" sz="2400" baseline="30000" dirty="0">
                <a:latin typeface="+mn-ea"/>
                <a:cs typeface="Open Sans" panose="020B0606030504020204" pitchFamily="34" charset="0"/>
              </a:rPr>
              <a:t>[2] </a:t>
            </a:r>
            <a:r>
              <a:rPr lang="it-IT" sz="2400" dirty="0">
                <a:latin typeface="+mn-ea"/>
              </a:rPr>
              <a:t>S. </a:t>
            </a:r>
            <a:r>
              <a:rPr lang="it-IT" sz="2400" dirty="0" err="1">
                <a:latin typeface="+mn-ea"/>
              </a:rPr>
              <a:t>Hernández</a:t>
            </a:r>
            <a:r>
              <a:rPr lang="it-IT" sz="2400" dirty="0">
                <a:latin typeface="+mn-ea"/>
              </a:rPr>
              <a:t>, M. A. </a:t>
            </a:r>
            <a:r>
              <a:rPr lang="it-IT" sz="2400" dirty="0" err="1">
                <a:latin typeface="+mn-ea"/>
              </a:rPr>
              <a:t>Farkhondehfal</a:t>
            </a:r>
            <a:r>
              <a:rPr lang="it-IT" sz="2400" dirty="0">
                <a:latin typeface="+mn-ea"/>
              </a:rPr>
              <a:t>, </a:t>
            </a:r>
            <a:r>
              <a:rPr lang="it-IT" sz="2400" dirty="0" err="1">
                <a:latin typeface="+mn-ea"/>
              </a:rPr>
              <a:t>F</a:t>
            </a:r>
            <a:r>
              <a:rPr lang="it-IT" sz="2400" dirty="0">
                <a:latin typeface="+mn-ea"/>
              </a:rPr>
              <a:t>. Sastre, M. </a:t>
            </a:r>
            <a:r>
              <a:rPr lang="it-IT" sz="2400" dirty="0" err="1">
                <a:latin typeface="+mn-ea"/>
              </a:rPr>
              <a:t>Makkee</a:t>
            </a:r>
            <a:r>
              <a:rPr lang="it-IT" sz="2400" dirty="0">
                <a:latin typeface="+mn-ea"/>
              </a:rPr>
              <a:t>, G. Saracco and N. Russo, Green </a:t>
            </a:r>
            <a:r>
              <a:rPr lang="it-IT" sz="2400" dirty="0" err="1">
                <a:latin typeface="+mn-ea"/>
              </a:rPr>
              <a:t>Chem</a:t>
            </a:r>
            <a:r>
              <a:rPr lang="it-IT" sz="2400" dirty="0">
                <a:latin typeface="+mn-ea"/>
              </a:rPr>
              <a:t>., 2017, DOI:10.1039/C7GC00398F.</a:t>
            </a:r>
            <a:endParaRPr lang="en-US" sz="2400" baseline="30000" dirty="0">
              <a:latin typeface="+mn-ea"/>
              <a:cs typeface="Open Sans" panose="020B0606030504020204" pitchFamily="34" charset="0"/>
            </a:endParaRPr>
          </a:p>
          <a:p>
            <a:pPr algn="just">
              <a:spcBef>
                <a:spcPts val="1200"/>
              </a:spcBef>
            </a:pPr>
            <a:r>
              <a:rPr lang="en-US" sz="2400" baseline="30000" dirty="0">
                <a:latin typeface="+mn-ea"/>
              </a:rPr>
              <a:t>[3] </a:t>
            </a:r>
            <a:r>
              <a:rPr lang="en-US" sz="2400" dirty="0" err="1">
                <a:latin typeface="+mn-ea"/>
              </a:rPr>
              <a:t>Dębski</a:t>
            </a:r>
            <a:r>
              <a:rPr lang="en-US" sz="2400" dirty="0">
                <a:latin typeface="+mn-ea"/>
              </a:rPr>
              <a:t>, B. et al (2019). Thermodynamic interpretation and prediction of CO</a:t>
            </a:r>
            <a:r>
              <a:rPr lang="en-US" sz="2400" baseline="-25000" dirty="0">
                <a:latin typeface="+mn-ea"/>
              </a:rPr>
              <a:t>2</a:t>
            </a:r>
            <a:r>
              <a:rPr lang="en-US" sz="2400" dirty="0">
                <a:latin typeface="+mn-ea"/>
              </a:rPr>
              <a:t> solubility in imidazolium ionic liquids based on regular solution theory. Journal of Molecular Liquids, 291</a:t>
            </a:r>
          </a:p>
          <a:p>
            <a:pPr algn="just">
              <a:spcBef>
                <a:spcPts val="1200"/>
              </a:spcBef>
            </a:pPr>
            <a:r>
              <a:rPr lang="en-US" sz="2400" baseline="30000" dirty="0">
                <a:latin typeface="+mn-ea"/>
              </a:rPr>
              <a:t>[4] </a:t>
            </a:r>
            <a:r>
              <a:rPr lang="en-US" sz="2400" dirty="0">
                <a:latin typeface="+mn-ea"/>
              </a:rPr>
              <a:t>Lockett, V. et al, (2008). Differential capacitance of the electrical double layer in imidazolium-based ionic liquids: Influence of potential, cation size, and temperature. Journal of Physical Chemistry C, 112(19), 7486–7495</a:t>
            </a:r>
            <a:r>
              <a:rPr lang="it-IT" sz="2400" dirty="0">
                <a:latin typeface="+mn-ea"/>
              </a:rPr>
              <a:t> </a:t>
            </a:r>
          </a:p>
        </p:txBody>
      </p:sp>
      <p:pic>
        <p:nvPicPr>
          <p:cNvPr id="8" name="Immagine 7">
            <a:extLst>
              <a:ext uri="{FF2B5EF4-FFF2-40B4-BE49-F238E27FC236}">
                <a16:creationId xmlns:a16="http://schemas.microsoft.com/office/drawing/2014/main" id="{E9E43AEA-7E97-5743-A04E-676C7A35CB34}"/>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27701431" y="1447800"/>
            <a:ext cx="4165443" cy="1859572"/>
          </a:xfrm>
          <a:prstGeom prst="rect">
            <a:avLst/>
          </a:prstGeom>
        </p:spPr>
      </p:pic>
      <p:graphicFrame>
        <p:nvGraphicFramePr>
          <p:cNvPr id="278" name="Table 77">
            <a:extLst>
              <a:ext uri="{FF2B5EF4-FFF2-40B4-BE49-F238E27FC236}">
                <a16:creationId xmlns:a16="http://schemas.microsoft.com/office/drawing/2014/main" id="{FB73B8CA-3A28-7F4C-A34E-0CEA9D701FFC}"/>
              </a:ext>
            </a:extLst>
          </p:cNvPr>
          <p:cNvGraphicFramePr>
            <a:graphicFrameLocks noGrp="1"/>
          </p:cNvGraphicFramePr>
          <p:nvPr>
            <p:extLst>
              <p:ext uri="{D42A27DB-BD31-4B8C-83A1-F6EECF244321}">
                <p14:modId xmlns:p14="http://schemas.microsoft.com/office/powerpoint/2010/main" val="3573967890"/>
              </p:ext>
            </p:extLst>
          </p:nvPr>
        </p:nvGraphicFramePr>
        <p:xfrm>
          <a:off x="16459200" y="9768840"/>
          <a:ext cx="4009392" cy="4737093"/>
        </p:xfrm>
        <a:graphic>
          <a:graphicData uri="http://schemas.openxmlformats.org/drawingml/2006/table">
            <a:tbl>
              <a:tblPr bandRow="1">
                <a:tableStyleId>{46F890A9-2807-4EBB-B81D-B2AA78EC7F39}</a:tableStyleId>
              </a:tblPr>
              <a:tblGrid>
                <a:gridCol w="2004696">
                  <a:extLst>
                    <a:ext uri="{9D8B030D-6E8A-4147-A177-3AD203B41FA5}">
                      <a16:colId xmlns:a16="http://schemas.microsoft.com/office/drawing/2014/main" val="2548519494"/>
                    </a:ext>
                  </a:extLst>
                </a:gridCol>
                <a:gridCol w="2004696">
                  <a:extLst>
                    <a:ext uri="{9D8B030D-6E8A-4147-A177-3AD203B41FA5}">
                      <a16:colId xmlns:a16="http://schemas.microsoft.com/office/drawing/2014/main" val="709035798"/>
                    </a:ext>
                  </a:extLst>
                </a:gridCol>
              </a:tblGrid>
              <a:tr h="1104569">
                <a:tc>
                  <a:txBody>
                    <a:bodyPr/>
                    <a:lstStyle/>
                    <a:p>
                      <a:pPr algn="ctr"/>
                      <a:r>
                        <a:rPr lang="en-US" sz="2400" b="1" kern="1200" dirty="0">
                          <a:solidFill>
                            <a:schemeClr val="tx1"/>
                          </a:solidFill>
                          <a:latin typeface="+mn-ea"/>
                          <a:ea typeface="+mn-ea"/>
                        </a:rPr>
                        <a:t>Catholyte</a:t>
                      </a:r>
                    </a:p>
                  </a:txBody>
                  <a:tcPr anchor="ctr"/>
                </a:tc>
                <a:tc>
                  <a:txBody>
                    <a:bodyPr/>
                    <a:lstStyle/>
                    <a:p>
                      <a:pPr algn="ctr"/>
                      <a:r>
                        <a:rPr lang="en-US" sz="2400" b="1" kern="1200" dirty="0">
                          <a:solidFill>
                            <a:schemeClr val="tx1"/>
                          </a:solidFill>
                          <a:latin typeface="+mn-ea"/>
                          <a:ea typeface="+mn-ea"/>
                        </a:rPr>
                        <a:t>IL</a:t>
                      </a:r>
                      <a:r>
                        <a:rPr lang="en-US" sz="2400" kern="1200" dirty="0">
                          <a:solidFill>
                            <a:schemeClr val="tx1"/>
                          </a:solidFill>
                          <a:latin typeface="+mn-ea"/>
                          <a:ea typeface="+mn-ea"/>
                        </a:rPr>
                        <a:t> in</a:t>
                      </a:r>
                    </a:p>
                    <a:p>
                      <a:pPr algn="ctr"/>
                      <a:r>
                        <a:rPr lang="en-US" sz="2400" kern="1200" dirty="0">
                          <a:solidFill>
                            <a:schemeClr val="tx1"/>
                          </a:solidFill>
                          <a:latin typeface="+mn-ea"/>
                          <a:ea typeface="+mn-ea"/>
                        </a:rPr>
                        <a:t> CH</a:t>
                      </a:r>
                      <a:r>
                        <a:rPr lang="en-US" sz="2400" kern="1200" baseline="-25000" dirty="0">
                          <a:solidFill>
                            <a:schemeClr val="tx1"/>
                          </a:solidFill>
                          <a:latin typeface="+mn-ea"/>
                          <a:ea typeface="+mn-ea"/>
                        </a:rPr>
                        <a:t>3</a:t>
                      </a:r>
                      <a:r>
                        <a:rPr lang="en-US" sz="2400" kern="1200" dirty="0">
                          <a:solidFill>
                            <a:schemeClr val="tx1"/>
                          </a:solidFill>
                          <a:latin typeface="+mn-ea"/>
                          <a:ea typeface="+mn-ea"/>
                        </a:rPr>
                        <a:t>CN</a:t>
                      </a:r>
                    </a:p>
                  </a:txBody>
                  <a:tcPr/>
                </a:tc>
                <a:extLst>
                  <a:ext uri="{0D108BD9-81ED-4DB2-BD59-A6C34878D82A}">
                    <a16:rowId xmlns:a16="http://schemas.microsoft.com/office/drawing/2014/main" val="2058178075"/>
                  </a:ext>
                </a:extLst>
              </a:tr>
              <a:tr h="764702">
                <a:tc>
                  <a:txBody>
                    <a:bodyPr/>
                    <a:lstStyle/>
                    <a:p>
                      <a:pPr algn="ctr"/>
                      <a:r>
                        <a:rPr lang="en-US" sz="2400" b="1" kern="1200" dirty="0">
                          <a:solidFill>
                            <a:schemeClr val="tx1"/>
                          </a:solidFill>
                          <a:latin typeface="+mn-ea"/>
                          <a:ea typeface="+mn-ea"/>
                        </a:rPr>
                        <a:t>Anolyte</a:t>
                      </a:r>
                    </a:p>
                  </a:txBody>
                  <a:tcPr anchor="ctr"/>
                </a:tc>
                <a:tc>
                  <a:txBody>
                    <a:bodyPr/>
                    <a:lstStyle/>
                    <a:p>
                      <a:pPr algn="ctr"/>
                      <a:r>
                        <a:rPr lang="en-US" sz="2400" kern="1200" dirty="0">
                          <a:solidFill>
                            <a:schemeClr val="tx1"/>
                          </a:solidFill>
                          <a:latin typeface="+mn-ea"/>
                          <a:ea typeface="+mn-ea"/>
                        </a:rPr>
                        <a:t> KOH 0,1M</a:t>
                      </a:r>
                    </a:p>
                  </a:txBody>
                  <a:tcPr/>
                </a:tc>
                <a:extLst>
                  <a:ext uri="{0D108BD9-81ED-4DB2-BD59-A6C34878D82A}">
                    <a16:rowId xmlns:a16="http://schemas.microsoft.com/office/drawing/2014/main" val="2755394361"/>
                  </a:ext>
                </a:extLst>
              </a:tr>
              <a:tr h="764702">
                <a:tc>
                  <a:txBody>
                    <a:bodyPr/>
                    <a:lstStyle/>
                    <a:p>
                      <a:pPr algn="ctr"/>
                      <a:r>
                        <a:rPr lang="en-US" sz="2400" b="1" kern="1200" dirty="0">
                          <a:solidFill>
                            <a:schemeClr val="tx1"/>
                          </a:solidFill>
                          <a:latin typeface="+mn-ea"/>
                          <a:ea typeface="+mn-ea"/>
                        </a:rPr>
                        <a:t>WE</a:t>
                      </a:r>
                    </a:p>
                  </a:txBody>
                  <a:tcPr anchor="ctr"/>
                </a:tc>
                <a:tc>
                  <a:txBody>
                    <a:bodyPr/>
                    <a:lstStyle/>
                    <a:p>
                      <a:pPr algn="ctr"/>
                      <a:r>
                        <a:rPr lang="en-US" sz="2400" kern="1200" dirty="0">
                          <a:solidFill>
                            <a:schemeClr val="tx1"/>
                          </a:solidFill>
                          <a:latin typeface="+mn-ea"/>
                          <a:ea typeface="+mn-ea"/>
                        </a:rPr>
                        <a:t>Silver foil </a:t>
                      </a:r>
                    </a:p>
                  </a:txBody>
                  <a:tcPr/>
                </a:tc>
                <a:extLst>
                  <a:ext uri="{0D108BD9-81ED-4DB2-BD59-A6C34878D82A}">
                    <a16:rowId xmlns:a16="http://schemas.microsoft.com/office/drawing/2014/main" val="1210103592"/>
                  </a:ext>
                </a:extLst>
              </a:tr>
              <a:tr h="438729">
                <a:tc>
                  <a:txBody>
                    <a:bodyPr/>
                    <a:lstStyle/>
                    <a:p>
                      <a:pPr algn="ctr"/>
                      <a:r>
                        <a:rPr lang="en-US" sz="2400" b="1" kern="1200" dirty="0">
                          <a:solidFill>
                            <a:schemeClr val="tx1"/>
                          </a:solidFill>
                          <a:latin typeface="+mn-ea"/>
                          <a:ea typeface="+mn-ea"/>
                        </a:rPr>
                        <a:t>CE</a:t>
                      </a:r>
                    </a:p>
                  </a:txBody>
                  <a:tcPr anchor="ctr"/>
                </a:tc>
                <a:tc>
                  <a:txBody>
                    <a:bodyPr/>
                    <a:lstStyle/>
                    <a:p>
                      <a:pPr algn="ctr"/>
                      <a:r>
                        <a:rPr lang="en-US" sz="2400" kern="1200" dirty="0">
                          <a:solidFill>
                            <a:schemeClr val="tx1"/>
                          </a:solidFill>
                          <a:latin typeface="+mn-ea"/>
                          <a:ea typeface="+mn-ea"/>
                        </a:rPr>
                        <a:t>Ni mesh</a:t>
                      </a:r>
                    </a:p>
                  </a:txBody>
                  <a:tcPr/>
                </a:tc>
                <a:extLst>
                  <a:ext uri="{0D108BD9-81ED-4DB2-BD59-A6C34878D82A}">
                    <a16:rowId xmlns:a16="http://schemas.microsoft.com/office/drawing/2014/main" val="914978811"/>
                  </a:ext>
                </a:extLst>
              </a:tr>
              <a:tr h="764702">
                <a:tc>
                  <a:txBody>
                    <a:bodyPr/>
                    <a:lstStyle/>
                    <a:p>
                      <a:pPr algn="ctr"/>
                      <a:r>
                        <a:rPr lang="en-US" sz="2400" b="1" kern="1200" dirty="0">
                          <a:solidFill>
                            <a:schemeClr val="tx1"/>
                          </a:solidFill>
                          <a:latin typeface="+mn-ea"/>
                          <a:ea typeface="+mn-ea"/>
                        </a:rPr>
                        <a:t>RE</a:t>
                      </a:r>
                    </a:p>
                  </a:txBody>
                  <a:tcPr anchor="ctr"/>
                </a:tc>
                <a:tc>
                  <a:txBody>
                    <a:bodyPr/>
                    <a:lstStyle/>
                    <a:p>
                      <a:pPr algn="ctr"/>
                      <a:r>
                        <a:rPr lang="en-US" sz="2400" kern="1200" dirty="0">
                          <a:solidFill>
                            <a:schemeClr val="tx1"/>
                          </a:solidFill>
                          <a:latin typeface="+mn-ea"/>
                          <a:ea typeface="+mn-ea"/>
                        </a:rPr>
                        <a:t>Ag/AgCl (Sat)</a:t>
                      </a:r>
                    </a:p>
                  </a:txBody>
                  <a:tcPr/>
                </a:tc>
                <a:extLst>
                  <a:ext uri="{0D108BD9-81ED-4DB2-BD59-A6C34878D82A}">
                    <a16:rowId xmlns:a16="http://schemas.microsoft.com/office/drawing/2014/main" val="2216288686"/>
                  </a:ext>
                </a:extLst>
              </a:tr>
              <a:tr h="764702">
                <a:tc>
                  <a:txBody>
                    <a:bodyPr/>
                    <a:lstStyle/>
                    <a:p>
                      <a:pPr algn="ctr"/>
                      <a:r>
                        <a:rPr lang="en-US" sz="2400" b="1" kern="1200" dirty="0">
                          <a:solidFill>
                            <a:schemeClr val="tx1"/>
                          </a:solidFill>
                          <a:latin typeface="+mn-ea"/>
                          <a:ea typeface="+mn-ea"/>
                        </a:rPr>
                        <a:t>Membrane</a:t>
                      </a:r>
                    </a:p>
                  </a:txBody>
                  <a:tcPr anchor="ctr"/>
                </a:tc>
                <a:tc>
                  <a:txBody>
                    <a:bodyPr/>
                    <a:lstStyle/>
                    <a:p>
                      <a:pPr algn="ctr"/>
                      <a:r>
                        <a:rPr lang="en-US" sz="2400" kern="1200" dirty="0">
                          <a:solidFill>
                            <a:schemeClr val="tx1"/>
                          </a:solidFill>
                          <a:latin typeface="+mn-ea"/>
                          <a:ea typeface="+mn-ea"/>
                        </a:rPr>
                        <a:t>Transparent Bipolar </a:t>
                      </a:r>
                    </a:p>
                  </a:txBody>
                  <a:tcPr/>
                </a:tc>
                <a:extLst>
                  <a:ext uri="{0D108BD9-81ED-4DB2-BD59-A6C34878D82A}">
                    <a16:rowId xmlns:a16="http://schemas.microsoft.com/office/drawing/2014/main" val="1586161225"/>
                  </a:ext>
                </a:extLst>
              </a:tr>
            </a:tbl>
          </a:graphicData>
        </a:graphic>
      </p:graphicFrame>
      <p:grpSp>
        <p:nvGrpSpPr>
          <p:cNvPr id="215" name="Gruppo 214">
            <a:extLst>
              <a:ext uri="{FF2B5EF4-FFF2-40B4-BE49-F238E27FC236}">
                <a16:creationId xmlns:a16="http://schemas.microsoft.com/office/drawing/2014/main" id="{C6A19A13-B5DB-4943-9CF1-BDFF648FEA27}"/>
              </a:ext>
            </a:extLst>
          </p:cNvPr>
          <p:cNvGrpSpPr/>
          <p:nvPr/>
        </p:nvGrpSpPr>
        <p:grpSpPr>
          <a:xfrm>
            <a:off x="17905509" y="7010400"/>
            <a:ext cx="14174691" cy="7722273"/>
            <a:chOff x="2746246" y="15299060"/>
            <a:chExt cx="28452871" cy="14495140"/>
          </a:xfrm>
        </p:grpSpPr>
        <p:sp>
          <p:nvSpPr>
            <p:cNvPr id="216" name="Rettangolo con angoli arrotondati 215">
              <a:extLst>
                <a:ext uri="{FF2B5EF4-FFF2-40B4-BE49-F238E27FC236}">
                  <a16:creationId xmlns:a16="http://schemas.microsoft.com/office/drawing/2014/main" id="{9EA90A1A-1779-4B4C-9922-635D2ED411B1}"/>
                </a:ext>
              </a:extLst>
            </p:cNvPr>
            <p:cNvSpPr/>
            <p:nvPr/>
          </p:nvSpPr>
          <p:spPr>
            <a:xfrm>
              <a:off x="8592310" y="23725631"/>
              <a:ext cx="2971800" cy="6068569"/>
            </a:xfrm>
            <a:prstGeom prst="roundRect">
              <a:avLst/>
            </a:prstGeom>
            <a:noFill/>
            <a:ln>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400"/>
            </a:p>
          </p:txBody>
        </p:sp>
        <p:sp>
          <p:nvSpPr>
            <p:cNvPr id="217" name="Rettangolo con angoli arrotondati 216">
              <a:extLst>
                <a:ext uri="{FF2B5EF4-FFF2-40B4-BE49-F238E27FC236}">
                  <a16:creationId xmlns:a16="http://schemas.microsoft.com/office/drawing/2014/main" id="{9F835B7C-35E3-3B49-8E22-5C411B69D385}"/>
                </a:ext>
              </a:extLst>
            </p:cNvPr>
            <p:cNvSpPr/>
            <p:nvPr/>
          </p:nvSpPr>
          <p:spPr>
            <a:xfrm>
              <a:off x="18041109" y="22936200"/>
              <a:ext cx="4514089" cy="6858000"/>
            </a:xfrm>
            <a:prstGeom prst="roundRect">
              <a:avLst/>
            </a:prstGeom>
            <a:noFill/>
            <a:ln>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400"/>
            </a:p>
          </p:txBody>
        </p:sp>
        <p:sp>
          <p:nvSpPr>
            <p:cNvPr id="218" name="Rettangolo con angoli arrotondati 217">
              <a:extLst>
                <a:ext uri="{FF2B5EF4-FFF2-40B4-BE49-F238E27FC236}">
                  <a16:creationId xmlns:a16="http://schemas.microsoft.com/office/drawing/2014/main" id="{CE56376F-358B-5B40-BDB8-8CBADC51137B}"/>
                </a:ext>
              </a:extLst>
            </p:cNvPr>
            <p:cNvSpPr/>
            <p:nvPr/>
          </p:nvSpPr>
          <p:spPr>
            <a:xfrm>
              <a:off x="8706610" y="25454614"/>
              <a:ext cx="2781300" cy="4263386"/>
            </a:xfrm>
            <a:prstGeom prst="roundRect">
              <a:avLst/>
            </a:prstGeom>
            <a:solidFill>
              <a:schemeClr val="accent1">
                <a:lumMod val="40000"/>
                <a:lumOff val="6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400"/>
            </a:p>
          </p:txBody>
        </p:sp>
        <p:sp>
          <p:nvSpPr>
            <p:cNvPr id="220" name="Rettangolo 219">
              <a:extLst>
                <a:ext uri="{FF2B5EF4-FFF2-40B4-BE49-F238E27FC236}">
                  <a16:creationId xmlns:a16="http://schemas.microsoft.com/office/drawing/2014/main" id="{E5F8AF08-E43C-6E4B-A09C-B886E7AF1E65}"/>
                </a:ext>
              </a:extLst>
            </p:cNvPr>
            <p:cNvSpPr/>
            <p:nvPr/>
          </p:nvSpPr>
          <p:spPr>
            <a:xfrm>
              <a:off x="9811509" y="22936200"/>
              <a:ext cx="685801" cy="4890514"/>
            </a:xfrm>
            <a:prstGeom prst="rect">
              <a:avLst/>
            </a:prstGeom>
            <a:solidFill>
              <a:schemeClr val="bg1">
                <a:lumMod val="95000"/>
              </a:schemeClr>
            </a:solidFill>
            <a:ln>
              <a:solidFill>
                <a:schemeClr val="bg1">
                  <a:lumMod val="8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400"/>
            </a:p>
          </p:txBody>
        </p:sp>
        <p:sp>
          <p:nvSpPr>
            <p:cNvPr id="222" name="Rettangolo 221">
              <a:extLst>
                <a:ext uri="{FF2B5EF4-FFF2-40B4-BE49-F238E27FC236}">
                  <a16:creationId xmlns:a16="http://schemas.microsoft.com/office/drawing/2014/main" id="{C3CF617E-8CBF-414B-B83E-2250C8CDE47C}"/>
                </a:ext>
              </a:extLst>
            </p:cNvPr>
            <p:cNvSpPr/>
            <p:nvPr/>
          </p:nvSpPr>
          <p:spPr>
            <a:xfrm>
              <a:off x="8744710" y="24231600"/>
              <a:ext cx="2667000" cy="381000"/>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400"/>
            </a:p>
          </p:txBody>
        </p:sp>
        <p:sp>
          <p:nvSpPr>
            <p:cNvPr id="221" name="Rettangolo 220">
              <a:extLst>
                <a:ext uri="{FF2B5EF4-FFF2-40B4-BE49-F238E27FC236}">
                  <a16:creationId xmlns:a16="http://schemas.microsoft.com/office/drawing/2014/main" id="{6F033186-F0BC-BE40-AAE7-5202F7E54BEF}"/>
                </a:ext>
              </a:extLst>
            </p:cNvPr>
            <p:cNvSpPr/>
            <p:nvPr/>
          </p:nvSpPr>
          <p:spPr>
            <a:xfrm>
              <a:off x="8439910" y="23698200"/>
              <a:ext cx="3364992" cy="609600"/>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400"/>
            </a:p>
          </p:txBody>
        </p:sp>
        <p:sp>
          <p:nvSpPr>
            <p:cNvPr id="223" name="Cilindro 222">
              <a:extLst>
                <a:ext uri="{FF2B5EF4-FFF2-40B4-BE49-F238E27FC236}">
                  <a16:creationId xmlns:a16="http://schemas.microsoft.com/office/drawing/2014/main" id="{9504D375-C522-D74C-A4FE-43C1C48ADA33}"/>
                </a:ext>
              </a:extLst>
            </p:cNvPr>
            <p:cNvSpPr/>
            <p:nvPr/>
          </p:nvSpPr>
          <p:spPr>
            <a:xfrm rot="5400000">
              <a:off x="14307310" y="23005790"/>
              <a:ext cx="1981200" cy="8534400"/>
            </a:xfrm>
            <a:prstGeom prst="can">
              <a:avLst/>
            </a:prstGeom>
            <a:solidFill>
              <a:schemeClr val="accent1">
                <a:lumMod val="40000"/>
                <a:lumOff val="6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400" dirty="0"/>
            </a:p>
          </p:txBody>
        </p:sp>
        <p:sp>
          <p:nvSpPr>
            <p:cNvPr id="224" name="Rettangolo con angoli arrotondati 223">
              <a:extLst>
                <a:ext uri="{FF2B5EF4-FFF2-40B4-BE49-F238E27FC236}">
                  <a16:creationId xmlns:a16="http://schemas.microsoft.com/office/drawing/2014/main" id="{AD42EFA9-756E-1344-A5BD-786E07C047F3}"/>
                </a:ext>
              </a:extLst>
            </p:cNvPr>
            <p:cNvSpPr/>
            <p:nvPr/>
          </p:nvSpPr>
          <p:spPr>
            <a:xfrm>
              <a:off x="18146265" y="25162870"/>
              <a:ext cx="4314433" cy="4555129"/>
            </a:xfrm>
            <a:prstGeom prst="roundRect">
              <a:avLst/>
            </a:prstGeom>
            <a:solidFill>
              <a:schemeClr val="accent1">
                <a:lumMod val="40000"/>
                <a:lumOff val="6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400"/>
            </a:p>
          </p:txBody>
        </p:sp>
        <p:sp>
          <p:nvSpPr>
            <p:cNvPr id="226" name="Cilindro 225">
              <a:extLst>
                <a:ext uri="{FF2B5EF4-FFF2-40B4-BE49-F238E27FC236}">
                  <a16:creationId xmlns:a16="http://schemas.microsoft.com/office/drawing/2014/main" id="{23FAE524-8487-2C41-BA84-255EB2E4509B}"/>
                </a:ext>
              </a:extLst>
            </p:cNvPr>
            <p:cNvSpPr/>
            <p:nvPr/>
          </p:nvSpPr>
          <p:spPr>
            <a:xfrm rot="5400000">
              <a:off x="13451699" y="26569780"/>
              <a:ext cx="2054120" cy="1333499"/>
            </a:xfrm>
            <a:prstGeom prst="can">
              <a:avLst/>
            </a:prstGeom>
            <a:solidFill>
              <a:schemeClr val="accent6">
                <a:lumMod val="20000"/>
                <a:lumOff val="80000"/>
              </a:schemeClr>
            </a:solidFill>
            <a:ln w="38100">
              <a:solidFill>
                <a:srgbClr val="FFC000"/>
              </a:solidFill>
              <a:prstDash val="dashDot"/>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400" dirty="0"/>
            </a:p>
          </p:txBody>
        </p:sp>
        <p:sp>
          <p:nvSpPr>
            <p:cNvPr id="227" name="Rettangolo 226">
              <a:extLst>
                <a:ext uri="{FF2B5EF4-FFF2-40B4-BE49-F238E27FC236}">
                  <a16:creationId xmlns:a16="http://schemas.microsoft.com/office/drawing/2014/main" id="{8B0E529B-06C0-0D4D-B76A-64543D5D1403}"/>
                </a:ext>
              </a:extLst>
            </p:cNvPr>
            <p:cNvSpPr/>
            <p:nvPr/>
          </p:nvSpPr>
          <p:spPr>
            <a:xfrm>
              <a:off x="19374609" y="22030208"/>
              <a:ext cx="1702308" cy="5796506"/>
            </a:xfrm>
            <a:prstGeom prst="rect">
              <a:avLst/>
            </a:prstGeom>
            <a:solidFill>
              <a:schemeClr val="bg1">
                <a:lumMod val="95000"/>
              </a:schemeClr>
            </a:solidFill>
            <a:ln>
              <a:solidFill>
                <a:schemeClr val="bg1">
                  <a:lumMod val="8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400"/>
            </a:p>
          </p:txBody>
        </p:sp>
        <p:sp>
          <p:nvSpPr>
            <p:cNvPr id="229" name="Rettangolo 228">
              <a:extLst>
                <a:ext uri="{FF2B5EF4-FFF2-40B4-BE49-F238E27FC236}">
                  <a16:creationId xmlns:a16="http://schemas.microsoft.com/office/drawing/2014/main" id="{EE08B04B-0E22-2F45-8DAE-176EC2F4BDEA}"/>
                </a:ext>
              </a:extLst>
            </p:cNvPr>
            <p:cNvSpPr/>
            <p:nvPr/>
          </p:nvSpPr>
          <p:spPr>
            <a:xfrm flipV="1">
              <a:off x="18281902" y="23615901"/>
              <a:ext cx="4178808" cy="506942"/>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400"/>
            </a:p>
          </p:txBody>
        </p:sp>
        <p:cxnSp>
          <p:nvCxnSpPr>
            <p:cNvPr id="230" name="Connettore 1 229">
              <a:extLst>
                <a:ext uri="{FF2B5EF4-FFF2-40B4-BE49-F238E27FC236}">
                  <a16:creationId xmlns:a16="http://schemas.microsoft.com/office/drawing/2014/main" id="{69ADA67A-F706-D344-8205-5F1C3EB602FF}"/>
                </a:ext>
              </a:extLst>
            </p:cNvPr>
            <p:cNvCxnSpPr>
              <a:cxnSpLocks/>
            </p:cNvCxnSpPr>
            <p:nvPr/>
          </p:nvCxnSpPr>
          <p:spPr>
            <a:xfrm>
              <a:off x="18955510" y="22030208"/>
              <a:ext cx="0" cy="5164784"/>
            </a:xfrm>
            <a:prstGeom prst="line">
              <a:avLst/>
            </a:prstGeom>
            <a:ln w="76200">
              <a:solidFill>
                <a:schemeClr val="tx1"/>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cxnSp>
          <p:nvCxnSpPr>
            <p:cNvPr id="231" name="Connettore 1 230">
              <a:extLst>
                <a:ext uri="{FF2B5EF4-FFF2-40B4-BE49-F238E27FC236}">
                  <a16:creationId xmlns:a16="http://schemas.microsoft.com/office/drawing/2014/main" id="{6300D16F-8677-6D49-8C22-5B8B5BFC2209}"/>
                </a:ext>
              </a:extLst>
            </p:cNvPr>
            <p:cNvCxnSpPr>
              <a:cxnSpLocks/>
            </p:cNvCxnSpPr>
            <p:nvPr/>
          </p:nvCxnSpPr>
          <p:spPr>
            <a:xfrm>
              <a:off x="21698710" y="22013417"/>
              <a:ext cx="0" cy="4268973"/>
            </a:xfrm>
            <a:prstGeom prst="line">
              <a:avLst/>
            </a:prstGeom>
            <a:ln w="76200">
              <a:solidFill>
                <a:schemeClr val="bg1">
                  <a:lumMod val="65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cxnSp>
          <p:nvCxnSpPr>
            <p:cNvPr id="232" name="Connettore 1 231">
              <a:extLst>
                <a:ext uri="{FF2B5EF4-FFF2-40B4-BE49-F238E27FC236}">
                  <a16:creationId xmlns:a16="http://schemas.microsoft.com/office/drawing/2014/main" id="{FA666171-9D05-D648-8199-071A044033FD}"/>
                </a:ext>
              </a:extLst>
            </p:cNvPr>
            <p:cNvCxnSpPr>
              <a:cxnSpLocks/>
            </p:cNvCxnSpPr>
            <p:nvPr/>
          </p:nvCxnSpPr>
          <p:spPr>
            <a:xfrm>
              <a:off x="22155910" y="22051229"/>
              <a:ext cx="0" cy="2561371"/>
            </a:xfrm>
            <a:prstGeom prst="line">
              <a:avLst/>
            </a:prstGeom>
            <a:ln w="76200">
              <a:solidFill>
                <a:schemeClr val="bg1">
                  <a:lumMod val="65000"/>
                </a:schemeClr>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233" name="Ovale 232">
              <a:extLst>
                <a:ext uri="{FF2B5EF4-FFF2-40B4-BE49-F238E27FC236}">
                  <a16:creationId xmlns:a16="http://schemas.microsoft.com/office/drawing/2014/main" id="{518C99D9-C74E-DB45-82E7-54B052556565}"/>
                </a:ext>
              </a:extLst>
            </p:cNvPr>
            <p:cNvSpPr/>
            <p:nvPr/>
          </p:nvSpPr>
          <p:spPr>
            <a:xfrm>
              <a:off x="21774910" y="26365200"/>
              <a:ext cx="228600" cy="249139"/>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400"/>
            </a:p>
          </p:txBody>
        </p:sp>
        <p:sp>
          <p:nvSpPr>
            <p:cNvPr id="234" name="Ovale 233">
              <a:extLst>
                <a:ext uri="{FF2B5EF4-FFF2-40B4-BE49-F238E27FC236}">
                  <a16:creationId xmlns:a16="http://schemas.microsoft.com/office/drawing/2014/main" id="{2803A8D0-842C-0B4A-961A-50AEE103BDC4}"/>
                </a:ext>
              </a:extLst>
            </p:cNvPr>
            <p:cNvSpPr/>
            <p:nvPr/>
          </p:nvSpPr>
          <p:spPr>
            <a:xfrm>
              <a:off x="21698710" y="26878061"/>
              <a:ext cx="228600" cy="249139"/>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400"/>
            </a:p>
          </p:txBody>
        </p:sp>
        <p:sp>
          <p:nvSpPr>
            <p:cNvPr id="235" name="Ovale 234">
              <a:extLst>
                <a:ext uri="{FF2B5EF4-FFF2-40B4-BE49-F238E27FC236}">
                  <a16:creationId xmlns:a16="http://schemas.microsoft.com/office/drawing/2014/main" id="{B00395C6-552B-814F-BC75-E3B10AD9348F}"/>
                </a:ext>
              </a:extLst>
            </p:cNvPr>
            <p:cNvSpPr/>
            <p:nvPr/>
          </p:nvSpPr>
          <p:spPr>
            <a:xfrm>
              <a:off x="21470110" y="26593800"/>
              <a:ext cx="228600" cy="249139"/>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400"/>
            </a:p>
          </p:txBody>
        </p:sp>
        <p:cxnSp>
          <p:nvCxnSpPr>
            <p:cNvPr id="236" name="Connettore 7 235">
              <a:extLst>
                <a:ext uri="{FF2B5EF4-FFF2-40B4-BE49-F238E27FC236}">
                  <a16:creationId xmlns:a16="http://schemas.microsoft.com/office/drawing/2014/main" id="{72436A8A-906B-9447-A7CB-EC3748DA593E}"/>
                </a:ext>
              </a:extLst>
            </p:cNvPr>
            <p:cNvCxnSpPr>
              <a:cxnSpLocks/>
              <a:stCxn id="237" idx="5"/>
              <a:endCxn id="220" idx="0"/>
            </p:cNvCxnSpPr>
            <p:nvPr/>
          </p:nvCxnSpPr>
          <p:spPr>
            <a:xfrm>
              <a:off x="8775190" y="16317445"/>
              <a:ext cx="1379220" cy="6618755"/>
            </a:xfrm>
            <a:prstGeom prst="curvedConnector2">
              <a:avLst/>
            </a:prstGeom>
            <a:ln w="57150">
              <a:solidFill>
                <a:schemeClr val="tx1"/>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237" name="Cubo 236">
              <a:extLst>
                <a:ext uri="{FF2B5EF4-FFF2-40B4-BE49-F238E27FC236}">
                  <a16:creationId xmlns:a16="http://schemas.microsoft.com/office/drawing/2014/main" id="{4D762316-A34C-CB40-AB41-472D3BEC3A48}"/>
                </a:ext>
              </a:extLst>
            </p:cNvPr>
            <p:cNvSpPr/>
            <p:nvPr/>
          </p:nvSpPr>
          <p:spPr>
            <a:xfrm>
              <a:off x="2746246" y="15471129"/>
              <a:ext cx="6028944" cy="2256843"/>
            </a:xfrm>
            <a:prstGeom prst="cube">
              <a:avLst/>
            </a:prstGeom>
            <a:solidFill>
              <a:schemeClr val="bg1">
                <a:lumMod val="85000"/>
              </a:schemeClr>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b="1" dirty="0">
                  <a:solidFill>
                    <a:schemeClr val="tx1"/>
                  </a:solidFill>
                  <a:latin typeface="+mn-ea"/>
                </a:rPr>
                <a:t>Potentiostat</a:t>
              </a:r>
            </a:p>
          </p:txBody>
        </p:sp>
        <p:cxnSp>
          <p:nvCxnSpPr>
            <p:cNvPr id="238" name="Connettore 7 237">
              <a:extLst>
                <a:ext uri="{FF2B5EF4-FFF2-40B4-BE49-F238E27FC236}">
                  <a16:creationId xmlns:a16="http://schemas.microsoft.com/office/drawing/2014/main" id="{C4781C2C-477F-E14F-9CCB-75FF1A1B3703}"/>
                </a:ext>
              </a:extLst>
            </p:cNvPr>
            <p:cNvCxnSpPr>
              <a:cxnSpLocks/>
            </p:cNvCxnSpPr>
            <p:nvPr/>
          </p:nvCxnSpPr>
          <p:spPr>
            <a:xfrm>
              <a:off x="8897109" y="16317445"/>
              <a:ext cx="10084307" cy="5816449"/>
            </a:xfrm>
            <a:prstGeom prst="curvedConnector3">
              <a:avLst>
                <a:gd name="adj1" fmla="val 99418"/>
              </a:avLst>
            </a:prstGeom>
            <a:ln w="57150">
              <a:solidFill>
                <a:schemeClr val="tx1"/>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cxnSp>
          <p:nvCxnSpPr>
            <p:cNvPr id="239" name="Connettore 7 238">
              <a:extLst>
                <a:ext uri="{FF2B5EF4-FFF2-40B4-BE49-F238E27FC236}">
                  <a16:creationId xmlns:a16="http://schemas.microsoft.com/office/drawing/2014/main" id="{D0C52DD9-77AA-8D4A-BEEB-ABDEDA1E6180}"/>
                </a:ext>
              </a:extLst>
            </p:cNvPr>
            <p:cNvCxnSpPr>
              <a:cxnSpLocks/>
              <a:stCxn id="237" idx="5"/>
            </p:cNvCxnSpPr>
            <p:nvPr/>
          </p:nvCxnSpPr>
          <p:spPr>
            <a:xfrm>
              <a:off x="8775190" y="16317445"/>
              <a:ext cx="11596116" cy="5721080"/>
            </a:xfrm>
            <a:prstGeom prst="curvedConnector3">
              <a:avLst>
                <a:gd name="adj1" fmla="val 100072"/>
              </a:avLst>
            </a:prstGeom>
            <a:ln w="57150">
              <a:solidFill>
                <a:schemeClr val="tx1"/>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240" name="Cilindro 239">
              <a:extLst>
                <a:ext uri="{FF2B5EF4-FFF2-40B4-BE49-F238E27FC236}">
                  <a16:creationId xmlns:a16="http://schemas.microsoft.com/office/drawing/2014/main" id="{935F9A0C-D07B-0247-9E15-C3D1561AEE36}"/>
                </a:ext>
              </a:extLst>
            </p:cNvPr>
            <p:cNvSpPr/>
            <p:nvPr/>
          </p:nvSpPr>
          <p:spPr>
            <a:xfrm rot="5400000">
              <a:off x="20164349" y="28546349"/>
              <a:ext cx="342900" cy="1543201"/>
            </a:xfrm>
            <a:prstGeom prst="can">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400"/>
            </a:p>
          </p:txBody>
        </p:sp>
        <p:sp>
          <p:nvSpPr>
            <p:cNvPr id="241" name="Angolo ripiegato 240">
              <a:extLst>
                <a:ext uri="{FF2B5EF4-FFF2-40B4-BE49-F238E27FC236}">
                  <a16:creationId xmlns:a16="http://schemas.microsoft.com/office/drawing/2014/main" id="{4FA911E5-1E05-8141-AF6D-998B8128EB64}"/>
                </a:ext>
              </a:extLst>
            </p:cNvPr>
            <p:cNvSpPr/>
            <p:nvPr/>
          </p:nvSpPr>
          <p:spPr>
            <a:xfrm rot="21222664">
              <a:off x="10024519" y="20189885"/>
              <a:ext cx="1730977" cy="867738"/>
            </a:xfrm>
            <a:prstGeom prst="foldedCorner">
              <a:avLst/>
            </a:prstGeom>
            <a:solidFill>
              <a:schemeClr val="accent6">
                <a:lumMod val="75000"/>
              </a:schemeClr>
            </a:solidFill>
            <a:effectLst>
              <a:outerShdw blurRad="50800" dist="38100" dir="2700000" algn="t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it-IT" sz="2400" b="1">
                <a:ln w="22225">
                  <a:solidFill>
                    <a:schemeClr val="accent2"/>
                  </a:solidFill>
                  <a:prstDash val="solid"/>
                </a:ln>
                <a:solidFill>
                  <a:schemeClr val="accent2">
                    <a:lumMod val="40000"/>
                    <a:lumOff val="60000"/>
                  </a:schemeClr>
                </a:solidFill>
              </a:endParaRPr>
            </a:p>
          </p:txBody>
        </p:sp>
        <p:sp>
          <p:nvSpPr>
            <p:cNvPr id="242" name="CasellaDiTesto 241">
              <a:extLst>
                <a:ext uri="{FF2B5EF4-FFF2-40B4-BE49-F238E27FC236}">
                  <a16:creationId xmlns:a16="http://schemas.microsoft.com/office/drawing/2014/main" id="{0FC6B273-32A7-E74A-BEE9-353BC6D99494}"/>
                </a:ext>
              </a:extLst>
            </p:cNvPr>
            <p:cNvSpPr txBox="1"/>
            <p:nvPr/>
          </p:nvSpPr>
          <p:spPr>
            <a:xfrm rot="21104490">
              <a:off x="10248413" y="20204086"/>
              <a:ext cx="1315145" cy="1019264"/>
            </a:xfrm>
            <a:prstGeom prst="rect">
              <a:avLst/>
            </a:prstGeom>
            <a:noFill/>
            <a:effectLst>
              <a:outerShdw blurRad="50800" dist="38100" dir="2700000" algn="tl" rotWithShape="0">
                <a:prstClr val="black">
                  <a:alpha val="40000"/>
                </a:prstClr>
              </a:outerShdw>
            </a:effectLst>
          </p:spPr>
          <p:txBody>
            <a:bodyPr wrap="none" rtlCol="0">
              <a:spAutoFit/>
            </a:bodyPr>
            <a:lstStyle/>
            <a:p>
              <a:r>
                <a:rPr lang="it-IT" sz="2400" dirty="0">
                  <a:latin typeface="+mn-ea"/>
                </a:rPr>
                <a:t>CE</a:t>
              </a:r>
            </a:p>
          </p:txBody>
        </p:sp>
        <p:sp>
          <p:nvSpPr>
            <p:cNvPr id="243" name="Angolo ripiegato 242">
              <a:extLst>
                <a:ext uri="{FF2B5EF4-FFF2-40B4-BE49-F238E27FC236}">
                  <a16:creationId xmlns:a16="http://schemas.microsoft.com/office/drawing/2014/main" id="{7DF1AD9F-9FDC-1A41-8FBC-FE5DF49A8F1C}"/>
                </a:ext>
              </a:extLst>
            </p:cNvPr>
            <p:cNvSpPr/>
            <p:nvPr/>
          </p:nvSpPr>
          <p:spPr>
            <a:xfrm rot="10800000">
              <a:off x="17166623" y="19893486"/>
              <a:ext cx="1730977" cy="867738"/>
            </a:xfrm>
            <a:prstGeom prst="foldedCorner">
              <a:avLst/>
            </a:prstGeom>
            <a:solidFill>
              <a:schemeClr val="accent4">
                <a:lumMod val="60000"/>
                <a:lumOff val="40000"/>
              </a:schemeClr>
            </a:solidFill>
            <a:ln>
              <a:noFill/>
            </a:ln>
            <a:effectLst>
              <a:outerShdw blurRad="50800" dist="38100" dir="2700000" algn="t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it-IT" sz="2400" b="1">
                <a:ln w="22225">
                  <a:solidFill>
                    <a:schemeClr val="accent2"/>
                  </a:solidFill>
                  <a:prstDash val="solid"/>
                </a:ln>
                <a:solidFill>
                  <a:schemeClr val="accent2">
                    <a:lumMod val="40000"/>
                    <a:lumOff val="60000"/>
                  </a:schemeClr>
                </a:solidFill>
              </a:endParaRPr>
            </a:p>
          </p:txBody>
        </p:sp>
        <p:sp>
          <p:nvSpPr>
            <p:cNvPr id="276" name="CasellaDiTesto 275">
              <a:extLst>
                <a:ext uri="{FF2B5EF4-FFF2-40B4-BE49-F238E27FC236}">
                  <a16:creationId xmlns:a16="http://schemas.microsoft.com/office/drawing/2014/main" id="{4FF2A08E-B6E7-C247-A920-08F50C9FCA45}"/>
                </a:ext>
              </a:extLst>
            </p:cNvPr>
            <p:cNvSpPr txBox="1"/>
            <p:nvPr/>
          </p:nvSpPr>
          <p:spPr>
            <a:xfrm>
              <a:off x="17489171" y="19858031"/>
              <a:ext cx="1315145" cy="1019264"/>
            </a:xfrm>
            <a:prstGeom prst="rect">
              <a:avLst/>
            </a:prstGeom>
            <a:noFill/>
            <a:effectLst>
              <a:outerShdw blurRad="50800" dist="38100" dir="2700000" algn="tl" rotWithShape="0">
                <a:prstClr val="black">
                  <a:alpha val="40000"/>
                </a:prstClr>
              </a:outerShdw>
            </a:effectLst>
          </p:spPr>
          <p:txBody>
            <a:bodyPr wrap="none" rtlCol="0">
              <a:spAutoFit/>
            </a:bodyPr>
            <a:lstStyle/>
            <a:p>
              <a:r>
                <a:rPr lang="it-IT" sz="2400" dirty="0">
                  <a:latin typeface="+mn-ea"/>
                </a:rPr>
                <a:t>RE</a:t>
              </a:r>
            </a:p>
          </p:txBody>
        </p:sp>
        <p:sp>
          <p:nvSpPr>
            <p:cNvPr id="277" name="Angolo ripiegato 276">
              <a:extLst>
                <a:ext uri="{FF2B5EF4-FFF2-40B4-BE49-F238E27FC236}">
                  <a16:creationId xmlns:a16="http://schemas.microsoft.com/office/drawing/2014/main" id="{56860BC5-3C90-7943-BFD6-EE552F2D9A5A}"/>
                </a:ext>
              </a:extLst>
            </p:cNvPr>
            <p:cNvSpPr/>
            <p:nvPr/>
          </p:nvSpPr>
          <p:spPr>
            <a:xfrm rot="17730905">
              <a:off x="18774438" y="16886163"/>
              <a:ext cx="1730977" cy="867738"/>
            </a:xfrm>
            <a:prstGeom prst="foldedCorner">
              <a:avLst/>
            </a:prstGeom>
            <a:solidFill>
              <a:schemeClr val="accent3">
                <a:lumMod val="60000"/>
                <a:lumOff val="40000"/>
              </a:schemeClr>
            </a:solidFill>
            <a:ln>
              <a:noFill/>
            </a:ln>
            <a:effectLst>
              <a:outerShdw blurRad="50800" dist="38100" dir="2700000" algn="t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it-IT" sz="2400" b="1">
                <a:ln w="22225">
                  <a:solidFill>
                    <a:schemeClr val="accent2"/>
                  </a:solidFill>
                  <a:prstDash val="solid"/>
                </a:ln>
                <a:solidFill>
                  <a:schemeClr val="accent2">
                    <a:lumMod val="40000"/>
                    <a:lumOff val="60000"/>
                  </a:schemeClr>
                </a:solidFill>
              </a:endParaRPr>
            </a:p>
          </p:txBody>
        </p:sp>
        <p:sp>
          <p:nvSpPr>
            <p:cNvPr id="279" name="CasellaDiTesto 278">
              <a:extLst>
                <a:ext uri="{FF2B5EF4-FFF2-40B4-BE49-F238E27FC236}">
                  <a16:creationId xmlns:a16="http://schemas.microsoft.com/office/drawing/2014/main" id="{32510731-ED37-BE4C-B7D5-84658E7AD127}"/>
                </a:ext>
              </a:extLst>
            </p:cNvPr>
            <p:cNvSpPr txBox="1"/>
            <p:nvPr/>
          </p:nvSpPr>
          <p:spPr>
            <a:xfrm rot="17912900">
              <a:off x="18886671" y="16699560"/>
              <a:ext cx="1501290" cy="991005"/>
            </a:xfrm>
            <a:prstGeom prst="rect">
              <a:avLst/>
            </a:prstGeom>
            <a:noFill/>
            <a:effectLst>
              <a:outerShdw blurRad="50800" dist="38100" dir="2700000" algn="tl" rotWithShape="0">
                <a:prstClr val="black">
                  <a:alpha val="40000"/>
                </a:prstClr>
              </a:outerShdw>
            </a:effectLst>
          </p:spPr>
          <p:txBody>
            <a:bodyPr wrap="none" rtlCol="0">
              <a:spAutoFit/>
            </a:bodyPr>
            <a:lstStyle/>
            <a:p>
              <a:r>
                <a:rPr lang="it-IT" sz="2400" dirty="0">
                  <a:latin typeface="+mn-ea"/>
                </a:rPr>
                <a:t>WE</a:t>
              </a:r>
            </a:p>
          </p:txBody>
        </p:sp>
        <p:sp>
          <p:nvSpPr>
            <p:cNvPr id="280" name="Cubo 279">
              <a:extLst>
                <a:ext uri="{FF2B5EF4-FFF2-40B4-BE49-F238E27FC236}">
                  <a16:creationId xmlns:a16="http://schemas.microsoft.com/office/drawing/2014/main" id="{038E9F4D-04BC-7248-B9B0-021DE4A9D52C}"/>
                </a:ext>
              </a:extLst>
            </p:cNvPr>
            <p:cNvSpPr/>
            <p:nvPr/>
          </p:nvSpPr>
          <p:spPr>
            <a:xfrm>
              <a:off x="25170173" y="15299060"/>
              <a:ext cx="6028944" cy="2256844"/>
            </a:xfrm>
            <a:prstGeom prst="cube">
              <a:avLst/>
            </a:prstGeom>
            <a:solidFill>
              <a:schemeClr val="bg1">
                <a:lumMod val="85000"/>
              </a:schemeClr>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b="1" dirty="0">
                  <a:solidFill>
                    <a:schemeClr val="tx1"/>
                  </a:solidFill>
                  <a:latin typeface="+mn-ea"/>
                </a:rPr>
                <a:t>MFC</a:t>
              </a:r>
            </a:p>
          </p:txBody>
        </p:sp>
        <p:cxnSp>
          <p:nvCxnSpPr>
            <p:cNvPr id="281" name="Connettore 7 280">
              <a:extLst>
                <a:ext uri="{FF2B5EF4-FFF2-40B4-BE49-F238E27FC236}">
                  <a16:creationId xmlns:a16="http://schemas.microsoft.com/office/drawing/2014/main" id="{10B09E28-F01E-9643-860C-DD199369FC43}"/>
                </a:ext>
              </a:extLst>
            </p:cNvPr>
            <p:cNvCxnSpPr>
              <a:cxnSpLocks/>
              <a:stCxn id="280" idx="2"/>
            </p:cNvCxnSpPr>
            <p:nvPr/>
          </p:nvCxnSpPr>
          <p:spPr>
            <a:xfrm rot="10800000" flipV="1">
              <a:off x="21727278" y="16709588"/>
              <a:ext cx="3442897" cy="5380923"/>
            </a:xfrm>
            <a:prstGeom prst="curvedConnector2">
              <a:avLst/>
            </a:prstGeom>
            <a:ln w="57150">
              <a:solidFill>
                <a:schemeClr val="tx1"/>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cxnSp>
          <p:nvCxnSpPr>
            <p:cNvPr id="282" name="Connettore 7 281">
              <a:extLst>
                <a:ext uri="{FF2B5EF4-FFF2-40B4-BE49-F238E27FC236}">
                  <a16:creationId xmlns:a16="http://schemas.microsoft.com/office/drawing/2014/main" id="{EC756B61-821C-DF48-950F-E61427117D5E}"/>
                </a:ext>
              </a:extLst>
            </p:cNvPr>
            <p:cNvCxnSpPr>
              <a:cxnSpLocks/>
            </p:cNvCxnSpPr>
            <p:nvPr/>
          </p:nvCxnSpPr>
          <p:spPr>
            <a:xfrm rot="10800000">
              <a:off x="22155910" y="22052319"/>
              <a:ext cx="3294888" cy="3262098"/>
            </a:xfrm>
            <a:prstGeom prst="curvedConnector3">
              <a:avLst>
                <a:gd name="adj1" fmla="val 1434"/>
              </a:avLst>
            </a:prstGeom>
            <a:ln w="57150">
              <a:solidFill>
                <a:schemeClr val="tx1"/>
              </a:solidFill>
            </a:ln>
            <a:effectLst>
              <a:outerShdw blurRad="50800" dist="38100" dir="2700000" algn="tl"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283" name="Angolo ripiegato 282">
              <a:extLst>
                <a:ext uri="{FF2B5EF4-FFF2-40B4-BE49-F238E27FC236}">
                  <a16:creationId xmlns:a16="http://schemas.microsoft.com/office/drawing/2014/main" id="{AA18A187-5CC9-BD49-8AEA-CB83B9579513}"/>
                </a:ext>
              </a:extLst>
            </p:cNvPr>
            <p:cNvSpPr/>
            <p:nvPr/>
          </p:nvSpPr>
          <p:spPr>
            <a:xfrm rot="2107780">
              <a:off x="22535474" y="18795672"/>
              <a:ext cx="2479475" cy="1018565"/>
            </a:xfrm>
            <a:prstGeom prst="foldedCorner">
              <a:avLst/>
            </a:prstGeom>
            <a:solidFill>
              <a:schemeClr val="accent5">
                <a:lumMod val="20000"/>
                <a:lumOff val="80000"/>
              </a:schemeClr>
            </a:solidFill>
            <a:ln>
              <a:solidFill>
                <a:schemeClr val="tx1"/>
              </a:solidFill>
            </a:ln>
            <a:effectLst>
              <a:outerShdw blurRad="50800" dist="38100" dir="2700000" algn="t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it-IT" sz="2400" b="1">
                <a:ln w="22225">
                  <a:solidFill>
                    <a:schemeClr val="accent2"/>
                  </a:solidFill>
                  <a:prstDash val="solid"/>
                </a:ln>
                <a:solidFill>
                  <a:schemeClr val="accent2">
                    <a:lumMod val="40000"/>
                    <a:lumOff val="60000"/>
                  </a:schemeClr>
                </a:solidFill>
              </a:endParaRPr>
            </a:p>
          </p:txBody>
        </p:sp>
        <p:sp>
          <p:nvSpPr>
            <p:cNvPr id="284" name="CasellaDiTesto 283">
              <a:extLst>
                <a:ext uri="{FF2B5EF4-FFF2-40B4-BE49-F238E27FC236}">
                  <a16:creationId xmlns:a16="http://schemas.microsoft.com/office/drawing/2014/main" id="{017E6BBF-0664-714E-AAD8-5C747990B0A2}"/>
                </a:ext>
              </a:extLst>
            </p:cNvPr>
            <p:cNvSpPr txBox="1"/>
            <p:nvPr/>
          </p:nvSpPr>
          <p:spPr>
            <a:xfrm rot="2088348">
              <a:off x="22527721" y="18927954"/>
              <a:ext cx="2754760" cy="1019264"/>
            </a:xfrm>
            <a:prstGeom prst="rect">
              <a:avLst/>
            </a:prstGeom>
            <a:noFill/>
            <a:effectLst>
              <a:outerShdw blurRad="50800" dist="38100" dir="2700000" algn="tl" rotWithShape="0">
                <a:prstClr val="black">
                  <a:alpha val="40000"/>
                </a:prstClr>
              </a:outerShdw>
            </a:effectLst>
          </p:spPr>
          <p:txBody>
            <a:bodyPr wrap="square" rtlCol="0">
              <a:spAutoFit/>
            </a:bodyPr>
            <a:lstStyle/>
            <a:p>
              <a:r>
                <a:rPr lang="it-IT" sz="2400" dirty="0">
                  <a:latin typeface="+mn-ea"/>
                </a:rPr>
                <a:t>Gas In</a:t>
              </a:r>
            </a:p>
          </p:txBody>
        </p:sp>
        <p:sp>
          <p:nvSpPr>
            <p:cNvPr id="285" name="Cubo 284">
              <a:extLst>
                <a:ext uri="{FF2B5EF4-FFF2-40B4-BE49-F238E27FC236}">
                  <a16:creationId xmlns:a16="http://schemas.microsoft.com/office/drawing/2014/main" id="{F8BF0D52-DD9A-6F41-AE1C-9572083FE67F}"/>
                </a:ext>
              </a:extLst>
            </p:cNvPr>
            <p:cNvSpPr/>
            <p:nvPr/>
          </p:nvSpPr>
          <p:spPr>
            <a:xfrm>
              <a:off x="25160452" y="24731985"/>
              <a:ext cx="6028944" cy="2256843"/>
            </a:xfrm>
            <a:prstGeom prst="cube">
              <a:avLst/>
            </a:prstGeom>
            <a:solidFill>
              <a:schemeClr val="bg1">
                <a:lumMod val="85000"/>
              </a:schemeClr>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291771"/>
              <a:r>
                <a:rPr lang="en-US" sz="2400" b="1" dirty="0">
                  <a:solidFill>
                    <a:schemeClr val="tx1"/>
                  </a:solidFill>
                  <a:latin typeface="+mn-ea"/>
                </a:rPr>
                <a:t>µ-GC</a:t>
              </a:r>
            </a:p>
          </p:txBody>
        </p:sp>
        <p:sp>
          <p:nvSpPr>
            <p:cNvPr id="286" name="Angolo ripiegato 285">
              <a:extLst>
                <a:ext uri="{FF2B5EF4-FFF2-40B4-BE49-F238E27FC236}">
                  <a16:creationId xmlns:a16="http://schemas.microsoft.com/office/drawing/2014/main" id="{4D199186-8902-6B47-8762-CC9B97D4908F}"/>
                </a:ext>
              </a:extLst>
            </p:cNvPr>
            <p:cNvSpPr/>
            <p:nvPr/>
          </p:nvSpPr>
          <p:spPr>
            <a:xfrm rot="19146748">
              <a:off x="24892691" y="21683828"/>
              <a:ext cx="2639741" cy="1101977"/>
            </a:xfrm>
            <a:prstGeom prst="foldedCorner">
              <a:avLst/>
            </a:prstGeom>
            <a:solidFill>
              <a:schemeClr val="accent5">
                <a:lumMod val="20000"/>
                <a:lumOff val="80000"/>
              </a:schemeClr>
            </a:solidFill>
            <a:ln>
              <a:solidFill>
                <a:schemeClr val="tx1"/>
              </a:solidFill>
            </a:ln>
            <a:effectLst>
              <a:outerShdw blurRad="50800" dist="38100" dir="2700000" algn="t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it-IT" sz="2400" b="1">
                <a:ln w="22225">
                  <a:solidFill>
                    <a:schemeClr val="accent2"/>
                  </a:solidFill>
                  <a:prstDash val="solid"/>
                </a:ln>
                <a:solidFill>
                  <a:schemeClr val="accent2">
                    <a:lumMod val="40000"/>
                    <a:lumOff val="60000"/>
                  </a:schemeClr>
                </a:solidFill>
              </a:endParaRPr>
            </a:p>
          </p:txBody>
        </p:sp>
        <p:sp>
          <p:nvSpPr>
            <p:cNvPr id="287" name="CasellaDiTesto 286">
              <a:extLst>
                <a:ext uri="{FF2B5EF4-FFF2-40B4-BE49-F238E27FC236}">
                  <a16:creationId xmlns:a16="http://schemas.microsoft.com/office/drawing/2014/main" id="{C1B84C9E-3EBE-3D44-9733-AEA52E1EED0A}"/>
                </a:ext>
              </a:extLst>
            </p:cNvPr>
            <p:cNvSpPr txBox="1"/>
            <p:nvPr/>
          </p:nvSpPr>
          <p:spPr>
            <a:xfrm rot="19092109">
              <a:off x="24763672" y="21650277"/>
              <a:ext cx="2926623" cy="1019264"/>
            </a:xfrm>
            <a:prstGeom prst="rect">
              <a:avLst/>
            </a:prstGeom>
            <a:noFill/>
            <a:effectLst>
              <a:outerShdw blurRad="50800" dist="38100" dir="2700000" algn="tl" rotWithShape="0">
                <a:prstClr val="black">
                  <a:alpha val="40000"/>
                </a:prstClr>
              </a:outerShdw>
            </a:effectLst>
          </p:spPr>
          <p:txBody>
            <a:bodyPr wrap="square" rtlCol="0">
              <a:spAutoFit/>
            </a:bodyPr>
            <a:lstStyle/>
            <a:p>
              <a:r>
                <a:rPr lang="it-IT" sz="2400" dirty="0">
                  <a:latin typeface="+mn-ea"/>
                </a:rPr>
                <a:t>Gas Out</a:t>
              </a:r>
            </a:p>
          </p:txBody>
        </p:sp>
        <p:sp>
          <p:nvSpPr>
            <p:cNvPr id="228" name="Rettangolo 227">
              <a:extLst>
                <a:ext uri="{FF2B5EF4-FFF2-40B4-BE49-F238E27FC236}">
                  <a16:creationId xmlns:a16="http://schemas.microsoft.com/office/drawing/2014/main" id="{836BFE2D-423C-404F-BBF5-881D55D783A4}"/>
                </a:ext>
              </a:extLst>
            </p:cNvPr>
            <p:cNvSpPr/>
            <p:nvPr/>
          </p:nvSpPr>
          <p:spPr>
            <a:xfrm flipV="1">
              <a:off x="17736310" y="22538987"/>
              <a:ext cx="5047490" cy="1186644"/>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400" dirty="0"/>
            </a:p>
          </p:txBody>
        </p:sp>
      </p:grpSp>
      <p:sp>
        <p:nvSpPr>
          <p:cNvPr id="13" name="Rectangle 6">
            <a:extLst>
              <a:ext uri="{FF2B5EF4-FFF2-40B4-BE49-F238E27FC236}">
                <a16:creationId xmlns:a16="http://schemas.microsoft.com/office/drawing/2014/main" id="{E56BD43E-F730-7241-9CBD-0B4EC1C503BF}"/>
              </a:ext>
            </a:extLst>
          </p:cNvPr>
          <p:cNvSpPr>
            <a:spLocks noChangeArrowheads="1"/>
          </p:cNvSpPr>
          <p:nvPr/>
        </p:nvSpPr>
        <p:spPr bwMode="auto">
          <a:xfrm>
            <a:off x="16459201" y="16194880"/>
            <a:ext cx="15697199" cy="3616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indent="92075" algn="just" defTabSz="914400" eaLnBrk="0" fontAlgn="base" hangingPunct="0">
              <a:spcBef>
                <a:spcPts val="600"/>
              </a:spcBef>
              <a:spcAft>
                <a:spcPts val="600"/>
              </a:spcAft>
            </a:pPr>
            <a:r>
              <a:rPr lang="en-US" altLang="it-IT" sz="3200" dirty="0">
                <a:latin typeface="+mn-ea"/>
              </a:rPr>
              <a:t>Chambers separation by a bipolar membrane that prevents the </a:t>
            </a:r>
            <a:r>
              <a:rPr lang="it-IT" sz="3200" dirty="0">
                <a:latin typeface="+mn-ea"/>
              </a:rPr>
              <a:t>mixing of the anolyte and catholyte solutions</a:t>
            </a:r>
            <a:r>
              <a:rPr lang="en-US" altLang="it-IT" sz="3200" dirty="0">
                <a:latin typeface="+mn-ea"/>
              </a:rPr>
              <a:t>. The electrochemical tests involved were cyclic voltammetry (CV), linear sweep voltammetry (LSV) and a chronopotentiometry (CP) </a:t>
            </a:r>
            <a:br>
              <a:rPr lang="it-IT" sz="3200" dirty="0"/>
            </a:br>
            <a:r>
              <a:rPr lang="it-IT" sz="3200" dirty="0">
                <a:latin typeface="+mn-ea"/>
              </a:rPr>
              <a:t>in inert gas and pure CO</a:t>
            </a:r>
            <a:r>
              <a:rPr lang="it-IT" sz="3200" baseline="-25000" dirty="0">
                <a:latin typeface="+mn-ea"/>
              </a:rPr>
              <a:t>2</a:t>
            </a:r>
            <a:r>
              <a:rPr lang="it-IT" sz="3200" dirty="0">
                <a:latin typeface="+mn-ea"/>
              </a:rPr>
              <a:t>. </a:t>
            </a:r>
            <a:endParaRPr lang="en-US" altLang="it-IT" sz="3200" baseline="-25000" dirty="0">
              <a:latin typeface="+mn-ea"/>
            </a:endParaRPr>
          </a:p>
          <a:p>
            <a:pPr marL="0" marR="0" lvl="0" indent="92075" algn="just" defTabSz="914400" rtl="0" eaLnBrk="0" fontAlgn="base" latinLnBrk="0" hangingPunct="0">
              <a:lnSpc>
                <a:spcPct val="100000"/>
              </a:lnSpc>
              <a:spcBef>
                <a:spcPct val="0"/>
              </a:spcBef>
              <a:spcAft>
                <a:spcPct val="0"/>
              </a:spcAft>
              <a:buClrTx/>
              <a:buSzTx/>
              <a:buFontTx/>
              <a:buNone/>
              <a:tabLst/>
            </a:pPr>
            <a:endParaRPr lang="en-US" altLang="it-IT" sz="3200" dirty="0">
              <a:latin typeface="+mn-ea"/>
            </a:endParaRPr>
          </a:p>
          <a:p>
            <a:pPr marL="0" marR="0" lvl="0" indent="92075" algn="just" defTabSz="914400" rtl="0" eaLnBrk="0" fontAlgn="base" latinLnBrk="0" hangingPunct="0">
              <a:lnSpc>
                <a:spcPct val="100000"/>
              </a:lnSpc>
              <a:spcBef>
                <a:spcPct val="0"/>
              </a:spcBef>
              <a:spcAft>
                <a:spcPct val="0"/>
              </a:spcAft>
              <a:buClrTx/>
              <a:buSzTx/>
              <a:buFontTx/>
              <a:buNone/>
              <a:tabLst/>
            </a:pPr>
            <a:endParaRPr lang="en-US" altLang="it-IT" sz="3200" dirty="0">
              <a:latin typeface="+mn-ea"/>
            </a:endParaRPr>
          </a:p>
          <a:p>
            <a:pPr marL="0" marR="0" lvl="0" indent="92075" algn="just" defTabSz="914400" rtl="0" eaLnBrk="0" fontAlgn="base" latinLnBrk="0" hangingPunct="0">
              <a:lnSpc>
                <a:spcPct val="100000"/>
              </a:lnSpc>
              <a:spcBef>
                <a:spcPct val="0"/>
              </a:spcBef>
              <a:spcAft>
                <a:spcPct val="0"/>
              </a:spcAft>
              <a:buClrTx/>
              <a:buSzTx/>
              <a:buFontTx/>
              <a:buNone/>
              <a:tabLst/>
            </a:pPr>
            <a:endParaRPr lang="en-US" altLang="it-IT" sz="3200" dirty="0">
              <a:latin typeface="+mn-ea"/>
            </a:endParaRPr>
          </a:p>
        </p:txBody>
      </p:sp>
      <p:sp>
        <p:nvSpPr>
          <p:cNvPr id="290" name="TextBox 14">
            <a:extLst>
              <a:ext uri="{FF2B5EF4-FFF2-40B4-BE49-F238E27FC236}">
                <a16:creationId xmlns:a16="http://schemas.microsoft.com/office/drawing/2014/main" id="{A6145576-E849-9344-8EB8-45848DC9A460}"/>
              </a:ext>
            </a:extLst>
          </p:cNvPr>
          <p:cNvSpPr txBox="1"/>
          <p:nvPr/>
        </p:nvSpPr>
        <p:spPr>
          <a:xfrm>
            <a:off x="16621479" y="25161812"/>
            <a:ext cx="7625808" cy="2369880"/>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2800" b="1" dirty="0">
                <a:solidFill>
                  <a:srgbClr val="F9FAD2"/>
                </a:solidFill>
                <a:latin typeface="+mn-ea"/>
              </a:rPr>
              <a:t>ANION ROLE of IL</a:t>
            </a:r>
          </a:p>
          <a:p>
            <a:pPr algn="just"/>
            <a:r>
              <a:rPr lang="en-US" sz="2400" dirty="0">
                <a:latin typeface="+mn-ea"/>
              </a:rPr>
              <a:t>The solubility of the CO</a:t>
            </a:r>
            <a:r>
              <a:rPr lang="en-US" sz="2400" baseline="-25000" dirty="0">
                <a:latin typeface="+mn-ea"/>
              </a:rPr>
              <a:t>2</a:t>
            </a:r>
            <a:r>
              <a:rPr lang="en-US" sz="2400" dirty="0">
                <a:latin typeface="+mn-ea"/>
              </a:rPr>
              <a:t> strongly depends on the anion influence. </a:t>
            </a:r>
            <a:r>
              <a:rPr lang="it-IT" sz="2400" dirty="0">
                <a:latin typeface="+mn-ea"/>
              </a:rPr>
              <a:t>If the IL contains a higher grade of fluorination, it will</a:t>
            </a:r>
            <a:r>
              <a:rPr lang="en-US" sz="2400" dirty="0">
                <a:latin typeface="+mn-ea"/>
              </a:rPr>
              <a:t> have a higher CO</a:t>
            </a:r>
            <a:r>
              <a:rPr lang="en-US" sz="2400" baseline="-25000" dirty="0">
                <a:latin typeface="+mn-ea"/>
              </a:rPr>
              <a:t>2</a:t>
            </a:r>
            <a:r>
              <a:rPr lang="en-US" sz="2400" dirty="0">
                <a:latin typeface="+mn-ea"/>
              </a:rPr>
              <a:t> solubility. It might be related to Fluorine electronegativity</a:t>
            </a:r>
            <a:r>
              <a:rPr lang="en-US" sz="2400" baseline="30000" dirty="0">
                <a:latin typeface="+mn-ea"/>
              </a:rPr>
              <a:t>3 </a:t>
            </a:r>
            <a:r>
              <a:rPr lang="en-US" sz="2400" dirty="0">
                <a:latin typeface="+mn-ea"/>
              </a:rPr>
              <a:t> and, experimentally, leads to high current density values.</a:t>
            </a:r>
            <a:endParaRPr lang="en-US" sz="2400" baseline="30000" dirty="0">
              <a:latin typeface="+mn-ea"/>
            </a:endParaRPr>
          </a:p>
        </p:txBody>
      </p:sp>
      <p:grpSp>
        <p:nvGrpSpPr>
          <p:cNvPr id="291" name="Gruppo 290">
            <a:extLst>
              <a:ext uri="{FF2B5EF4-FFF2-40B4-BE49-F238E27FC236}">
                <a16:creationId xmlns:a16="http://schemas.microsoft.com/office/drawing/2014/main" id="{576C7D93-9459-524D-AF2F-91275722BAEC}"/>
              </a:ext>
            </a:extLst>
          </p:cNvPr>
          <p:cNvGrpSpPr/>
          <p:nvPr/>
        </p:nvGrpSpPr>
        <p:grpSpPr>
          <a:xfrm>
            <a:off x="19287087" y="22418380"/>
            <a:ext cx="3754581" cy="2422785"/>
            <a:chOff x="9091487" y="1980826"/>
            <a:chExt cx="2301547" cy="1609392"/>
          </a:xfrm>
        </p:grpSpPr>
        <p:sp>
          <p:nvSpPr>
            <p:cNvPr id="292" name="Oval 32">
              <a:extLst>
                <a:ext uri="{FF2B5EF4-FFF2-40B4-BE49-F238E27FC236}">
                  <a16:creationId xmlns:a16="http://schemas.microsoft.com/office/drawing/2014/main" id="{EF268D74-EE61-0E42-AA36-64A196018998}"/>
                </a:ext>
              </a:extLst>
            </p:cNvPr>
            <p:cNvSpPr/>
            <p:nvPr/>
          </p:nvSpPr>
          <p:spPr>
            <a:xfrm rot="346031">
              <a:off x="9994896" y="1980826"/>
              <a:ext cx="1333975" cy="1272076"/>
            </a:xfrm>
            <a:prstGeom prst="ellipse">
              <a:avLst/>
            </a:prstGeom>
            <a:solidFill>
              <a:schemeClr val="accent4">
                <a:lumMod val="40000"/>
                <a:lumOff val="60000"/>
              </a:schemeClr>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3" name="Oval 33">
              <a:extLst>
                <a:ext uri="{FF2B5EF4-FFF2-40B4-BE49-F238E27FC236}">
                  <a16:creationId xmlns:a16="http://schemas.microsoft.com/office/drawing/2014/main" id="{94CF0935-05D5-464B-BDFB-80E64E7C37AB}"/>
                </a:ext>
              </a:extLst>
            </p:cNvPr>
            <p:cNvSpPr/>
            <p:nvPr/>
          </p:nvSpPr>
          <p:spPr>
            <a:xfrm>
              <a:off x="9091487" y="2097947"/>
              <a:ext cx="1099082" cy="1071038"/>
            </a:xfrm>
            <a:prstGeom prst="ellipse">
              <a:avLst/>
            </a:prstGeom>
            <a:solidFill>
              <a:schemeClr val="bg2">
                <a:lumMod val="9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4" name="Picture 16" descr="acetate ion - Wikidata">
              <a:extLst>
                <a:ext uri="{FF2B5EF4-FFF2-40B4-BE49-F238E27FC236}">
                  <a16:creationId xmlns:a16="http://schemas.microsoft.com/office/drawing/2014/main" id="{3CAEAABD-1782-0445-B616-2F78F6909FB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329728" y="2232395"/>
              <a:ext cx="774697" cy="662014"/>
            </a:xfrm>
            <a:prstGeom prst="rect">
              <a:avLst/>
            </a:prstGeom>
            <a:noFill/>
            <a:extLst>
              <a:ext uri="{909E8E84-426E-40DD-AFC4-6F175D3DCCD1}">
                <a14:hiddenFill xmlns:a14="http://schemas.microsoft.com/office/drawing/2010/main">
                  <a:solidFill>
                    <a:srgbClr val="FFFFFF"/>
                  </a:solidFill>
                </a14:hiddenFill>
              </a:ext>
            </a:extLst>
          </p:spPr>
        </p:pic>
        <p:sp>
          <p:nvSpPr>
            <p:cNvPr id="296" name="TextBox 57">
              <a:extLst>
                <a:ext uri="{FF2B5EF4-FFF2-40B4-BE49-F238E27FC236}">
                  <a16:creationId xmlns:a16="http://schemas.microsoft.com/office/drawing/2014/main" id="{802C751B-2762-9342-B8F8-D48649E6C596}"/>
                </a:ext>
              </a:extLst>
            </p:cNvPr>
            <p:cNvSpPr txBox="1"/>
            <p:nvPr/>
          </p:nvSpPr>
          <p:spPr>
            <a:xfrm>
              <a:off x="9221601" y="3240417"/>
              <a:ext cx="2171433" cy="349801"/>
            </a:xfrm>
            <a:prstGeom prst="rect">
              <a:avLst/>
            </a:prstGeom>
            <a:noFill/>
          </p:spPr>
          <p:txBody>
            <a:bodyPr wrap="square" rtlCol="0">
              <a:spAutoFit/>
            </a:bodyPr>
            <a:lstStyle/>
            <a:p>
              <a:r>
                <a:rPr lang="en-US" sz="2800" dirty="0">
                  <a:latin typeface="+mn-ea"/>
                  <a:cs typeface="Open Sans" panose="020B0606030504020204" pitchFamily="34" charset="0"/>
                </a:rPr>
                <a:t>[EMIM][CO</a:t>
              </a:r>
              <a:r>
                <a:rPr lang="en-US" sz="2800" baseline="-25000" dirty="0">
                  <a:latin typeface="+mn-ea"/>
                  <a:cs typeface="Open Sans" panose="020B0606030504020204" pitchFamily="34" charset="0"/>
                </a:rPr>
                <a:t>2</a:t>
              </a:r>
              <a:r>
                <a:rPr lang="en-US" sz="2800" dirty="0">
                  <a:latin typeface="+mn-ea"/>
                  <a:cs typeface="Open Sans" panose="020B0606030504020204" pitchFamily="34" charset="0"/>
                </a:rPr>
                <a:t>CH</a:t>
              </a:r>
              <a:r>
                <a:rPr lang="en-US" sz="2800" baseline="-25000" dirty="0">
                  <a:latin typeface="+mn-ea"/>
                  <a:cs typeface="Open Sans" panose="020B0606030504020204" pitchFamily="34" charset="0"/>
                </a:rPr>
                <a:t>3</a:t>
              </a:r>
              <a:r>
                <a:rPr lang="en-US" sz="2800" dirty="0">
                  <a:latin typeface="+mn-ea"/>
                  <a:cs typeface="Open Sans" panose="020B0606030504020204" pitchFamily="34" charset="0"/>
                </a:rPr>
                <a:t>]</a:t>
              </a:r>
            </a:p>
          </p:txBody>
        </p:sp>
      </p:grpSp>
      <p:sp>
        <p:nvSpPr>
          <p:cNvPr id="299" name="TextBox 14">
            <a:extLst>
              <a:ext uri="{FF2B5EF4-FFF2-40B4-BE49-F238E27FC236}">
                <a16:creationId xmlns:a16="http://schemas.microsoft.com/office/drawing/2014/main" id="{FAD50A13-56C8-AF4F-A5CA-A2DB782ADB74}"/>
              </a:ext>
            </a:extLst>
          </p:cNvPr>
          <p:cNvSpPr txBox="1"/>
          <p:nvPr/>
        </p:nvSpPr>
        <p:spPr>
          <a:xfrm>
            <a:off x="24354566" y="25202852"/>
            <a:ext cx="7858604" cy="2369880"/>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2800" b="1" dirty="0">
                <a:solidFill>
                  <a:schemeClr val="accent4">
                    <a:lumMod val="75000"/>
                  </a:schemeClr>
                </a:solidFill>
                <a:latin typeface="+mn-ea"/>
              </a:rPr>
              <a:t>CATION ROLE of IL</a:t>
            </a:r>
          </a:p>
          <a:p>
            <a:pPr algn="just"/>
            <a:r>
              <a:rPr lang="en-US" sz="2400" dirty="0">
                <a:latin typeface="+mn-ea"/>
              </a:rPr>
              <a:t>The alkyl chain of the cation plays an orientation role. The shorter alkyl chain of the IL cation, the greater it allows the anion to approach closely to the solid charged surface,</a:t>
            </a:r>
            <a:r>
              <a:rPr lang="en-US" sz="2400" baseline="30000" dirty="0">
                <a:latin typeface="+mn-ea"/>
              </a:rPr>
              <a:t>4</a:t>
            </a:r>
            <a:r>
              <a:rPr lang="en-US" sz="2400" dirty="0">
                <a:latin typeface="+mn-ea"/>
              </a:rPr>
              <a:t> which leads to lower overpotentials for the electrochemical CO</a:t>
            </a:r>
            <a:r>
              <a:rPr lang="en-US" sz="2400" baseline="-25000" dirty="0">
                <a:latin typeface="+mn-ea"/>
              </a:rPr>
              <a:t>2</a:t>
            </a:r>
            <a:r>
              <a:rPr lang="en-US" sz="2400" dirty="0">
                <a:latin typeface="+mn-ea"/>
              </a:rPr>
              <a:t> reduction reaction.</a:t>
            </a:r>
          </a:p>
        </p:txBody>
      </p:sp>
      <p:graphicFrame>
        <p:nvGraphicFramePr>
          <p:cNvPr id="100" name="Tabella 100">
            <a:extLst>
              <a:ext uri="{FF2B5EF4-FFF2-40B4-BE49-F238E27FC236}">
                <a16:creationId xmlns:a16="http://schemas.microsoft.com/office/drawing/2014/main" id="{CF0C32AC-E924-7E4F-9532-C1D7B75A57AD}"/>
              </a:ext>
            </a:extLst>
          </p:cNvPr>
          <p:cNvGraphicFramePr>
            <a:graphicFrameLocks noGrp="1"/>
          </p:cNvGraphicFramePr>
          <p:nvPr>
            <p:extLst>
              <p:ext uri="{D42A27DB-BD31-4B8C-83A1-F6EECF244321}">
                <p14:modId xmlns:p14="http://schemas.microsoft.com/office/powerpoint/2010/main" val="592066781"/>
              </p:ext>
            </p:extLst>
          </p:nvPr>
        </p:nvGraphicFramePr>
        <p:xfrm>
          <a:off x="8588694" y="27665867"/>
          <a:ext cx="7117644" cy="5120815"/>
        </p:xfrm>
        <a:graphic>
          <a:graphicData uri="http://schemas.openxmlformats.org/drawingml/2006/table">
            <a:tbl>
              <a:tblPr firstRow="1" bandRow="1">
                <a:tableStyleId>{D27102A9-8310-4765-A935-A1911B00CA55}</a:tableStyleId>
              </a:tblPr>
              <a:tblGrid>
                <a:gridCol w="3558822">
                  <a:extLst>
                    <a:ext uri="{9D8B030D-6E8A-4147-A177-3AD203B41FA5}">
                      <a16:colId xmlns:a16="http://schemas.microsoft.com/office/drawing/2014/main" val="616141953"/>
                    </a:ext>
                  </a:extLst>
                </a:gridCol>
                <a:gridCol w="3558822">
                  <a:extLst>
                    <a:ext uri="{9D8B030D-6E8A-4147-A177-3AD203B41FA5}">
                      <a16:colId xmlns:a16="http://schemas.microsoft.com/office/drawing/2014/main" val="809628285"/>
                    </a:ext>
                  </a:extLst>
                </a:gridCol>
              </a:tblGrid>
              <a:tr h="731545">
                <a:tc>
                  <a:txBody>
                    <a:bodyPr/>
                    <a:lstStyle/>
                    <a:p>
                      <a:pPr algn="ctr" fontAlgn="b"/>
                      <a:r>
                        <a:rPr lang="it-IT" sz="3600" b="1" kern="1200" dirty="0">
                          <a:solidFill>
                            <a:schemeClr val="dk1"/>
                          </a:solidFill>
                          <a:latin typeface="+mn-ea"/>
                          <a:ea typeface="+mn-ea"/>
                        </a:rPr>
                        <a:t>IONIC LIQUID</a:t>
                      </a:r>
                    </a:p>
                  </a:txBody>
                  <a:tcPr marL="9525" marR="9525" marT="9525" marB="0" anchor="b"/>
                </a:tc>
                <a:tc>
                  <a:txBody>
                    <a:bodyPr/>
                    <a:lstStyle/>
                    <a:p>
                      <a:pPr algn="ctr" fontAlgn="b"/>
                      <a:r>
                        <a:rPr lang="it-IT" sz="3600" b="1" kern="1200" dirty="0">
                          <a:solidFill>
                            <a:schemeClr val="dk1"/>
                          </a:solidFill>
                          <a:latin typeface="+mn-ea"/>
                          <a:ea typeface="+mn-ea"/>
                          <a:cs typeface="+mn-cs"/>
                        </a:rPr>
                        <a:t>Ratio CO/H</a:t>
                      </a:r>
                      <a:r>
                        <a:rPr lang="it-IT" sz="3600" b="1" kern="1200" baseline="-25000" dirty="0">
                          <a:solidFill>
                            <a:schemeClr val="dk1"/>
                          </a:solidFill>
                          <a:latin typeface="+mn-ea"/>
                          <a:ea typeface="+mn-ea"/>
                          <a:cs typeface="+mn-cs"/>
                        </a:rPr>
                        <a:t>2</a:t>
                      </a:r>
                    </a:p>
                  </a:txBody>
                  <a:tcPr marL="9525" marR="9525" marT="9525" marB="0" anchor="b"/>
                </a:tc>
                <a:extLst>
                  <a:ext uri="{0D108BD9-81ED-4DB2-BD59-A6C34878D82A}">
                    <a16:rowId xmlns:a16="http://schemas.microsoft.com/office/drawing/2014/main" val="887255537"/>
                  </a:ext>
                </a:extLst>
              </a:tr>
              <a:tr h="731545">
                <a:tc>
                  <a:txBody>
                    <a:bodyPr/>
                    <a:lstStyle/>
                    <a:p>
                      <a:pPr algn="ctr" fontAlgn="b"/>
                      <a:r>
                        <a:rPr lang="it-IT" sz="3600" b="0" kern="1200" dirty="0">
                          <a:solidFill>
                            <a:schemeClr val="dk1"/>
                          </a:solidFill>
                          <a:latin typeface="+mn-ea"/>
                          <a:ea typeface="+mn-ea"/>
                        </a:rPr>
                        <a:t>[BMIM][BF</a:t>
                      </a:r>
                      <a:r>
                        <a:rPr lang="it-IT" sz="3600" b="0" kern="1200" baseline="-25000" dirty="0">
                          <a:solidFill>
                            <a:schemeClr val="dk1"/>
                          </a:solidFill>
                          <a:latin typeface="+mn-ea"/>
                          <a:ea typeface="+mn-ea"/>
                        </a:rPr>
                        <a:t>4</a:t>
                      </a:r>
                      <a:r>
                        <a:rPr lang="it-IT" sz="3600" b="0" kern="1200" dirty="0">
                          <a:solidFill>
                            <a:schemeClr val="dk1"/>
                          </a:solidFill>
                          <a:latin typeface="+mn-ea"/>
                          <a:ea typeface="+mn-ea"/>
                        </a:rPr>
                        <a:t>]</a:t>
                      </a:r>
                    </a:p>
                  </a:txBody>
                  <a:tcPr marL="9525" marR="9525" marT="9525" marB="0" anchor="b"/>
                </a:tc>
                <a:tc>
                  <a:txBody>
                    <a:bodyPr/>
                    <a:lstStyle/>
                    <a:p>
                      <a:pPr algn="ctr" fontAlgn="b"/>
                      <a:r>
                        <a:rPr lang="it-IT" sz="3600" b="0" kern="1200" dirty="0">
                          <a:solidFill>
                            <a:schemeClr val="dk1"/>
                          </a:solidFill>
                          <a:latin typeface="+mn-ea"/>
                          <a:ea typeface="+mn-ea"/>
                        </a:rPr>
                        <a:t>6.97</a:t>
                      </a:r>
                      <a:endParaRPr lang="it-IT" sz="3600" b="0" kern="1200" dirty="0">
                        <a:solidFill>
                          <a:schemeClr val="dk1"/>
                        </a:solidFill>
                        <a:latin typeface="+mn-ea"/>
                        <a:ea typeface="+mn-ea"/>
                        <a:cs typeface="+mn-cs"/>
                      </a:endParaRPr>
                    </a:p>
                  </a:txBody>
                  <a:tcPr marL="9525" marR="9525" marT="9525" marB="0" anchor="b"/>
                </a:tc>
                <a:extLst>
                  <a:ext uri="{0D108BD9-81ED-4DB2-BD59-A6C34878D82A}">
                    <a16:rowId xmlns:a16="http://schemas.microsoft.com/office/drawing/2014/main" val="644283474"/>
                  </a:ext>
                </a:extLst>
              </a:tr>
              <a:tr h="731545">
                <a:tc>
                  <a:txBody>
                    <a:bodyPr/>
                    <a:lstStyle/>
                    <a:p>
                      <a:pPr algn="ctr" fontAlgn="b"/>
                      <a:r>
                        <a:rPr lang="it-IT" sz="3600" b="0" kern="1200" dirty="0">
                          <a:solidFill>
                            <a:schemeClr val="dk1"/>
                          </a:solidFill>
                          <a:latin typeface="+mn-ea"/>
                          <a:ea typeface="+mn-ea"/>
                        </a:rPr>
                        <a:t>[BMIM][CF</a:t>
                      </a:r>
                      <a:r>
                        <a:rPr lang="it-IT" sz="3600" b="0" kern="1200" baseline="-25000" dirty="0">
                          <a:solidFill>
                            <a:schemeClr val="dk1"/>
                          </a:solidFill>
                          <a:latin typeface="+mn-ea"/>
                          <a:ea typeface="+mn-ea"/>
                        </a:rPr>
                        <a:t>3</a:t>
                      </a:r>
                      <a:r>
                        <a:rPr lang="it-IT" sz="3600" b="0" kern="1200" dirty="0">
                          <a:solidFill>
                            <a:schemeClr val="dk1"/>
                          </a:solidFill>
                          <a:latin typeface="+mn-ea"/>
                          <a:ea typeface="+mn-ea"/>
                        </a:rPr>
                        <a:t>CO</a:t>
                      </a:r>
                      <a:r>
                        <a:rPr lang="it-IT" sz="3600" b="0" kern="1200" baseline="-25000" dirty="0">
                          <a:solidFill>
                            <a:schemeClr val="dk1"/>
                          </a:solidFill>
                          <a:latin typeface="+mn-ea"/>
                          <a:ea typeface="+mn-ea"/>
                        </a:rPr>
                        <a:t>2</a:t>
                      </a:r>
                      <a:r>
                        <a:rPr lang="it-IT" sz="3600" b="0" kern="1200" dirty="0">
                          <a:solidFill>
                            <a:schemeClr val="dk1"/>
                          </a:solidFill>
                          <a:latin typeface="+mn-ea"/>
                          <a:ea typeface="+mn-ea"/>
                        </a:rPr>
                        <a:t>]</a:t>
                      </a:r>
                    </a:p>
                  </a:txBody>
                  <a:tcPr marL="9525" marR="9525" marT="9525" marB="0" anchor="b"/>
                </a:tc>
                <a:tc>
                  <a:txBody>
                    <a:bodyPr/>
                    <a:lstStyle/>
                    <a:p>
                      <a:pPr algn="ctr" fontAlgn="b"/>
                      <a:r>
                        <a:rPr lang="it-IT" sz="3600" b="0" kern="1200" dirty="0">
                          <a:solidFill>
                            <a:schemeClr val="dk1"/>
                          </a:solidFill>
                          <a:latin typeface="+mn-ea"/>
                          <a:ea typeface="+mn-ea"/>
                        </a:rPr>
                        <a:t>5.72</a:t>
                      </a:r>
                      <a:endParaRPr lang="it-IT" sz="3600" b="0" kern="1200" dirty="0">
                        <a:solidFill>
                          <a:schemeClr val="dk1"/>
                        </a:solidFill>
                        <a:latin typeface="+mn-ea"/>
                        <a:ea typeface="+mn-ea"/>
                        <a:cs typeface="+mn-cs"/>
                      </a:endParaRPr>
                    </a:p>
                  </a:txBody>
                  <a:tcPr marL="9525" marR="9525" marT="9525" marB="0" anchor="b"/>
                </a:tc>
                <a:extLst>
                  <a:ext uri="{0D108BD9-81ED-4DB2-BD59-A6C34878D82A}">
                    <a16:rowId xmlns:a16="http://schemas.microsoft.com/office/drawing/2014/main" val="4188710933"/>
                  </a:ext>
                </a:extLst>
              </a:tr>
              <a:tr h="731545">
                <a:tc>
                  <a:txBody>
                    <a:bodyPr/>
                    <a:lstStyle/>
                    <a:p>
                      <a:pPr algn="ctr" fontAlgn="b"/>
                      <a:r>
                        <a:rPr lang="it-IT" sz="3600" b="0" kern="1200" dirty="0">
                          <a:solidFill>
                            <a:schemeClr val="dk1"/>
                          </a:solidFill>
                          <a:latin typeface="+mn-ea"/>
                          <a:ea typeface="+mn-ea"/>
                        </a:rPr>
                        <a:t>[BMIM][CF</a:t>
                      </a:r>
                      <a:r>
                        <a:rPr lang="it-IT" sz="3600" b="0" kern="1200" baseline="-25000" dirty="0">
                          <a:solidFill>
                            <a:schemeClr val="dk1"/>
                          </a:solidFill>
                          <a:latin typeface="+mn-ea"/>
                          <a:ea typeface="+mn-ea"/>
                        </a:rPr>
                        <a:t>3</a:t>
                      </a:r>
                      <a:r>
                        <a:rPr lang="it-IT" sz="3600" b="0" kern="1200" dirty="0">
                          <a:solidFill>
                            <a:schemeClr val="dk1"/>
                          </a:solidFill>
                          <a:latin typeface="+mn-ea"/>
                          <a:ea typeface="+mn-ea"/>
                        </a:rPr>
                        <a:t>SO</a:t>
                      </a:r>
                      <a:r>
                        <a:rPr lang="it-IT" sz="3600" b="0" kern="1200" baseline="-25000" dirty="0">
                          <a:solidFill>
                            <a:schemeClr val="dk1"/>
                          </a:solidFill>
                          <a:latin typeface="+mn-ea"/>
                          <a:ea typeface="+mn-ea"/>
                        </a:rPr>
                        <a:t>3</a:t>
                      </a:r>
                      <a:r>
                        <a:rPr lang="it-IT" sz="3600" b="0" kern="1200" dirty="0">
                          <a:solidFill>
                            <a:schemeClr val="dk1"/>
                          </a:solidFill>
                          <a:latin typeface="+mn-ea"/>
                          <a:ea typeface="+mn-ea"/>
                        </a:rPr>
                        <a:t>]</a:t>
                      </a:r>
                    </a:p>
                  </a:txBody>
                  <a:tcPr marL="9525" marR="9525" marT="9525" marB="0" anchor="b"/>
                </a:tc>
                <a:tc>
                  <a:txBody>
                    <a:bodyPr/>
                    <a:lstStyle/>
                    <a:p>
                      <a:pPr marL="0" algn="ctr" defTabSz="3291771" rtl="0" eaLnBrk="1" fontAlgn="b" latinLnBrk="0" hangingPunct="1"/>
                      <a:r>
                        <a:rPr lang="it-IT" sz="3600" b="0" kern="1200" dirty="0">
                          <a:solidFill>
                            <a:schemeClr val="dk1"/>
                          </a:solidFill>
                          <a:latin typeface="+mn-ea"/>
                          <a:ea typeface="+mn-ea"/>
                        </a:rPr>
                        <a:t>46.85</a:t>
                      </a:r>
                      <a:endParaRPr lang="it-IT" sz="3600" b="0" kern="1200" dirty="0">
                        <a:solidFill>
                          <a:schemeClr val="dk1"/>
                        </a:solidFill>
                        <a:latin typeface="+mn-ea"/>
                        <a:ea typeface="+mn-ea"/>
                        <a:cs typeface="+mn-cs"/>
                      </a:endParaRPr>
                    </a:p>
                  </a:txBody>
                  <a:tcPr marL="9525" marR="9525" marT="9525" marB="0" anchor="b"/>
                </a:tc>
                <a:extLst>
                  <a:ext uri="{0D108BD9-81ED-4DB2-BD59-A6C34878D82A}">
                    <a16:rowId xmlns:a16="http://schemas.microsoft.com/office/drawing/2014/main" val="271555047"/>
                  </a:ext>
                </a:extLst>
              </a:tr>
              <a:tr h="731545">
                <a:tc>
                  <a:txBody>
                    <a:bodyPr/>
                    <a:lstStyle/>
                    <a:p>
                      <a:pPr algn="ctr" fontAlgn="b"/>
                      <a:r>
                        <a:rPr lang="it-IT" sz="3600" b="0" kern="1200" dirty="0">
                          <a:solidFill>
                            <a:schemeClr val="dk1"/>
                          </a:solidFill>
                          <a:latin typeface="+mn-ea"/>
                          <a:ea typeface="+mn-ea"/>
                        </a:rPr>
                        <a:t>[BMIM][CH</a:t>
                      </a:r>
                      <a:r>
                        <a:rPr lang="it-IT" sz="3600" b="0" kern="1200" baseline="-25000" dirty="0">
                          <a:solidFill>
                            <a:schemeClr val="dk1"/>
                          </a:solidFill>
                          <a:latin typeface="+mn-ea"/>
                          <a:ea typeface="+mn-ea"/>
                        </a:rPr>
                        <a:t>3</a:t>
                      </a:r>
                      <a:r>
                        <a:rPr lang="it-IT" sz="3600" b="0" kern="1200" dirty="0">
                          <a:solidFill>
                            <a:schemeClr val="dk1"/>
                          </a:solidFill>
                          <a:latin typeface="+mn-ea"/>
                          <a:ea typeface="+mn-ea"/>
                        </a:rPr>
                        <a:t>CO</a:t>
                      </a:r>
                      <a:r>
                        <a:rPr lang="it-IT" sz="3600" b="0" kern="1200" baseline="-25000" dirty="0">
                          <a:solidFill>
                            <a:schemeClr val="dk1"/>
                          </a:solidFill>
                          <a:latin typeface="+mn-ea"/>
                          <a:ea typeface="+mn-ea"/>
                        </a:rPr>
                        <a:t>2</a:t>
                      </a:r>
                      <a:r>
                        <a:rPr lang="it-IT" sz="3600" b="0" kern="1200" dirty="0">
                          <a:solidFill>
                            <a:schemeClr val="dk1"/>
                          </a:solidFill>
                          <a:latin typeface="+mn-ea"/>
                          <a:ea typeface="+mn-ea"/>
                        </a:rPr>
                        <a:t>]</a:t>
                      </a:r>
                    </a:p>
                  </a:txBody>
                  <a:tcPr marL="9525" marR="9525" marT="9525" marB="0" anchor="b"/>
                </a:tc>
                <a:tc>
                  <a:txBody>
                    <a:bodyPr/>
                    <a:lstStyle/>
                    <a:p>
                      <a:pPr marL="0" algn="ctr" defTabSz="3291771" rtl="0" eaLnBrk="1" fontAlgn="b" latinLnBrk="0" hangingPunct="1"/>
                      <a:r>
                        <a:rPr lang="it-IT" sz="3600" b="0" kern="1200" dirty="0">
                          <a:solidFill>
                            <a:schemeClr val="dk1"/>
                          </a:solidFill>
                          <a:latin typeface="+mn-ea"/>
                          <a:ea typeface="+mn-ea"/>
                        </a:rPr>
                        <a:t>0.13</a:t>
                      </a:r>
                      <a:endParaRPr lang="it-IT" sz="3600" b="0" kern="1200" dirty="0">
                        <a:solidFill>
                          <a:schemeClr val="dk1"/>
                        </a:solidFill>
                        <a:latin typeface="+mn-ea"/>
                        <a:ea typeface="+mn-ea"/>
                        <a:cs typeface="+mn-cs"/>
                      </a:endParaRPr>
                    </a:p>
                  </a:txBody>
                  <a:tcPr marL="9525" marR="9525" marT="9525" marB="0" anchor="b"/>
                </a:tc>
                <a:extLst>
                  <a:ext uri="{0D108BD9-81ED-4DB2-BD59-A6C34878D82A}">
                    <a16:rowId xmlns:a16="http://schemas.microsoft.com/office/drawing/2014/main" val="1623267815"/>
                  </a:ext>
                </a:extLst>
              </a:tr>
              <a:tr h="731545">
                <a:tc>
                  <a:txBody>
                    <a:bodyPr/>
                    <a:lstStyle/>
                    <a:p>
                      <a:pPr algn="ctr" fontAlgn="b"/>
                      <a:r>
                        <a:rPr lang="it-IT" sz="3600" b="0" kern="1200" dirty="0">
                          <a:solidFill>
                            <a:schemeClr val="dk1"/>
                          </a:solidFill>
                          <a:latin typeface="+mn-ea"/>
                          <a:ea typeface="+mn-ea"/>
                        </a:rPr>
                        <a:t>[EMIM][CH</a:t>
                      </a:r>
                      <a:r>
                        <a:rPr lang="it-IT" sz="3600" b="0" kern="1200" baseline="-25000" dirty="0">
                          <a:solidFill>
                            <a:schemeClr val="dk1"/>
                          </a:solidFill>
                          <a:latin typeface="+mn-ea"/>
                          <a:ea typeface="+mn-ea"/>
                        </a:rPr>
                        <a:t>3</a:t>
                      </a:r>
                      <a:r>
                        <a:rPr lang="it-IT" sz="3600" b="0" kern="1200" dirty="0">
                          <a:solidFill>
                            <a:schemeClr val="dk1"/>
                          </a:solidFill>
                          <a:latin typeface="+mn-ea"/>
                          <a:ea typeface="+mn-ea"/>
                        </a:rPr>
                        <a:t>CO</a:t>
                      </a:r>
                      <a:r>
                        <a:rPr lang="it-IT" sz="3600" b="0" kern="1200" baseline="-25000" dirty="0">
                          <a:solidFill>
                            <a:schemeClr val="dk1"/>
                          </a:solidFill>
                          <a:latin typeface="+mn-ea"/>
                          <a:ea typeface="+mn-ea"/>
                        </a:rPr>
                        <a:t>2 </a:t>
                      </a:r>
                      <a:r>
                        <a:rPr lang="it-IT" sz="3600" b="0" kern="1200" dirty="0">
                          <a:solidFill>
                            <a:schemeClr val="dk1"/>
                          </a:solidFill>
                          <a:latin typeface="+mn-ea"/>
                          <a:ea typeface="+mn-ea"/>
                        </a:rPr>
                        <a:t>]</a:t>
                      </a:r>
                    </a:p>
                  </a:txBody>
                  <a:tcPr marL="9525" marR="9525" marT="9525" marB="0" anchor="b"/>
                </a:tc>
                <a:tc>
                  <a:txBody>
                    <a:bodyPr/>
                    <a:lstStyle/>
                    <a:p>
                      <a:pPr marL="0" algn="ctr" defTabSz="3291771" rtl="0" eaLnBrk="1" fontAlgn="b" latinLnBrk="0" hangingPunct="1"/>
                      <a:r>
                        <a:rPr lang="it-IT" sz="3600" b="0" kern="1200" dirty="0">
                          <a:solidFill>
                            <a:schemeClr val="dk1"/>
                          </a:solidFill>
                          <a:latin typeface="+mn-ea"/>
                          <a:ea typeface="+mn-ea"/>
                          <a:cs typeface="+mn-cs"/>
                        </a:rPr>
                        <a:t>0.05</a:t>
                      </a:r>
                    </a:p>
                  </a:txBody>
                  <a:tcPr marL="9525" marR="9525" marT="9525" marB="0" anchor="b"/>
                </a:tc>
                <a:extLst>
                  <a:ext uri="{0D108BD9-81ED-4DB2-BD59-A6C34878D82A}">
                    <a16:rowId xmlns:a16="http://schemas.microsoft.com/office/drawing/2014/main" val="1368611017"/>
                  </a:ext>
                </a:extLst>
              </a:tr>
              <a:tr h="731545">
                <a:tc>
                  <a:txBody>
                    <a:bodyPr/>
                    <a:lstStyle/>
                    <a:p>
                      <a:pPr marL="0" marR="0" lvl="0" indent="0" algn="ctr" defTabSz="3291771" rtl="0" eaLnBrk="1" fontAlgn="b" latinLnBrk="0" hangingPunct="1">
                        <a:lnSpc>
                          <a:spcPct val="100000"/>
                        </a:lnSpc>
                        <a:spcBef>
                          <a:spcPts val="0"/>
                        </a:spcBef>
                        <a:spcAft>
                          <a:spcPts val="0"/>
                        </a:spcAft>
                        <a:buClrTx/>
                        <a:buSzTx/>
                        <a:buFontTx/>
                        <a:buNone/>
                        <a:tabLst/>
                        <a:defRPr/>
                      </a:pPr>
                      <a:r>
                        <a:rPr lang="it-IT" sz="3600" b="0" kern="1200" dirty="0">
                          <a:solidFill>
                            <a:schemeClr val="dk1"/>
                          </a:solidFill>
                          <a:latin typeface="+mn-ea"/>
                          <a:ea typeface="+mn-ea"/>
                        </a:rPr>
                        <a:t>[EMIM][CF</a:t>
                      </a:r>
                      <a:r>
                        <a:rPr lang="it-IT" sz="3600" b="0" kern="1200" baseline="-25000" dirty="0">
                          <a:solidFill>
                            <a:schemeClr val="dk1"/>
                          </a:solidFill>
                          <a:latin typeface="+mn-ea"/>
                          <a:ea typeface="+mn-ea"/>
                        </a:rPr>
                        <a:t>3</a:t>
                      </a:r>
                      <a:r>
                        <a:rPr lang="it-IT" sz="3600" b="0" kern="1200" dirty="0">
                          <a:solidFill>
                            <a:schemeClr val="dk1"/>
                          </a:solidFill>
                          <a:latin typeface="+mn-ea"/>
                          <a:ea typeface="+mn-ea"/>
                        </a:rPr>
                        <a:t>SO</a:t>
                      </a:r>
                      <a:r>
                        <a:rPr lang="it-IT" sz="3600" b="0" kern="1200" baseline="-25000" dirty="0">
                          <a:solidFill>
                            <a:schemeClr val="dk1"/>
                          </a:solidFill>
                          <a:latin typeface="+mn-ea"/>
                          <a:ea typeface="+mn-ea"/>
                        </a:rPr>
                        <a:t>3</a:t>
                      </a:r>
                      <a:r>
                        <a:rPr lang="it-IT" sz="3600" b="0" kern="1200" dirty="0">
                          <a:solidFill>
                            <a:schemeClr val="dk1"/>
                          </a:solidFill>
                          <a:latin typeface="+mn-ea"/>
                          <a:ea typeface="+mn-ea"/>
                        </a:rPr>
                        <a:t>]</a:t>
                      </a:r>
                    </a:p>
                  </a:txBody>
                  <a:tcPr marL="9525" marR="9525" marT="9525" marB="0" anchor="b"/>
                </a:tc>
                <a:tc>
                  <a:txBody>
                    <a:bodyPr/>
                    <a:lstStyle/>
                    <a:p>
                      <a:pPr marL="0" algn="ctr" defTabSz="3291771" rtl="0" eaLnBrk="1" fontAlgn="b" latinLnBrk="0" hangingPunct="1"/>
                      <a:r>
                        <a:rPr lang="it-IT" sz="3600" b="0" kern="1200" dirty="0">
                          <a:solidFill>
                            <a:schemeClr val="dk1"/>
                          </a:solidFill>
                          <a:latin typeface="+mn-ea"/>
                          <a:ea typeface="+mn-ea"/>
                          <a:cs typeface="+mn-cs"/>
                        </a:rPr>
                        <a:t>37.95</a:t>
                      </a:r>
                    </a:p>
                  </a:txBody>
                  <a:tcPr marL="9525" marR="9525" marT="9525" marB="0" anchor="b"/>
                </a:tc>
                <a:extLst>
                  <a:ext uri="{0D108BD9-81ED-4DB2-BD59-A6C34878D82A}">
                    <a16:rowId xmlns:a16="http://schemas.microsoft.com/office/drawing/2014/main" val="3635892169"/>
                  </a:ext>
                </a:extLst>
              </a:tr>
            </a:tbl>
          </a:graphicData>
        </a:graphic>
      </p:graphicFrame>
      <p:sp>
        <p:nvSpPr>
          <p:cNvPr id="289" name="TextBox 14">
            <a:extLst>
              <a:ext uri="{FF2B5EF4-FFF2-40B4-BE49-F238E27FC236}">
                <a16:creationId xmlns:a16="http://schemas.microsoft.com/office/drawing/2014/main" id="{64DE7B25-E37E-D549-B010-2FF665FE5CAC}"/>
              </a:ext>
            </a:extLst>
          </p:cNvPr>
          <p:cNvSpPr txBox="1"/>
          <p:nvPr/>
        </p:nvSpPr>
        <p:spPr>
          <a:xfrm>
            <a:off x="909182" y="28071531"/>
            <a:ext cx="7280657" cy="4401205"/>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marL="457200" indent="-457200" algn="just">
              <a:buFont typeface="Wingdings" pitchFamily="2" charset="2"/>
              <a:buChar char="ü"/>
            </a:pPr>
            <a:r>
              <a:rPr lang="en-US" sz="2800" dirty="0">
                <a:latin typeface="+mn-ea"/>
              </a:rPr>
              <a:t>Imidazolium salts combined with a silver cathode, represent a decrease on the overpotential needed to overcome the initial step in the reduction of </a:t>
            </a:r>
            <a:r>
              <a:rPr lang="it-IT" sz="2800" dirty="0">
                <a:latin typeface="+mn-ea"/>
              </a:rPr>
              <a:t>CO</a:t>
            </a:r>
            <a:r>
              <a:rPr lang="it-IT" sz="2800" baseline="-25000" dirty="0">
                <a:latin typeface="+mn-ea"/>
              </a:rPr>
              <a:t>2</a:t>
            </a:r>
            <a:r>
              <a:rPr lang="it-IT" sz="2800" dirty="0">
                <a:latin typeface="+mn-ea"/>
              </a:rPr>
              <a:t>. </a:t>
            </a:r>
          </a:p>
          <a:p>
            <a:pPr algn="just"/>
            <a:endParaRPr lang="it-IT" sz="2800" dirty="0">
              <a:latin typeface="+mn-ea"/>
            </a:endParaRPr>
          </a:p>
          <a:p>
            <a:pPr marL="457200" indent="-457200" algn="just">
              <a:buFont typeface="Wingdings" pitchFamily="2" charset="2"/>
              <a:buChar char="ü"/>
            </a:pPr>
            <a:r>
              <a:rPr lang="en-US" sz="2800" dirty="0">
                <a:latin typeface="+mn-ea"/>
              </a:rPr>
              <a:t>The acetate anion is more selective towards the production of H</a:t>
            </a:r>
            <a:r>
              <a:rPr lang="en-US" sz="2800" baseline="-25000" dirty="0">
                <a:latin typeface="+mn-ea"/>
              </a:rPr>
              <a:t>2</a:t>
            </a:r>
            <a:r>
              <a:rPr lang="en-US" sz="2800" dirty="0">
                <a:latin typeface="+mn-ea"/>
              </a:rPr>
              <a:t> than CO, which supports the fact that the CO</a:t>
            </a:r>
            <a:r>
              <a:rPr lang="en-US" sz="2800" baseline="-25000" dirty="0">
                <a:latin typeface="+mn-ea"/>
              </a:rPr>
              <a:t>2</a:t>
            </a:r>
            <a:r>
              <a:rPr lang="en-US" sz="2800" dirty="0">
                <a:latin typeface="+mn-ea"/>
              </a:rPr>
              <a:t> presents the lowest solubility in non-fluorinated salts. </a:t>
            </a:r>
          </a:p>
        </p:txBody>
      </p:sp>
      <p:sp>
        <p:nvSpPr>
          <p:cNvPr id="295" name="TextBox 14">
            <a:extLst>
              <a:ext uri="{FF2B5EF4-FFF2-40B4-BE49-F238E27FC236}">
                <a16:creationId xmlns:a16="http://schemas.microsoft.com/office/drawing/2014/main" id="{413E7E9F-EF06-2444-ADCD-F58910122FE0}"/>
              </a:ext>
            </a:extLst>
          </p:cNvPr>
          <p:cNvSpPr txBox="1"/>
          <p:nvPr/>
        </p:nvSpPr>
        <p:spPr>
          <a:xfrm>
            <a:off x="597890" y="35287879"/>
            <a:ext cx="15269695" cy="11295400"/>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marL="457200" indent="-457200" algn="just">
              <a:buFont typeface="Wingdings" pitchFamily="2" charset="2"/>
              <a:buChar char="v"/>
            </a:pPr>
            <a:r>
              <a:rPr lang="en-US" sz="2800" dirty="0">
                <a:latin typeface="+mn-ea"/>
              </a:rPr>
              <a:t>The study of the performance of five imidazolium salts as ionic liquids in the electrochemical reduction of CO</a:t>
            </a:r>
            <a:r>
              <a:rPr lang="en-US" sz="2800" baseline="-25000" dirty="0">
                <a:latin typeface="+mn-ea"/>
              </a:rPr>
              <a:t>2</a:t>
            </a:r>
            <a:r>
              <a:rPr lang="en-US" sz="2800" dirty="0">
                <a:latin typeface="+mn-ea"/>
              </a:rPr>
              <a:t> to CO over a silver electrode, was performed. Their electrocatalytic behavior in lowering the negative potential needed to overcome the first step of the CO</a:t>
            </a:r>
            <a:r>
              <a:rPr lang="en-US" sz="2800" baseline="-25000" dirty="0">
                <a:latin typeface="+mn-ea"/>
              </a:rPr>
              <a:t>2</a:t>
            </a:r>
            <a:r>
              <a:rPr lang="en-US" sz="2800" dirty="0">
                <a:latin typeface="+mn-ea"/>
              </a:rPr>
              <a:t> electrochemical conversion process, which includes the formation of the CO</a:t>
            </a:r>
            <a:r>
              <a:rPr lang="en-US" sz="2800" baseline="-25000" dirty="0">
                <a:latin typeface="+mn-ea"/>
              </a:rPr>
              <a:t>2</a:t>
            </a:r>
            <a:r>
              <a:rPr lang="en-US" sz="3200" baseline="30000" dirty="0">
                <a:latin typeface="+mn-ea"/>
              </a:rPr>
              <a:t>•</a:t>
            </a:r>
            <a:r>
              <a:rPr lang="en-US" sz="4000" baseline="30000" dirty="0">
                <a:latin typeface="+mn-ea"/>
              </a:rPr>
              <a:t>-</a:t>
            </a:r>
            <a:r>
              <a:rPr lang="en-US" sz="2800" dirty="0">
                <a:latin typeface="+mn-ea"/>
              </a:rPr>
              <a:t> anion radical, has been studied in a H-type cell.</a:t>
            </a:r>
          </a:p>
          <a:p>
            <a:pPr algn="just"/>
            <a:endParaRPr lang="en-US" sz="2800" dirty="0">
              <a:latin typeface="+mn-ea"/>
            </a:endParaRPr>
          </a:p>
          <a:p>
            <a:pPr marL="457200" indent="-457200" algn="just">
              <a:buFont typeface="Wingdings" pitchFamily="2" charset="2"/>
              <a:buChar char="v"/>
            </a:pPr>
            <a:r>
              <a:rPr lang="en-US" sz="2800" dirty="0">
                <a:latin typeface="+mn-ea"/>
              </a:rPr>
              <a:t>CO</a:t>
            </a:r>
            <a:r>
              <a:rPr lang="en-US" sz="2800" baseline="-25000" dirty="0">
                <a:latin typeface="+mn-ea"/>
              </a:rPr>
              <a:t>2</a:t>
            </a:r>
            <a:r>
              <a:rPr lang="en-US" sz="2800" dirty="0">
                <a:latin typeface="+mn-ea"/>
              </a:rPr>
              <a:t> solubility depends mainly on the anion of the imidazolium salt, which tends to be higher for fluorinated anions because of their increased electronegativity.</a:t>
            </a:r>
            <a:r>
              <a:rPr lang="it-IT" sz="2800" dirty="0">
                <a:latin typeface="+mn-ea"/>
              </a:rPr>
              <a:t> </a:t>
            </a:r>
            <a:r>
              <a:rPr lang="en-US" sz="2800" dirty="0">
                <a:latin typeface="+mn-ea"/>
              </a:rPr>
              <a:t>Using the Pauling electronegativity scale, a hint of the anion electronegativity can be found, and in this way, it is possible to predict in which ions the carbon dioxide would present a better affinity</a:t>
            </a:r>
            <a:r>
              <a:rPr lang="it-IT" sz="2800" dirty="0">
                <a:latin typeface="+mn-ea"/>
              </a:rPr>
              <a:t>. </a:t>
            </a:r>
          </a:p>
          <a:p>
            <a:pPr marL="457200" indent="-457200" algn="just">
              <a:buFont typeface="Wingdings" pitchFamily="2" charset="2"/>
              <a:buChar char="v"/>
            </a:pPr>
            <a:endParaRPr lang="it-IT" sz="2800" dirty="0">
              <a:latin typeface="+mn-ea"/>
            </a:endParaRPr>
          </a:p>
          <a:p>
            <a:pPr marL="457200" indent="-457200" algn="just">
              <a:buFont typeface="Wingdings" pitchFamily="2" charset="2"/>
              <a:buChar char="v"/>
            </a:pPr>
            <a:r>
              <a:rPr lang="en-US" sz="2800" dirty="0">
                <a:latin typeface="+mn-ea"/>
              </a:rPr>
              <a:t>The cation has a steric effect and an orientation role. When the alkyl chain decreases, the imidazolium ring finds a more convenient position in the cathode to reduce and form the complex with the carbon dioxide molecule, which might be translated into a less negative onset potentials, as it was here observed. Differences in the current density are determined by the molecular weight of the salt, while the cation increases its size, the interaction between the anion and the cation is weaker, increasing distance between them and hence the free molecular space for the CO</a:t>
            </a:r>
            <a:r>
              <a:rPr lang="en-US" sz="2800" baseline="-25000" dirty="0">
                <a:latin typeface="+mn-ea"/>
              </a:rPr>
              <a:t>2</a:t>
            </a:r>
            <a:r>
              <a:rPr lang="en-US" sz="2800" dirty="0">
                <a:latin typeface="+mn-ea"/>
              </a:rPr>
              <a:t> gas to be absorbed.</a:t>
            </a:r>
            <a:endParaRPr lang="it-IT" sz="2800" dirty="0">
              <a:latin typeface="+mn-ea"/>
            </a:endParaRPr>
          </a:p>
          <a:p>
            <a:pPr marL="457200" indent="-457200" algn="just">
              <a:buFont typeface="Wingdings" pitchFamily="2" charset="2"/>
              <a:buChar char="v"/>
            </a:pPr>
            <a:endParaRPr lang="it-IT" sz="2800" dirty="0">
              <a:latin typeface="+mn-ea"/>
            </a:endParaRPr>
          </a:p>
          <a:p>
            <a:pPr marL="457200" indent="-457200" algn="just">
              <a:buFont typeface="Wingdings" pitchFamily="2" charset="2"/>
              <a:buChar char="v"/>
            </a:pPr>
            <a:endParaRPr lang="it-IT" sz="2800" dirty="0">
              <a:latin typeface="+mn-ea"/>
            </a:endParaRPr>
          </a:p>
          <a:p>
            <a:pPr marL="457200" indent="-457200" algn="just">
              <a:buFont typeface="Wingdings" pitchFamily="2" charset="2"/>
              <a:buChar char="v"/>
            </a:pPr>
            <a:endParaRPr lang="it-IT" sz="2800" dirty="0">
              <a:latin typeface="+mn-ea"/>
            </a:endParaRPr>
          </a:p>
          <a:p>
            <a:pPr marL="457200" indent="-457200" algn="just">
              <a:buFont typeface="Wingdings" pitchFamily="2" charset="2"/>
              <a:buChar char="v"/>
            </a:pPr>
            <a:endParaRPr lang="it-IT" sz="2800" dirty="0">
              <a:latin typeface="+mn-ea"/>
            </a:endParaRPr>
          </a:p>
          <a:p>
            <a:pPr marL="457200" indent="-457200" algn="just">
              <a:buFont typeface="Wingdings" pitchFamily="2" charset="2"/>
              <a:buChar char="v"/>
            </a:pPr>
            <a:endParaRPr lang="it-IT" sz="2800" dirty="0">
              <a:latin typeface="+mn-ea"/>
            </a:endParaRPr>
          </a:p>
          <a:p>
            <a:pPr marL="457200" indent="-457200" algn="just">
              <a:buFont typeface="Wingdings" pitchFamily="2" charset="2"/>
              <a:buChar char="v"/>
            </a:pPr>
            <a:endParaRPr lang="it-IT" sz="2800" dirty="0">
              <a:latin typeface="+mn-ea"/>
            </a:endParaRPr>
          </a:p>
          <a:p>
            <a:pPr marL="457200" indent="-457200" algn="just">
              <a:buFont typeface="Wingdings" pitchFamily="2" charset="2"/>
              <a:buChar char="v"/>
            </a:pPr>
            <a:endParaRPr lang="it-IT" sz="2800" dirty="0">
              <a:latin typeface="+mn-ea"/>
            </a:endParaRPr>
          </a:p>
        </p:txBody>
      </p:sp>
      <p:sp>
        <p:nvSpPr>
          <p:cNvPr id="297" name="TextBox 14">
            <a:extLst>
              <a:ext uri="{FF2B5EF4-FFF2-40B4-BE49-F238E27FC236}">
                <a16:creationId xmlns:a16="http://schemas.microsoft.com/office/drawing/2014/main" id="{C960400F-CFDB-9846-8028-152D5897F3E7}"/>
              </a:ext>
            </a:extLst>
          </p:cNvPr>
          <p:cNvSpPr txBox="1"/>
          <p:nvPr/>
        </p:nvSpPr>
        <p:spPr>
          <a:xfrm>
            <a:off x="-89794" y="20707318"/>
            <a:ext cx="10023011" cy="707886"/>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2000" b="1" dirty="0">
                <a:solidFill>
                  <a:schemeClr val="tx1"/>
                </a:solidFill>
                <a:latin typeface="+mn-ea"/>
              </a:rPr>
              <a:t>Linear Sweep Voltammetry (LSV) </a:t>
            </a:r>
          </a:p>
          <a:p>
            <a:pPr algn="ctr"/>
            <a:r>
              <a:rPr lang="en-US" sz="2000" b="1" dirty="0">
                <a:solidFill>
                  <a:schemeClr val="tx1"/>
                </a:solidFill>
                <a:latin typeface="+mn-ea"/>
              </a:rPr>
              <a:t>in CO</a:t>
            </a:r>
            <a:r>
              <a:rPr lang="en-US" sz="2000" b="1" baseline="-25000" dirty="0">
                <a:solidFill>
                  <a:schemeClr val="tx1"/>
                </a:solidFill>
                <a:latin typeface="+mn-ea"/>
              </a:rPr>
              <a:t>2</a:t>
            </a:r>
            <a:r>
              <a:rPr lang="en-US" sz="2000" b="1" dirty="0">
                <a:solidFill>
                  <a:schemeClr val="tx1"/>
                </a:solidFill>
                <a:latin typeface="+mn-ea"/>
              </a:rPr>
              <a:t> saturated atmosphere</a:t>
            </a:r>
            <a:endParaRPr lang="en-US" sz="2000" dirty="0">
              <a:solidFill>
                <a:schemeClr val="tx1"/>
              </a:solidFill>
              <a:latin typeface="+mn-ea"/>
            </a:endParaRPr>
          </a:p>
        </p:txBody>
      </p:sp>
      <p:sp>
        <p:nvSpPr>
          <p:cNvPr id="301" name="TextBox 14">
            <a:extLst>
              <a:ext uri="{FF2B5EF4-FFF2-40B4-BE49-F238E27FC236}">
                <a16:creationId xmlns:a16="http://schemas.microsoft.com/office/drawing/2014/main" id="{764818C8-EC7E-2645-8A84-BAA7E745E2F4}"/>
              </a:ext>
            </a:extLst>
          </p:cNvPr>
          <p:cNvSpPr txBox="1"/>
          <p:nvPr/>
        </p:nvSpPr>
        <p:spPr>
          <a:xfrm>
            <a:off x="7323570" y="20663236"/>
            <a:ext cx="10023011" cy="707886"/>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2000" b="1" dirty="0">
                <a:solidFill>
                  <a:schemeClr val="tx1"/>
                </a:solidFill>
                <a:latin typeface="+mn-ea"/>
              </a:rPr>
              <a:t>Chronopotentiometry (CP), -20 mA/cm</a:t>
            </a:r>
            <a:r>
              <a:rPr lang="en-US" sz="2000" b="1" baseline="30000" dirty="0">
                <a:solidFill>
                  <a:schemeClr val="tx1"/>
                </a:solidFill>
                <a:latin typeface="+mn-ea"/>
              </a:rPr>
              <a:t>2</a:t>
            </a:r>
            <a:r>
              <a:rPr lang="en-US" sz="2000" b="1" dirty="0">
                <a:solidFill>
                  <a:schemeClr val="tx1"/>
                </a:solidFill>
                <a:latin typeface="+mn-ea"/>
              </a:rPr>
              <a:t> </a:t>
            </a:r>
          </a:p>
          <a:p>
            <a:pPr algn="ctr"/>
            <a:r>
              <a:rPr lang="en-US" sz="2000" b="1" dirty="0">
                <a:solidFill>
                  <a:schemeClr val="tx1"/>
                </a:solidFill>
                <a:latin typeface="+mn-ea"/>
              </a:rPr>
              <a:t>in CO</a:t>
            </a:r>
            <a:r>
              <a:rPr lang="en-US" sz="2000" b="1" baseline="-25000" dirty="0">
                <a:solidFill>
                  <a:schemeClr val="tx1"/>
                </a:solidFill>
                <a:latin typeface="+mn-ea"/>
              </a:rPr>
              <a:t>2</a:t>
            </a:r>
            <a:r>
              <a:rPr lang="en-US" sz="2000" b="1" dirty="0">
                <a:solidFill>
                  <a:schemeClr val="tx1"/>
                </a:solidFill>
                <a:latin typeface="+mn-ea"/>
              </a:rPr>
              <a:t> saturated atmosphere</a:t>
            </a:r>
            <a:endParaRPr lang="en-US" sz="2000" dirty="0">
              <a:solidFill>
                <a:schemeClr val="tx1"/>
              </a:solidFill>
              <a:latin typeface="+mn-ea"/>
            </a:endParaRPr>
          </a:p>
        </p:txBody>
      </p:sp>
      <p:sp>
        <p:nvSpPr>
          <p:cNvPr id="302" name="TextBox 43">
            <a:extLst>
              <a:ext uri="{FF2B5EF4-FFF2-40B4-BE49-F238E27FC236}">
                <a16:creationId xmlns:a16="http://schemas.microsoft.com/office/drawing/2014/main" id="{89184952-9BE4-D04F-B895-EC58513DB3AC}"/>
              </a:ext>
            </a:extLst>
          </p:cNvPr>
          <p:cNvSpPr txBox="1"/>
          <p:nvPr/>
        </p:nvSpPr>
        <p:spPr>
          <a:xfrm>
            <a:off x="16775860" y="42760540"/>
            <a:ext cx="15364559" cy="523220"/>
          </a:xfrm>
          <a:prstGeom prst="rect">
            <a:avLst/>
          </a:prstGeom>
          <a:noFill/>
        </p:spPr>
        <p:txBody>
          <a:bodyPr wrap="square" rtlCol="0">
            <a:spAutoFit/>
          </a:bodyPr>
          <a:lstStyle>
            <a:defPPr>
              <a:defRPr kern="1200" smtId="4294967295"/>
            </a:defPPr>
          </a:lstStyle>
          <a:p>
            <a:pPr algn="just"/>
            <a:r>
              <a:rPr lang="it-IT" sz="2800" i="1" u="sng" dirty="0">
                <a:solidFill>
                  <a:schemeClr val="bg1"/>
                </a:solidFill>
                <a:latin typeface="+mn-ea"/>
                <a:cs typeface="Open Sans" panose="020B0606030504020204" pitchFamily="34" charset="0"/>
              </a:rPr>
              <a:t>Email addresses: </a:t>
            </a:r>
            <a:r>
              <a:rPr lang="it-IT" sz="2800" i="1" u="sng" dirty="0">
                <a:solidFill>
                  <a:schemeClr val="bg1"/>
                </a:solidFill>
                <a:latin typeface="+mn-ea"/>
                <a:cs typeface="Open Sans" panose="020B0606030504020204" pitchFamily="34" charset="0"/>
                <a:hlinkClick r:id="rId21">
                  <a:extLst>
                    <a:ext uri="{A12FA001-AC4F-418D-AE19-62706E023703}">
                      <ahyp:hlinkClr xmlns:ahyp="http://schemas.microsoft.com/office/drawing/2018/hyperlinkcolor" val="tx"/>
                    </a:ext>
                  </a:extLst>
                </a:hlinkClick>
              </a:rPr>
              <a:t>alessia.fortunati@polito.it</a:t>
            </a:r>
            <a:r>
              <a:rPr lang="it-IT" sz="2800" i="1" u="sng" dirty="0">
                <a:solidFill>
                  <a:schemeClr val="bg1"/>
                </a:solidFill>
                <a:latin typeface="+mn-ea"/>
                <a:cs typeface="Open Sans" panose="020B0606030504020204" pitchFamily="34" charset="0"/>
              </a:rPr>
              <a:t>; </a:t>
            </a:r>
            <a:r>
              <a:rPr lang="it-IT" sz="2800" i="1" u="sng" dirty="0" err="1">
                <a:solidFill>
                  <a:schemeClr val="bg1"/>
                </a:solidFill>
                <a:latin typeface="+mn-ea"/>
                <a:cs typeface="Open Sans" panose="020B0606030504020204" pitchFamily="34" charset="0"/>
              </a:rPr>
              <a:t>simelys.hernandez@polito.it</a:t>
            </a:r>
            <a:endParaRPr lang="it-IT" sz="2800" i="1" u="sng" dirty="0">
              <a:solidFill>
                <a:schemeClr val="bg1"/>
              </a:solidFill>
              <a:latin typeface="+mn-ea"/>
            </a:endParaRPr>
          </a:p>
        </p:txBody>
      </p:sp>
      <p:pic>
        <p:nvPicPr>
          <p:cNvPr id="5" name="Immagine 4" descr="Immagine che contiene testo&#10;&#10;Descrizione generata automaticamente">
            <a:extLst>
              <a:ext uri="{FF2B5EF4-FFF2-40B4-BE49-F238E27FC236}">
                <a16:creationId xmlns:a16="http://schemas.microsoft.com/office/drawing/2014/main" id="{3C04E209-52D4-6A43-8576-0896E3E7D8EC}"/>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23086723" y="34391149"/>
            <a:ext cx="4753529" cy="1268295"/>
          </a:xfrm>
          <a:prstGeom prst="rect">
            <a:avLst/>
          </a:prstGeom>
        </p:spPr>
      </p:pic>
      <p:pic>
        <p:nvPicPr>
          <p:cNvPr id="9" name="Immagine 8">
            <a:extLst>
              <a:ext uri="{FF2B5EF4-FFF2-40B4-BE49-F238E27FC236}">
                <a16:creationId xmlns:a16="http://schemas.microsoft.com/office/drawing/2014/main" id="{199100EB-B008-DB44-8FF6-FBD700D7C2A0}"/>
              </a:ext>
            </a:extLst>
          </p:cNvPr>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977062" y="21449606"/>
            <a:ext cx="7303978" cy="5589295"/>
          </a:xfrm>
          <a:prstGeom prst="rect">
            <a:avLst/>
          </a:prstGeom>
        </p:spPr>
      </p:pic>
      <p:graphicFrame>
        <p:nvGraphicFramePr>
          <p:cNvPr id="10" name="Tabella 10">
            <a:extLst>
              <a:ext uri="{FF2B5EF4-FFF2-40B4-BE49-F238E27FC236}">
                <a16:creationId xmlns:a16="http://schemas.microsoft.com/office/drawing/2014/main" id="{FB14EFC0-2157-4346-BDFA-C76335153AB0}"/>
              </a:ext>
            </a:extLst>
          </p:cNvPr>
          <p:cNvGraphicFramePr>
            <a:graphicFrameLocks noGrp="1"/>
          </p:cNvGraphicFramePr>
          <p:nvPr>
            <p:extLst>
              <p:ext uri="{D42A27DB-BD31-4B8C-83A1-F6EECF244321}">
                <p14:modId xmlns:p14="http://schemas.microsoft.com/office/powerpoint/2010/main" val="2946477714"/>
              </p:ext>
            </p:extLst>
          </p:nvPr>
        </p:nvGraphicFramePr>
        <p:xfrm>
          <a:off x="6397308" y="23903884"/>
          <a:ext cx="689292" cy="2123926"/>
        </p:xfrm>
        <a:graphic>
          <a:graphicData uri="http://schemas.openxmlformats.org/drawingml/2006/table">
            <a:tbl>
              <a:tblPr firstRow="1" bandRow="1">
                <a:tableStyleId>{5940675A-B579-460E-94D1-54222C63F5DA}</a:tableStyleId>
              </a:tblPr>
              <a:tblGrid>
                <a:gridCol w="689292">
                  <a:extLst>
                    <a:ext uri="{9D8B030D-6E8A-4147-A177-3AD203B41FA5}">
                      <a16:colId xmlns:a16="http://schemas.microsoft.com/office/drawing/2014/main" val="2463673279"/>
                    </a:ext>
                  </a:extLst>
                </a:gridCol>
              </a:tblGrid>
              <a:tr h="303418">
                <a:tc>
                  <a:txBody>
                    <a:bodyPr/>
                    <a:lstStyle/>
                    <a:p>
                      <a:pPr algn="ctr"/>
                      <a:r>
                        <a:rPr lang="it-IT" sz="1200" b="1" dirty="0"/>
                        <a:t>[V]</a:t>
                      </a:r>
                      <a:r>
                        <a:rPr lang="it-IT" sz="1200" b="1" baseline="-25000" dirty="0"/>
                        <a:t>ONSET</a:t>
                      </a:r>
                      <a:endParaRPr lang="it-IT" sz="1200" b="1" dirty="0"/>
                    </a:p>
                  </a:txBody>
                  <a:tcPr/>
                </a:tc>
                <a:extLst>
                  <a:ext uri="{0D108BD9-81ED-4DB2-BD59-A6C34878D82A}">
                    <a16:rowId xmlns:a16="http://schemas.microsoft.com/office/drawing/2014/main" val="3528346227"/>
                  </a:ext>
                </a:extLst>
              </a:tr>
              <a:tr h="303418">
                <a:tc>
                  <a:txBody>
                    <a:bodyPr/>
                    <a:lstStyle/>
                    <a:p>
                      <a:pPr algn="ctr"/>
                      <a:r>
                        <a:rPr lang="it-IT" sz="1200" b="1" dirty="0"/>
                        <a:t>-1,5</a:t>
                      </a:r>
                    </a:p>
                  </a:txBody>
                  <a:tcPr/>
                </a:tc>
                <a:extLst>
                  <a:ext uri="{0D108BD9-81ED-4DB2-BD59-A6C34878D82A}">
                    <a16:rowId xmlns:a16="http://schemas.microsoft.com/office/drawing/2014/main" val="197619220"/>
                  </a:ext>
                </a:extLst>
              </a:tr>
              <a:tr h="303418">
                <a:tc>
                  <a:txBody>
                    <a:bodyPr/>
                    <a:lstStyle/>
                    <a:p>
                      <a:pPr algn="ctr"/>
                      <a:r>
                        <a:rPr lang="it-IT" sz="1200" b="1" dirty="0">
                          <a:solidFill>
                            <a:srgbClr val="FF0000"/>
                          </a:solidFill>
                        </a:rPr>
                        <a:t>-1,4</a:t>
                      </a:r>
                    </a:p>
                  </a:txBody>
                  <a:tcPr/>
                </a:tc>
                <a:extLst>
                  <a:ext uri="{0D108BD9-81ED-4DB2-BD59-A6C34878D82A}">
                    <a16:rowId xmlns:a16="http://schemas.microsoft.com/office/drawing/2014/main" val="4216650071"/>
                  </a:ext>
                </a:extLst>
              </a:tr>
              <a:tr h="303418">
                <a:tc>
                  <a:txBody>
                    <a:bodyPr/>
                    <a:lstStyle/>
                    <a:p>
                      <a:pPr algn="ctr"/>
                      <a:r>
                        <a:rPr lang="it-IT" sz="1200" b="1" dirty="0">
                          <a:solidFill>
                            <a:srgbClr val="0070C0"/>
                          </a:solidFill>
                        </a:rPr>
                        <a:t>-1,7</a:t>
                      </a:r>
                    </a:p>
                  </a:txBody>
                  <a:tcPr/>
                </a:tc>
                <a:extLst>
                  <a:ext uri="{0D108BD9-81ED-4DB2-BD59-A6C34878D82A}">
                    <a16:rowId xmlns:a16="http://schemas.microsoft.com/office/drawing/2014/main" val="465903228"/>
                  </a:ext>
                </a:extLst>
              </a:tr>
              <a:tr h="303418">
                <a:tc>
                  <a:txBody>
                    <a:bodyPr/>
                    <a:lstStyle/>
                    <a:p>
                      <a:pPr algn="ctr"/>
                      <a:r>
                        <a:rPr lang="it-IT" sz="1200" b="1" dirty="0">
                          <a:solidFill>
                            <a:srgbClr val="00B050"/>
                          </a:solidFill>
                        </a:rPr>
                        <a:t>-1,9</a:t>
                      </a:r>
                    </a:p>
                  </a:txBody>
                  <a:tcPr/>
                </a:tc>
                <a:extLst>
                  <a:ext uri="{0D108BD9-81ED-4DB2-BD59-A6C34878D82A}">
                    <a16:rowId xmlns:a16="http://schemas.microsoft.com/office/drawing/2014/main" val="801495944"/>
                  </a:ext>
                </a:extLst>
              </a:tr>
              <a:tr h="303418">
                <a:tc>
                  <a:txBody>
                    <a:bodyPr/>
                    <a:lstStyle/>
                    <a:p>
                      <a:pPr algn="ctr"/>
                      <a:r>
                        <a:rPr lang="it-IT" sz="1200" b="1" dirty="0">
                          <a:solidFill>
                            <a:srgbClr val="7030A0"/>
                          </a:solidFill>
                        </a:rPr>
                        <a:t>-1,3</a:t>
                      </a:r>
                    </a:p>
                  </a:txBody>
                  <a:tcPr/>
                </a:tc>
                <a:extLst>
                  <a:ext uri="{0D108BD9-81ED-4DB2-BD59-A6C34878D82A}">
                    <a16:rowId xmlns:a16="http://schemas.microsoft.com/office/drawing/2014/main" val="1072440775"/>
                  </a:ext>
                </a:extLst>
              </a:tr>
              <a:tr h="303418">
                <a:tc>
                  <a:txBody>
                    <a:bodyPr/>
                    <a:lstStyle/>
                    <a:p>
                      <a:pPr algn="ctr"/>
                      <a:r>
                        <a:rPr lang="it-IT" sz="1200" b="1" dirty="0">
                          <a:solidFill>
                            <a:srgbClr val="FFC000"/>
                          </a:solidFill>
                        </a:rPr>
                        <a:t>-1,5</a:t>
                      </a:r>
                    </a:p>
                  </a:txBody>
                  <a:tcPr/>
                </a:tc>
                <a:extLst>
                  <a:ext uri="{0D108BD9-81ED-4DB2-BD59-A6C34878D82A}">
                    <a16:rowId xmlns:a16="http://schemas.microsoft.com/office/drawing/2014/main" val="3181848030"/>
                  </a:ext>
                </a:extLst>
              </a:tr>
            </a:tbl>
          </a:graphicData>
        </a:graphic>
      </p:graphicFrame>
      <p:pic>
        <p:nvPicPr>
          <p:cNvPr id="12" name="Immagine 11">
            <a:extLst>
              <a:ext uri="{FF2B5EF4-FFF2-40B4-BE49-F238E27FC236}">
                <a16:creationId xmlns:a16="http://schemas.microsoft.com/office/drawing/2014/main" id="{B5F25F59-A431-7B46-90D6-AA45C56F7215}"/>
              </a:ext>
            </a:extLst>
          </p:cNvPr>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8467904" y="21479550"/>
            <a:ext cx="7280657" cy="5571450"/>
          </a:xfrm>
          <a:prstGeom prst="rect">
            <a:avLst/>
          </a:prstGeom>
        </p:spPr>
      </p:pic>
      <p:pic>
        <p:nvPicPr>
          <p:cNvPr id="20" name="Immagine 19">
            <a:extLst>
              <a:ext uri="{FF2B5EF4-FFF2-40B4-BE49-F238E27FC236}">
                <a16:creationId xmlns:a16="http://schemas.microsoft.com/office/drawing/2014/main" id="{4965B852-FF42-D449-8C6E-076D8E5EC22E}"/>
              </a:ext>
            </a:extLst>
          </p:cNvPr>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24513201" y="27645688"/>
            <a:ext cx="7414599" cy="5673947"/>
          </a:xfrm>
          <a:prstGeom prst="rect">
            <a:avLst/>
          </a:prstGeom>
        </p:spPr>
      </p:pic>
      <p:graphicFrame>
        <p:nvGraphicFramePr>
          <p:cNvPr id="310" name="Tabella 10">
            <a:extLst>
              <a:ext uri="{FF2B5EF4-FFF2-40B4-BE49-F238E27FC236}">
                <a16:creationId xmlns:a16="http://schemas.microsoft.com/office/drawing/2014/main" id="{AC3C6F38-CF68-EA43-9F95-C7D8606A6F49}"/>
              </a:ext>
            </a:extLst>
          </p:cNvPr>
          <p:cNvGraphicFramePr>
            <a:graphicFrameLocks noGrp="1"/>
          </p:cNvGraphicFramePr>
          <p:nvPr>
            <p:extLst>
              <p:ext uri="{D42A27DB-BD31-4B8C-83A1-F6EECF244321}">
                <p14:modId xmlns:p14="http://schemas.microsoft.com/office/powerpoint/2010/main" val="3275625678"/>
              </p:ext>
            </p:extLst>
          </p:nvPr>
        </p:nvGraphicFramePr>
        <p:xfrm>
          <a:off x="30018189" y="31177202"/>
          <a:ext cx="725516" cy="932214"/>
        </p:xfrm>
        <a:graphic>
          <a:graphicData uri="http://schemas.openxmlformats.org/drawingml/2006/table">
            <a:tbl>
              <a:tblPr firstRow="1" bandRow="1">
                <a:tableStyleId>{5940675A-B579-460E-94D1-54222C63F5DA}</a:tableStyleId>
              </a:tblPr>
              <a:tblGrid>
                <a:gridCol w="725516">
                  <a:extLst>
                    <a:ext uri="{9D8B030D-6E8A-4147-A177-3AD203B41FA5}">
                      <a16:colId xmlns:a16="http://schemas.microsoft.com/office/drawing/2014/main" val="2463673279"/>
                    </a:ext>
                  </a:extLst>
                </a:gridCol>
              </a:tblGrid>
              <a:tr h="310738">
                <a:tc>
                  <a:txBody>
                    <a:bodyPr/>
                    <a:lstStyle/>
                    <a:p>
                      <a:pPr algn="ctr"/>
                      <a:r>
                        <a:rPr lang="it-IT" sz="1200" b="1" dirty="0"/>
                        <a:t>[V]</a:t>
                      </a:r>
                      <a:r>
                        <a:rPr lang="it-IT" sz="1200" b="1" baseline="-25000" dirty="0"/>
                        <a:t>ONSET</a:t>
                      </a:r>
                      <a:endParaRPr lang="it-IT" sz="1200" b="1" dirty="0"/>
                    </a:p>
                  </a:txBody>
                  <a:tcPr/>
                </a:tc>
                <a:extLst>
                  <a:ext uri="{0D108BD9-81ED-4DB2-BD59-A6C34878D82A}">
                    <a16:rowId xmlns:a16="http://schemas.microsoft.com/office/drawing/2014/main" val="3528346227"/>
                  </a:ext>
                </a:extLst>
              </a:tr>
              <a:tr h="310738">
                <a:tc>
                  <a:txBody>
                    <a:bodyPr/>
                    <a:lstStyle/>
                    <a:p>
                      <a:pPr algn="ctr"/>
                      <a:r>
                        <a:rPr lang="it-IT" sz="1200" b="1" dirty="0">
                          <a:solidFill>
                            <a:srgbClr val="0070C0"/>
                          </a:solidFill>
                        </a:rPr>
                        <a:t>-1,7</a:t>
                      </a:r>
                    </a:p>
                  </a:txBody>
                  <a:tcPr/>
                </a:tc>
                <a:extLst>
                  <a:ext uri="{0D108BD9-81ED-4DB2-BD59-A6C34878D82A}">
                    <a16:rowId xmlns:a16="http://schemas.microsoft.com/office/drawing/2014/main" val="197619220"/>
                  </a:ext>
                </a:extLst>
              </a:tr>
              <a:tr h="310738">
                <a:tc>
                  <a:txBody>
                    <a:bodyPr/>
                    <a:lstStyle/>
                    <a:p>
                      <a:pPr algn="ctr"/>
                      <a:r>
                        <a:rPr lang="it-IT" sz="1200" b="1" dirty="0">
                          <a:solidFill>
                            <a:srgbClr val="FFC000"/>
                          </a:solidFill>
                        </a:rPr>
                        <a:t>-1,5</a:t>
                      </a:r>
                    </a:p>
                  </a:txBody>
                  <a:tcPr/>
                </a:tc>
                <a:extLst>
                  <a:ext uri="{0D108BD9-81ED-4DB2-BD59-A6C34878D82A}">
                    <a16:rowId xmlns:a16="http://schemas.microsoft.com/office/drawing/2014/main" val="4216650071"/>
                  </a:ext>
                </a:extLst>
              </a:tr>
            </a:tbl>
          </a:graphicData>
        </a:graphic>
      </p:graphicFrame>
      <p:cxnSp>
        <p:nvCxnSpPr>
          <p:cNvPr id="313" name="Connettore 2 312">
            <a:extLst>
              <a:ext uri="{FF2B5EF4-FFF2-40B4-BE49-F238E27FC236}">
                <a16:creationId xmlns:a16="http://schemas.microsoft.com/office/drawing/2014/main" id="{C76DEF32-FE88-6F4A-91B1-7F7949F6E26C}"/>
              </a:ext>
            </a:extLst>
          </p:cNvPr>
          <p:cNvCxnSpPr>
            <a:cxnSpLocks/>
          </p:cNvCxnSpPr>
          <p:nvPr/>
        </p:nvCxnSpPr>
        <p:spPr>
          <a:xfrm>
            <a:off x="27076368" y="30446757"/>
            <a:ext cx="1346232" cy="994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12" name="Connettore 2 311">
            <a:extLst>
              <a:ext uri="{FF2B5EF4-FFF2-40B4-BE49-F238E27FC236}">
                <a16:creationId xmlns:a16="http://schemas.microsoft.com/office/drawing/2014/main" id="{74598402-7E86-1245-A841-637CFC474A4C}"/>
              </a:ext>
            </a:extLst>
          </p:cNvPr>
          <p:cNvCxnSpPr>
            <a:cxnSpLocks/>
          </p:cNvCxnSpPr>
          <p:nvPr/>
        </p:nvCxnSpPr>
        <p:spPr>
          <a:xfrm>
            <a:off x="28081913" y="29600069"/>
            <a:ext cx="645487"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314" name="Picture 18" descr="1-Butyl-3-methylimidazolium tetrafluoroborate, 99% | IoLiTec">
            <a:extLst>
              <a:ext uri="{FF2B5EF4-FFF2-40B4-BE49-F238E27FC236}">
                <a16:creationId xmlns:a16="http://schemas.microsoft.com/office/drawing/2014/main" id="{205A7F49-B42C-314F-BAD0-1D0BFBE85793}"/>
              </a:ext>
            </a:extLst>
          </p:cNvPr>
          <p:cNvPicPr>
            <a:picLocks noChangeAspect="1" noChangeArrowheads="1"/>
          </p:cNvPicPr>
          <p:nvPr/>
        </p:nvPicPr>
        <p:blipFill rotWithShape="1">
          <a:blip r:embed="rId4">
            <a:biLevel thresh="50000"/>
            <a:extLst>
              <a:ext uri="{28A0092B-C50C-407E-A947-70E740481C1C}">
                <a14:useLocalDpi xmlns:a14="http://schemas.microsoft.com/office/drawing/2010/main" val="0"/>
              </a:ext>
            </a:extLst>
          </a:blip>
          <a:srcRect r="22290"/>
          <a:stretch/>
        </p:blipFill>
        <p:spPr bwMode="auto">
          <a:xfrm rot="10800000">
            <a:off x="28412303" y="30010167"/>
            <a:ext cx="2143860" cy="824498"/>
          </a:xfrm>
          <a:prstGeom prst="rect">
            <a:avLst/>
          </a:prstGeom>
          <a:noFill/>
          <a:extLst>
            <a:ext uri="{909E8E84-426E-40DD-AFC4-6F175D3DCCD1}">
              <a14:hiddenFill xmlns:a14="http://schemas.microsoft.com/office/drawing/2010/main">
                <a:solidFill>
                  <a:srgbClr val="FFFFFF"/>
                </a:solidFill>
              </a14:hiddenFill>
            </a:ext>
          </a:extLst>
        </p:spPr>
      </p:pic>
      <p:pic>
        <p:nvPicPr>
          <p:cNvPr id="31" name="Immagine 30">
            <a:extLst>
              <a:ext uri="{FF2B5EF4-FFF2-40B4-BE49-F238E27FC236}">
                <a16:creationId xmlns:a16="http://schemas.microsoft.com/office/drawing/2014/main" id="{C86C73BE-7E8F-224B-B865-308EF64A684D}"/>
              </a:ext>
            </a:extLst>
          </p:cNvPr>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16697013" y="27622812"/>
            <a:ext cx="7474741" cy="5719970"/>
          </a:xfrm>
          <a:prstGeom prst="rect">
            <a:avLst/>
          </a:prstGeom>
        </p:spPr>
      </p:pic>
      <p:graphicFrame>
        <p:nvGraphicFramePr>
          <p:cNvPr id="308" name="Tabella 10">
            <a:extLst>
              <a:ext uri="{FF2B5EF4-FFF2-40B4-BE49-F238E27FC236}">
                <a16:creationId xmlns:a16="http://schemas.microsoft.com/office/drawing/2014/main" id="{62DCDCCC-B905-D54B-AB5C-4B71BE6C80BD}"/>
              </a:ext>
            </a:extLst>
          </p:cNvPr>
          <p:cNvGraphicFramePr>
            <a:graphicFrameLocks noGrp="1"/>
          </p:cNvGraphicFramePr>
          <p:nvPr>
            <p:extLst>
              <p:ext uri="{D42A27DB-BD31-4B8C-83A1-F6EECF244321}">
                <p14:modId xmlns:p14="http://schemas.microsoft.com/office/powerpoint/2010/main" val="885140207"/>
              </p:ext>
            </p:extLst>
          </p:nvPr>
        </p:nvGraphicFramePr>
        <p:xfrm>
          <a:off x="22040522" y="31052739"/>
          <a:ext cx="725516" cy="1242952"/>
        </p:xfrm>
        <a:graphic>
          <a:graphicData uri="http://schemas.openxmlformats.org/drawingml/2006/table">
            <a:tbl>
              <a:tblPr firstRow="1" bandRow="1">
                <a:tableStyleId>{5940675A-B579-460E-94D1-54222C63F5DA}</a:tableStyleId>
              </a:tblPr>
              <a:tblGrid>
                <a:gridCol w="725516">
                  <a:extLst>
                    <a:ext uri="{9D8B030D-6E8A-4147-A177-3AD203B41FA5}">
                      <a16:colId xmlns:a16="http://schemas.microsoft.com/office/drawing/2014/main" val="2463673279"/>
                    </a:ext>
                  </a:extLst>
                </a:gridCol>
              </a:tblGrid>
              <a:tr h="310738">
                <a:tc>
                  <a:txBody>
                    <a:bodyPr/>
                    <a:lstStyle/>
                    <a:p>
                      <a:pPr algn="ctr"/>
                      <a:r>
                        <a:rPr lang="it-IT" sz="1200" b="1" dirty="0"/>
                        <a:t>[V]</a:t>
                      </a:r>
                      <a:r>
                        <a:rPr lang="it-IT" sz="1200" b="1" baseline="-25000" dirty="0"/>
                        <a:t>ONSET</a:t>
                      </a:r>
                      <a:endParaRPr lang="it-IT" sz="1200" b="1" dirty="0"/>
                    </a:p>
                  </a:txBody>
                  <a:tcPr/>
                </a:tc>
                <a:extLst>
                  <a:ext uri="{0D108BD9-81ED-4DB2-BD59-A6C34878D82A}">
                    <a16:rowId xmlns:a16="http://schemas.microsoft.com/office/drawing/2014/main" val="3528346227"/>
                  </a:ext>
                </a:extLst>
              </a:tr>
              <a:tr h="310738">
                <a:tc>
                  <a:txBody>
                    <a:bodyPr/>
                    <a:lstStyle/>
                    <a:p>
                      <a:pPr algn="ctr"/>
                      <a:r>
                        <a:rPr lang="it-IT" sz="1200" b="1" dirty="0"/>
                        <a:t>-1,5</a:t>
                      </a:r>
                    </a:p>
                  </a:txBody>
                  <a:tcPr/>
                </a:tc>
                <a:extLst>
                  <a:ext uri="{0D108BD9-81ED-4DB2-BD59-A6C34878D82A}">
                    <a16:rowId xmlns:a16="http://schemas.microsoft.com/office/drawing/2014/main" val="197619220"/>
                  </a:ext>
                </a:extLst>
              </a:tr>
              <a:tr h="310738">
                <a:tc>
                  <a:txBody>
                    <a:bodyPr/>
                    <a:lstStyle/>
                    <a:p>
                      <a:pPr marL="0" marR="0" lvl="0" indent="0" algn="ctr" defTabSz="3291771" rtl="0" eaLnBrk="1" fontAlgn="auto" latinLnBrk="0" hangingPunct="1">
                        <a:lnSpc>
                          <a:spcPct val="100000"/>
                        </a:lnSpc>
                        <a:spcBef>
                          <a:spcPts val="0"/>
                        </a:spcBef>
                        <a:spcAft>
                          <a:spcPts val="0"/>
                        </a:spcAft>
                        <a:buClrTx/>
                        <a:buSzTx/>
                        <a:buFontTx/>
                        <a:buNone/>
                        <a:tabLst/>
                        <a:defRPr/>
                      </a:pPr>
                      <a:r>
                        <a:rPr lang="it-IT" sz="1200" b="1" dirty="0">
                          <a:solidFill>
                            <a:srgbClr val="00B050"/>
                          </a:solidFill>
                        </a:rPr>
                        <a:t>-1,9</a:t>
                      </a:r>
                    </a:p>
                  </a:txBody>
                  <a:tcPr/>
                </a:tc>
                <a:extLst>
                  <a:ext uri="{0D108BD9-81ED-4DB2-BD59-A6C34878D82A}">
                    <a16:rowId xmlns:a16="http://schemas.microsoft.com/office/drawing/2014/main" val="1106414540"/>
                  </a:ext>
                </a:extLst>
              </a:tr>
              <a:tr h="310738">
                <a:tc>
                  <a:txBody>
                    <a:bodyPr/>
                    <a:lstStyle/>
                    <a:p>
                      <a:pPr algn="ctr"/>
                      <a:r>
                        <a:rPr lang="it-IT" sz="1200" b="1" dirty="0">
                          <a:solidFill>
                            <a:srgbClr val="FF0000"/>
                          </a:solidFill>
                        </a:rPr>
                        <a:t>-1,4</a:t>
                      </a:r>
                    </a:p>
                  </a:txBody>
                  <a:tcPr/>
                </a:tc>
                <a:extLst>
                  <a:ext uri="{0D108BD9-81ED-4DB2-BD59-A6C34878D82A}">
                    <a16:rowId xmlns:a16="http://schemas.microsoft.com/office/drawing/2014/main" val="4216650071"/>
                  </a:ext>
                </a:extLst>
              </a:tr>
            </a:tbl>
          </a:graphicData>
        </a:graphic>
      </p:graphicFrame>
      <p:pic>
        <p:nvPicPr>
          <p:cNvPr id="306" name="Picture 16" descr="acetate ion - Wikidata">
            <a:extLst>
              <a:ext uri="{FF2B5EF4-FFF2-40B4-BE49-F238E27FC236}">
                <a16:creationId xmlns:a16="http://schemas.microsoft.com/office/drawing/2014/main" id="{3886D51F-1FB6-1442-8D19-ED9A0A8C30C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546101" y="28456078"/>
            <a:ext cx="932409" cy="830224"/>
          </a:xfrm>
          <a:prstGeom prst="rect">
            <a:avLst/>
          </a:prstGeom>
          <a:noFill/>
          <a:extLst>
            <a:ext uri="{909E8E84-426E-40DD-AFC4-6F175D3DCCD1}">
              <a14:hiddenFill xmlns:a14="http://schemas.microsoft.com/office/drawing/2010/main">
                <a:solidFill>
                  <a:srgbClr val="FFFFFF"/>
                </a:solidFill>
              </a14:hiddenFill>
            </a:ext>
          </a:extLst>
        </p:spPr>
      </p:pic>
      <p:cxnSp>
        <p:nvCxnSpPr>
          <p:cNvPr id="311" name="Connettore 2 310">
            <a:extLst>
              <a:ext uri="{FF2B5EF4-FFF2-40B4-BE49-F238E27FC236}">
                <a16:creationId xmlns:a16="http://schemas.microsoft.com/office/drawing/2014/main" id="{93E84754-6A55-8246-9DE5-1A4143573FBE}"/>
              </a:ext>
            </a:extLst>
          </p:cNvPr>
          <p:cNvCxnSpPr>
            <a:cxnSpLocks/>
          </p:cNvCxnSpPr>
          <p:nvPr/>
        </p:nvCxnSpPr>
        <p:spPr>
          <a:xfrm>
            <a:off x="20116800" y="28855950"/>
            <a:ext cx="1547580" cy="1524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94" name="Connettore 2 93">
            <a:extLst>
              <a:ext uri="{FF2B5EF4-FFF2-40B4-BE49-F238E27FC236}">
                <a16:creationId xmlns:a16="http://schemas.microsoft.com/office/drawing/2014/main" id="{68EB660E-E1A4-7F4A-B4D9-9BC164F02232}"/>
              </a:ext>
            </a:extLst>
          </p:cNvPr>
          <p:cNvCxnSpPr>
            <a:cxnSpLocks/>
          </p:cNvCxnSpPr>
          <p:nvPr/>
        </p:nvCxnSpPr>
        <p:spPr>
          <a:xfrm>
            <a:off x="19356571" y="30598480"/>
            <a:ext cx="121803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309" name="Picture 8" descr="Lithium tetrafluoroborate - Wikipedia">
            <a:extLst>
              <a:ext uri="{FF2B5EF4-FFF2-40B4-BE49-F238E27FC236}">
                <a16:creationId xmlns:a16="http://schemas.microsoft.com/office/drawing/2014/main" id="{9D51C7EB-1FAD-7F4A-9C81-7A09020DD3DF}"/>
              </a:ext>
            </a:extLst>
          </p:cNvPr>
          <p:cNvPicPr>
            <a:picLocks noChangeAspect="1" noChangeArrowheads="1"/>
          </p:cNvPicPr>
          <p:nvPr/>
        </p:nvPicPr>
        <p:blipFill rotWithShape="1">
          <a:blip r:embed="rId27" cstate="print">
            <a:extLst>
              <a:ext uri="{28A0092B-C50C-407E-A947-70E740481C1C}">
                <a14:useLocalDpi xmlns:a14="http://schemas.microsoft.com/office/drawing/2010/main" val="0"/>
              </a:ext>
            </a:extLst>
          </a:blip>
          <a:srcRect l="7704" r="20222"/>
          <a:stretch/>
        </p:blipFill>
        <p:spPr bwMode="auto">
          <a:xfrm>
            <a:off x="20303704" y="30091845"/>
            <a:ext cx="1030656" cy="1165038"/>
          </a:xfrm>
          <a:prstGeom prst="rect">
            <a:avLst/>
          </a:prstGeom>
          <a:noFill/>
          <a:extLst>
            <a:ext uri="{909E8E84-426E-40DD-AFC4-6F175D3DCCD1}">
              <a14:hiddenFill xmlns:a14="http://schemas.microsoft.com/office/drawing/2010/main">
                <a:solidFill>
                  <a:srgbClr val="FFFFFF"/>
                </a:solidFill>
              </a14:hiddenFill>
            </a:ext>
          </a:extLst>
        </p:spPr>
      </p:pic>
      <p:cxnSp>
        <p:nvCxnSpPr>
          <p:cNvPr id="316" name="Connettore 2 315">
            <a:extLst>
              <a:ext uri="{FF2B5EF4-FFF2-40B4-BE49-F238E27FC236}">
                <a16:creationId xmlns:a16="http://schemas.microsoft.com/office/drawing/2014/main" id="{EAF537BB-E241-1142-B5DC-9333F5C81774}"/>
              </a:ext>
            </a:extLst>
          </p:cNvPr>
          <p:cNvCxnSpPr>
            <a:cxnSpLocks/>
          </p:cNvCxnSpPr>
          <p:nvPr/>
        </p:nvCxnSpPr>
        <p:spPr>
          <a:xfrm>
            <a:off x="19081781" y="29552855"/>
            <a:ext cx="1139893"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317" name="Picture 14" descr="Sodium trifluoroacetate - Wikipedia">
            <a:extLst>
              <a:ext uri="{FF2B5EF4-FFF2-40B4-BE49-F238E27FC236}">
                <a16:creationId xmlns:a16="http://schemas.microsoft.com/office/drawing/2014/main" id="{46444CB0-54E4-0644-8187-F46CE99290B6}"/>
              </a:ext>
            </a:extLst>
          </p:cNvPr>
          <p:cNvPicPr>
            <a:picLocks noChangeAspect="1" noChangeArrowheads="1"/>
          </p:cNvPicPr>
          <p:nvPr/>
        </p:nvPicPr>
        <p:blipFill rotWithShape="1">
          <a:blip r:embed="rId28" cstate="print">
            <a:extLst>
              <a:ext uri="{28A0092B-C50C-407E-A947-70E740481C1C}">
                <a14:useLocalDpi xmlns:a14="http://schemas.microsoft.com/office/drawing/2010/main" val="0"/>
              </a:ext>
            </a:extLst>
          </a:blip>
          <a:srcRect r="30490"/>
          <a:stretch/>
        </p:blipFill>
        <p:spPr bwMode="auto">
          <a:xfrm>
            <a:off x="20171139" y="28888482"/>
            <a:ext cx="1218032" cy="1070326"/>
          </a:xfrm>
          <a:prstGeom prst="rect">
            <a:avLst/>
          </a:prstGeom>
          <a:noFill/>
          <a:extLst>
            <a:ext uri="{909E8E84-426E-40DD-AFC4-6F175D3DCCD1}">
              <a14:hiddenFill xmlns:a14="http://schemas.microsoft.com/office/drawing/2010/main">
                <a:solidFill>
                  <a:srgbClr val="FFFFFF"/>
                </a:solidFill>
              </a14:hiddenFill>
            </a:ext>
          </a:extLst>
        </p:spPr>
      </p:pic>
      <p:sp>
        <p:nvSpPr>
          <p:cNvPr id="288" name="CasellaDiTesto 287">
            <a:extLst>
              <a:ext uri="{FF2B5EF4-FFF2-40B4-BE49-F238E27FC236}">
                <a16:creationId xmlns:a16="http://schemas.microsoft.com/office/drawing/2014/main" id="{39A3F1FD-5DC2-1F4D-ADDB-BD0B97B47C38}"/>
              </a:ext>
            </a:extLst>
          </p:cNvPr>
          <p:cNvSpPr txBox="1"/>
          <p:nvPr/>
        </p:nvSpPr>
        <p:spPr>
          <a:xfrm>
            <a:off x="19215183" y="14895493"/>
            <a:ext cx="9861993" cy="954107"/>
          </a:xfrm>
          <a:prstGeom prst="rect">
            <a:avLst/>
          </a:prstGeom>
          <a:noFill/>
        </p:spPr>
        <p:txBody>
          <a:bodyPr wrap="square">
            <a:spAutoFit/>
          </a:bodyPr>
          <a:lstStyle/>
          <a:p>
            <a:pPr indent="92075" algn="ctr" defTabSz="914400" eaLnBrk="0" fontAlgn="base" hangingPunct="0">
              <a:spcBef>
                <a:spcPct val="0"/>
              </a:spcBef>
              <a:spcAft>
                <a:spcPct val="0"/>
              </a:spcAft>
            </a:pPr>
            <a:r>
              <a:rPr lang="en-US" altLang="it-IT" sz="2800" b="1" dirty="0">
                <a:effectLst>
                  <a:outerShdw blurRad="38100" dist="38100" dir="2700000" algn="tl">
                    <a:srgbClr val="000000">
                      <a:alpha val="43137"/>
                    </a:srgbClr>
                  </a:outerShdw>
                </a:effectLst>
                <a:latin typeface="+mn-ea"/>
              </a:rPr>
              <a:t>An H-type cell configuration  with an anodic and cathodic chambers</a:t>
            </a:r>
          </a:p>
        </p:txBody>
      </p:sp>
      <p:pic>
        <p:nvPicPr>
          <p:cNvPr id="7" name="Immagine 6">
            <a:extLst>
              <a:ext uri="{FF2B5EF4-FFF2-40B4-BE49-F238E27FC236}">
                <a16:creationId xmlns:a16="http://schemas.microsoft.com/office/drawing/2014/main" id="{66352412-EBB4-924E-B823-59A2465A0E8B}"/>
              </a:ext>
            </a:extLst>
          </p:cNvPr>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11342924" y="10514129"/>
            <a:ext cx="992151" cy="714349"/>
          </a:xfrm>
          <a:prstGeom prst="rect">
            <a:avLst/>
          </a:prstGeom>
        </p:spPr>
      </p:pic>
      <p:pic>
        <p:nvPicPr>
          <p:cNvPr id="300" name="Picture 18" descr="1-Butyl-3-methylimidazolium tetrafluoroborate, 99% | IoLiTec">
            <a:extLst>
              <a:ext uri="{FF2B5EF4-FFF2-40B4-BE49-F238E27FC236}">
                <a16:creationId xmlns:a16="http://schemas.microsoft.com/office/drawing/2014/main" id="{ED5995EE-0E96-6445-A38B-4BC4CE6C4635}"/>
              </a:ext>
            </a:extLst>
          </p:cNvPr>
          <p:cNvPicPr>
            <a:picLocks noChangeAspect="1" noChangeArrowheads="1"/>
          </p:cNvPicPr>
          <p:nvPr/>
        </p:nvPicPr>
        <p:blipFill rotWithShape="1">
          <a:blip r:embed="rId4">
            <a:biLevel thresh="50000"/>
            <a:extLst>
              <a:ext uri="{28A0092B-C50C-407E-A947-70E740481C1C}">
                <a14:useLocalDpi xmlns:a14="http://schemas.microsoft.com/office/drawing/2010/main" val="0"/>
              </a:ext>
            </a:extLst>
          </a:blip>
          <a:srcRect l="23778" t="-2661" r="22291"/>
          <a:stretch/>
        </p:blipFill>
        <p:spPr bwMode="auto">
          <a:xfrm rot="10800000">
            <a:off x="20987825" y="22909937"/>
            <a:ext cx="1778213" cy="970876"/>
          </a:xfrm>
          <a:prstGeom prst="rect">
            <a:avLst/>
          </a:prstGeom>
          <a:noFill/>
          <a:extLst>
            <a:ext uri="{909E8E84-426E-40DD-AFC4-6F175D3DCCD1}">
              <a14:hiddenFill xmlns:a14="http://schemas.microsoft.com/office/drawing/2010/main">
                <a:solidFill>
                  <a:srgbClr val="FFFFFF"/>
                </a:solidFill>
              </a14:hiddenFill>
            </a:ext>
          </a:extLst>
        </p:spPr>
      </p:pic>
      <p:pic>
        <p:nvPicPr>
          <p:cNvPr id="303" name="Picture 18" descr="1-Butyl-3-methylimidazolium tetrafluoroborate, 99% | IoLiTec">
            <a:extLst>
              <a:ext uri="{FF2B5EF4-FFF2-40B4-BE49-F238E27FC236}">
                <a16:creationId xmlns:a16="http://schemas.microsoft.com/office/drawing/2014/main" id="{4AA815F0-441B-B74C-9276-43AB0A3147AE}"/>
              </a:ext>
            </a:extLst>
          </p:cNvPr>
          <p:cNvPicPr>
            <a:picLocks noChangeAspect="1" noChangeArrowheads="1"/>
          </p:cNvPicPr>
          <p:nvPr/>
        </p:nvPicPr>
        <p:blipFill rotWithShape="1">
          <a:blip r:embed="rId4">
            <a:biLevel thresh="50000"/>
            <a:extLst>
              <a:ext uri="{28A0092B-C50C-407E-A947-70E740481C1C}">
                <a14:useLocalDpi xmlns:a14="http://schemas.microsoft.com/office/drawing/2010/main" val="0"/>
              </a:ext>
            </a:extLst>
          </a:blip>
          <a:srcRect l="23778" t="-2661" r="22291"/>
          <a:stretch/>
        </p:blipFill>
        <p:spPr bwMode="auto">
          <a:xfrm rot="10800000">
            <a:off x="28595125" y="29088745"/>
            <a:ext cx="1778213" cy="9708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0404738"/>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6.09.30"/>
  <p:tag name="AS_TITLE" val="Aspose.Slides for .NET 4.0"/>
  <p:tag name="AS_VERSION" val="16.9.0.0"/>
  <p:tag name="MAKESIGNSTEMPLATE" val="deliberatingwatermelon|09-2018"/>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TotalTime>
  <Words>987</Words>
  <Application>Microsoft Macintosh PowerPoint</Application>
  <PresentationFormat>Personalizzato</PresentationFormat>
  <Paragraphs>123</Paragraphs>
  <Slides>1</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vt:i4>
      </vt:variant>
    </vt:vector>
  </HeadingPairs>
  <TitlesOfParts>
    <vt:vector size="6" baseType="lpstr">
      <vt:lpstr>Open Sans</vt:lpstr>
      <vt:lpstr>Calibri</vt:lpstr>
      <vt:lpstr>Arial</vt:lpstr>
      <vt:lpstr>Wingdings</vt:lpstr>
      <vt:lpstr>Office Theme</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Template to create a scientific poster</dc:title>
  <dc:subject>Free Research Poster</dc:subject>
  <dc:creator>Graphicsland/MakeSigns.com</dc:creator>
  <cp:keywords>scientific, research, template, custom, poster, presentation, symposium, printing, powerpoint, create, design, example, sample, download</cp:keywords>
  <dc:description>Download our scientific poster templates at no cost to you and get one step closer to making a great research poster.</dc:description>
  <cp:lastModifiedBy>FORTUNATI ALESSIA</cp:lastModifiedBy>
  <cp:revision>122</cp:revision>
  <cp:lastPrinted>2012-07-31T19:59:21Z</cp:lastPrinted>
  <dcterms:modified xsi:type="dcterms:W3CDTF">2021-05-03T14:11:32Z</dcterms:modified>
  <cp:category>research posters template</cp:category>
</cp:coreProperties>
</file>