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g" ContentType="image/jpeg"/>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style2.xml" ContentType="application/vnd.ms-office.chartstyle+xml"/>
  <Override PartName="/ppt/charts/colors2.xml" ContentType="application/vnd.ms-office.chartcolorstyle+xml"/>
  <Override PartName="/ppt/charts/chart6.xml" ContentType="application/vnd.openxmlformats-officedocument.drawingml.chart+xml"/>
  <Override PartName="/ppt/charts/style3.xml" ContentType="application/vnd.ms-office.chartstyle+xml"/>
  <Override PartName="/ppt/charts/colors3.xml" ContentType="application/vnd.ms-office.chartcolorstyle+xml"/>
  <Override PartName="/ppt/charts/chart7.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30275213" cy="42803763"/>
  <p:notesSz cx="6858000" cy="9144000"/>
  <p:defaultTextStyle>
    <a:defPPr>
      <a:defRPr lang="it-IT"/>
    </a:defPPr>
    <a:lvl1pPr marL="0" algn="l" defTabSz="3507730" rtl="0" eaLnBrk="1" latinLnBrk="0" hangingPunct="1">
      <a:defRPr sz="6905" kern="1200">
        <a:solidFill>
          <a:schemeClr val="tx1"/>
        </a:solidFill>
        <a:latin typeface="+mn-lt"/>
        <a:ea typeface="+mn-ea"/>
        <a:cs typeface="+mn-cs"/>
      </a:defRPr>
    </a:lvl1pPr>
    <a:lvl2pPr marL="1753865" algn="l" defTabSz="3507730" rtl="0" eaLnBrk="1" latinLnBrk="0" hangingPunct="1">
      <a:defRPr sz="6905" kern="1200">
        <a:solidFill>
          <a:schemeClr val="tx1"/>
        </a:solidFill>
        <a:latin typeface="+mn-lt"/>
        <a:ea typeface="+mn-ea"/>
        <a:cs typeface="+mn-cs"/>
      </a:defRPr>
    </a:lvl2pPr>
    <a:lvl3pPr marL="3507730" algn="l" defTabSz="3507730" rtl="0" eaLnBrk="1" latinLnBrk="0" hangingPunct="1">
      <a:defRPr sz="6905" kern="1200">
        <a:solidFill>
          <a:schemeClr val="tx1"/>
        </a:solidFill>
        <a:latin typeface="+mn-lt"/>
        <a:ea typeface="+mn-ea"/>
        <a:cs typeface="+mn-cs"/>
      </a:defRPr>
    </a:lvl3pPr>
    <a:lvl4pPr marL="5261595" algn="l" defTabSz="3507730" rtl="0" eaLnBrk="1" latinLnBrk="0" hangingPunct="1">
      <a:defRPr sz="6905" kern="1200">
        <a:solidFill>
          <a:schemeClr val="tx1"/>
        </a:solidFill>
        <a:latin typeface="+mn-lt"/>
        <a:ea typeface="+mn-ea"/>
        <a:cs typeface="+mn-cs"/>
      </a:defRPr>
    </a:lvl4pPr>
    <a:lvl5pPr marL="7015460" algn="l" defTabSz="3507730" rtl="0" eaLnBrk="1" latinLnBrk="0" hangingPunct="1">
      <a:defRPr sz="6905" kern="1200">
        <a:solidFill>
          <a:schemeClr val="tx1"/>
        </a:solidFill>
        <a:latin typeface="+mn-lt"/>
        <a:ea typeface="+mn-ea"/>
        <a:cs typeface="+mn-cs"/>
      </a:defRPr>
    </a:lvl5pPr>
    <a:lvl6pPr marL="8769325" algn="l" defTabSz="3507730" rtl="0" eaLnBrk="1" latinLnBrk="0" hangingPunct="1">
      <a:defRPr sz="6905" kern="1200">
        <a:solidFill>
          <a:schemeClr val="tx1"/>
        </a:solidFill>
        <a:latin typeface="+mn-lt"/>
        <a:ea typeface="+mn-ea"/>
        <a:cs typeface="+mn-cs"/>
      </a:defRPr>
    </a:lvl6pPr>
    <a:lvl7pPr marL="10523190" algn="l" defTabSz="3507730" rtl="0" eaLnBrk="1" latinLnBrk="0" hangingPunct="1">
      <a:defRPr sz="6905" kern="1200">
        <a:solidFill>
          <a:schemeClr val="tx1"/>
        </a:solidFill>
        <a:latin typeface="+mn-lt"/>
        <a:ea typeface="+mn-ea"/>
        <a:cs typeface="+mn-cs"/>
      </a:defRPr>
    </a:lvl7pPr>
    <a:lvl8pPr marL="12277054" algn="l" defTabSz="3507730" rtl="0" eaLnBrk="1" latinLnBrk="0" hangingPunct="1">
      <a:defRPr sz="6905" kern="1200">
        <a:solidFill>
          <a:schemeClr val="tx1"/>
        </a:solidFill>
        <a:latin typeface="+mn-lt"/>
        <a:ea typeface="+mn-ea"/>
        <a:cs typeface="+mn-cs"/>
      </a:defRPr>
    </a:lvl8pPr>
    <a:lvl9pPr marL="14030919" algn="l" defTabSz="3507730" rtl="0" eaLnBrk="1" latinLnBrk="0" hangingPunct="1">
      <a:defRPr sz="6905"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tente di Microsoft Office" initials="Office" lastIdx="1" clrIdx="0">
    <p:extLst/>
  </p:cmAuthor>
  <p:cmAuthor id="2" name="Utente di Microsoft Office" initials="Office [2]" lastIdx="0" clrIdx="1">
    <p:extLst/>
  </p:cmAuthor>
  <p:cmAuthor id="3" name="Sonia" initials="S" lastIdx="2" clrIdx="2">
    <p:extLst/>
  </p:cmAuthor>
  <p:cmAuthor id="4" name="Chiara Vitale" initials="CV" lastIdx="9" clrIdx="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4F5"/>
    <a:srgbClr val="183AFF"/>
    <a:srgbClr val="FF4968"/>
    <a:srgbClr val="5DB034"/>
    <a:srgbClr val="A55B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588"/>
    <p:restoredTop sz="94671"/>
  </p:normalViewPr>
  <p:slideViewPr>
    <p:cSldViewPr snapToGrid="0" snapToObjects="1">
      <p:cViewPr>
        <p:scale>
          <a:sx n="90" d="100"/>
          <a:sy n="90" d="100"/>
        </p:scale>
        <p:origin x="-2496" y="-104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commentAuthors" Target="commentAuthors.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oleObject" Target="file:////Users/alessandrabari/Downloads/Sr4%25.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Users\alessandrabari\Dropbox\Sheffield\test%20antibatterici\viable%20count\Salts\Viable%20counts_Suspension__II.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Users\alessandrabari\Dropbox\Sheffield\test%20antibatterici\viable%20count\Salts\Viable%20counts_Suspension__II.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Users\alessandrabari\Dropbox\Sheffield\test%20antibatterici\viable%20count\Salts\Viable%20counts_Suspension__II.xlsx" TargetMode="External"/></Relationships>
</file>

<file path=ppt/charts/_rels/chart5.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oleObject" Target="file:////Users\alessandrabari\Dropbox\Sheffield\test%20antibatterici\viable%20count\riassunto%20valori.xlsx" TargetMode="External"/></Relationships>
</file>

<file path=ppt/charts/_rels/chart6.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oleObject" Target="file:////Users\alessandrabari\Dropbox\Sheffield\test%20antibatterici\viable%20count\riassunto%20valori.xlsx" TargetMode="External"/></Relationships>
</file>

<file path=ppt/charts/_rels/chart7.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oleObject" Target="file:////Users\alessandrabari\Dropbox\Sheffield\test%20antibatterici\viable%20count\riassunto%20valori.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it-IT" sz="1800" b="1">
                <a:solidFill>
                  <a:schemeClr val="tx1"/>
                </a:solidFill>
                <a:effectLst/>
              </a:rPr>
              <a:t>Ce SD 2% MTG</a:t>
            </a:r>
            <a:endParaRPr lang="it-IT" b="1">
              <a:solidFill>
                <a:schemeClr val="tx1"/>
              </a:solidFill>
              <a:effectLst/>
            </a:endParaRPr>
          </a:p>
        </c:rich>
      </c:tx>
      <c:layout/>
      <c:overlay val="0"/>
      <c:spPr>
        <a:noFill/>
        <a:ln>
          <a:noFill/>
        </a:ln>
        <a:effectLst/>
      </c:spPr>
      <c:txPr>
        <a:bodyPr rot="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it-IT"/>
        </a:p>
      </c:txPr>
    </c:title>
    <c:autoTitleDeleted val="0"/>
    <c:plotArea>
      <c:layout>
        <c:manualLayout>
          <c:layoutTarget val="inner"/>
          <c:xMode val="edge"/>
          <c:yMode val="edge"/>
          <c:x val="0.110034744351473"/>
          <c:y val="0.105984830225842"/>
          <c:w val="0.853286404473592"/>
          <c:h val="0.763690031665102"/>
        </c:manualLayout>
      </c:layout>
      <c:scatterChart>
        <c:scatterStyle val="smoothMarker"/>
        <c:varyColors val="0"/>
        <c:ser>
          <c:idx val="0"/>
          <c:order val="0"/>
          <c:spPr>
            <a:ln w="12700" cap="rnd">
              <a:solidFill>
                <a:schemeClr val="accent1"/>
              </a:solidFill>
              <a:round/>
            </a:ln>
            <a:effectLst/>
          </c:spPr>
          <c:marker>
            <c:symbol val="none"/>
          </c:marker>
          <c:xVal>
            <c:numRef>
              <c:f>Foglio1!$B$2:$B$5385</c:f>
              <c:numCache>
                <c:formatCode>General</c:formatCode>
                <c:ptCount val="5384"/>
                <c:pt idx="0">
                  <c:v>10.0086</c:v>
                </c:pt>
                <c:pt idx="1">
                  <c:v>10.0216</c:v>
                </c:pt>
                <c:pt idx="2">
                  <c:v>10.0346</c:v>
                </c:pt>
                <c:pt idx="3">
                  <c:v>10.0476</c:v>
                </c:pt>
                <c:pt idx="4">
                  <c:v>10.0606</c:v>
                </c:pt>
                <c:pt idx="5">
                  <c:v>10.0736</c:v>
                </c:pt>
                <c:pt idx="6">
                  <c:v>10.0866</c:v>
                </c:pt>
                <c:pt idx="7">
                  <c:v>10.0996</c:v>
                </c:pt>
                <c:pt idx="8">
                  <c:v>10.1126</c:v>
                </c:pt>
                <c:pt idx="9">
                  <c:v>10.1256</c:v>
                </c:pt>
                <c:pt idx="10">
                  <c:v>10.1386</c:v>
                </c:pt>
                <c:pt idx="11">
                  <c:v>10.1516</c:v>
                </c:pt>
                <c:pt idx="12">
                  <c:v>10.1646</c:v>
                </c:pt>
                <c:pt idx="13">
                  <c:v>10.1776</c:v>
                </c:pt>
                <c:pt idx="14">
                  <c:v>10.1906</c:v>
                </c:pt>
                <c:pt idx="15">
                  <c:v>10.2036</c:v>
                </c:pt>
                <c:pt idx="16">
                  <c:v>10.2166</c:v>
                </c:pt>
                <c:pt idx="17">
                  <c:v>10.2296</c:v>
                </c:pt>
                <c:pt idx="18">
                  <c:v>10.2426</c:v>
                </c:pt>
                <c:pt idx="19">
                  <c:v>10.2556</c:v>
                </c:pt>
                <c:pt idx="20">
                  <c:v>10.2686</c:v>
                </c:pt>
                <c:pt idx="21">
                  <c:v>10.2816</c:v>
                </c:pt>
                <c:pt idx="22">
                  <c:v>10.2946</c:v>
                </c:pt>
                <c:pt idx="23">
                  <c:v>10.3076</c:v>
                </c:pt>
                <c:pt idx="24">
                  <c:v>10.3206</c:v>
                </c:pt>
                <c:pt idx="25">
                  <c:v>10.3336</c:v>
                </c:pt>
                <c:pt idx="26">
                  <c:v>10.3466</c:v>
                </c:pt>
                <c:pt idx="27">
                  <c:v>10.3596</c:v>
                </c:pt>
                <c:pt idx="28">
                  <c:v>10.3726</c:v>
                </c:pt>
                <c:pt idx="29">
                  <c:v>10.3856</c:v>
                </c:pt>
                <c:pt idx="30">
                  <c:v>10.3986</c:v>
                </c:pt>
                <c:pt idx="31">
                  <c:v>10.4116</c:v>
                </c:pt>
                <c:pt idx="32">
                  <c:v>10.4246</c:v>
                </c:pt>
                <c:pt idx="33">
                  <c:v>10.4376</c:v>
                </c:pt>
                <c:pt idx="34">
                  <c:v>10.4506</c:v>
                </c:pt>
                <c:pt idx="35">
                  <c:v>10.4636</c:v>
                </c:pt>
                <c:pt idx="36">
                  <c:v>10.4766</c:v>
                </c:pt>
                <c:pt idx="37">
                  <c:v>10.4896</c:v>
                </c:pt>
                <c:pt idx="38">
                  <c:v>10.5026</c:v>
                </c:pt>
                <c:pt idx="39">
                  <c:v>10.5156</c:v>
                </c:pt>
                <c:pt idx="40">
                  <c:v>10.5286</c:v>
                </c:pt>
                <c:pt idx="41">
                  <c:v>10.5416</c:v>
                </c:pt>
                <c:pt idx="42">
                  <c:v>10.5546</c:v>
                </c:pt>
                <c:pt idx="43">
                  <c:v>10.5676</c:v>
                </c:pt>
                <c:pt idx="44">
                  <c:v>10.5806</c:v>
                </c:pt>
                <c:pt idx="45">
                  <c:v>10.5936</c:v>
                </c:pt>
                <c:pt idx="46">
                  <c:v>10.6066</c:v>
                </c:pt>
                <c:pt idx="47">
                  <c:v>10.6196</c:v>
                </c:pt>
                <c:pt idx="48">
                  <c:v>10.6326</c:v>
                </c:pt>
                <c:pt idx="49">
                  <c:v>10.6456</c:v>
                </c:pt>
                <c:pt idx="50">
                  <c:v>10.6586</c:v>
                </c:pt>
                <c:pt idx="51">
                  <c:v>10.6716</c:v>
                </c:pt>
                <c:pt idx="52">
                  <c:v>10.6846</c:v>
                </c:pt>
                <c:pt idx="53">
                  <c:v>10.6976</c:v>
                </c:pt>
                <c:pt idx="54">
                  <c:v>10.7106</c:v>
                </c:pt>
                <c:pt idx="55">
                  <c:v>10.7236</c:v>
                </c:pt>
                <c:pt idx="56">
                  <c:v>10.7366</c:v>
                </c:pt>
                <c:pt idx="57">
                  <c:v>10.7496</c:v>
                </c:pt>
                <c:pt idx="58">
                  <c:v>10.7626</c:v>
                </c:pt>
                <c:pt idx="59">
                  <c:v>10.7756</c:v>
                </c:pt>
                <c:pt idx="60">
                  <c:v>10.7886</c:v>
                </c:pt>
                <c:pt idx="61">
                  <c:v>10.8016</c:v>
                </c:pt>
                <c:pt idx="62">
                  <c:v>10.8146</c:v>
                </c:pt>
                <c:pt idx="63">
                  <c:v>10.8276</c:v>
                </c:pt>
                <c:pt idx="64">
                  <c:v>10.8406</c:v>
                </c:pt>
                <c:pt idx="65">
                  <c:v>10.8536</c:v>
                </c:pt>
                <c:pt idx="66">
                  <c:v>10.8666</c:v>
                </c:pt>
                <c:pt idx="67">
                  <c:v>10.8796</c:v>
                </c:pt>
                <c:pt idx="68">
                  <c:v>10.8926</c:v>
                </c:pt>
                <c:pt idx="69">
                  <c:v>10.9056</c:v>
                </c:pt>
                <c:pt idx="70">
                  <c:v>10.9186</c:v>
                </c:pt>
                <c:pt idx="71">
                  <c:v>10.9316</c:v>
                </c:pt>
                <c:pt idx="72">
                  <c:v>10.9446</c:v>
                </c:pt>
                <c:pt idx="73">
                  <c:v>10.9576</c:v>
                </c:pt>
                <c:pt idx="74">
                  <c:v>10.9706</c:v>
                </c:pt>
                <c:pt idx="75">
                  <c:v>10.9836</c:v>
                </c:pt>
                <c:pt idx="76">
                  <c:v>10.9966</c:v>
                </c:pt>
                <c:pt idx="77">
                  <c:v>11.0096</c:v>
                </c:pt>
                <c:pt idx="78">
                  <c:v>11.0226</c:v>
                </c:pt>
                <c:pt idx="79">
                  <c:v>11.0356</c:v>
                </c:pt>
                <c:pt idx="80">
                  <c:v>11.0486</c:v>
                </c:pt>
                <c:pt idx="81">
                  <c:v>11.0616</c:v>
                </c:pt>
                <c:pt idx="82">
                  <c:v>11.0746</c:v>
                </c:pt>
                <c:pt idx="83">
                  <c:v>11.0876</c:v>
                </c:pt>
                <c:pt idx="84">
                  <c:v>11.1006</c:v>
                </c:pt>
                <c:pt idx="85">
                  <c:v>11.1136</c:v>
                </c:pt>
                <c:pt idx="86">
                  <c:v>11.1266</c:v>
                </c:pt>
                <c:pt idx="87">
                  <c:v>11.1396</c:v>
                </c:pt>
                <c:pt idx="88">
                  <c:v>11.1526</c:v>
                </c:pt>
                <c:pt idx="89">
                  <c:v>11.1656</c:v>
                </c:pt>
                <c:pt idx="90">
                  <c:v>11.1786</c:v>
                </c:pt>
                <c:pt idx="91">
                  <c:v>11.1916</c:v>
                </c:pt>
                <c:pt idx="92">
                  <c:v>11.2046</c:v>
                </c:pt>
                <c:pt idx="93">
                  <c:v>11.2176</c:v>
                </c:pt>
                <c:pt idx="94">
                  <c:v>11.2306</c:v>
                </c:pt>
                <c:pt idx="95">
                  <c:v>11.2436</c:v>
                </c:pt>
                <c:pt idx="96">
                  <c:v>11.2566</c:v>
                </c:pt>
                <c:pt idx="97">
                  <c:v>11.2696</c:v>
                </c:pt>
                <c:pt idx="98">
                  <c:v>11.2826</c:v>
                </c:pt>
                <c:pt idx="99">
                  <c:v>11.2956</c:v>
                </c:pt>
                <c:pt idx="100">
                  <c:v>11.3086</c:v>
                </c:pt>
                <c:pt idx="101">
                  <c:v>11.3216</c:v>
                </c:pt>
                <c:pt idx="102">
                  <c:v>11.3346</c:v>
                </c:pt>
                <c:pt idx="103">
                  <c:v>11.3476</c:v>
                </c:pt>
                <c:pt idx="104">
                  <c:v>11.3606</c:v>
                </c:pt>
                <c:pt idx="105">
                  <c:v>11.3736</c:v>
                </c:pt>
                <c:pt idx="106">
                  <c:v>11.3866</c:v>
                </c:pt>
                <c:pt idx="107">
                  <c:v>11.3996</c:v>
                </c:pt>
                <c:pt idx="108">
                  <c:v>11.4126</c:v>
                </c:pt>
                <c:pt idx="109">
                  <c:v>11.4256</c:v>
                </c:pt>
                <c:pt idx="110">
                  <c:v>11.4386</c:v>
                </c:pt>
                <c:pt idx="111">
                  <c:v>11.4516</c:v>
                </c:pt>
                <c:pt idx="112">
                  <c:v>11.4646</c:v>
                </c:pt>
                <c:pt idx="113">
                  <c:v>11.4776</c:v>
                </c:pt>
                <c:pt idx="114">
                  <c:v>11.4906</c:v>
                </c:pt>
                <c:pt idx="115">
                  <c:v>11.5036</c:v>
                </c:pt>
                <c:pt idx="116">
                  <c:v>11.5166</c:v>
                </c:pt>
                <c:pt idx="117">
                  <c:v>11.5296</c:v>
                </c:pt>
                <c:pt idx="118">
                  <c:v>11.5426</c:v>
                </c:pt>
                <c:pt idx="119">
                  <c:v>11.5556</c:v>
                </c:pt>
                <c:pt idx="120">
                  <c:v>11.5686</c:v>
                </c:pt>
                <c:pt idx="121">
                  <c:v>11.5816</c:v>
                </c:pt>
                <c:pt idx="122">
                  <c:v>11.5946</c:v>
                </c:pt>
                <c:pt idx="123">
                  <c:v>11.6076</c:v>
                </c:pt>
                <c:pt idx="124">
                  <c:v>11.6206</c:v>
                </c:pt>
                <c:pt idx="125">
                  <c:v>11.6336</c:v>
                </c:pt>
                <c:pt idx="126">
                  <c:v>11.6466</c:v>
                </c:pt>
                <c:pt idx="127">
                  <c:v>11.6596</c:v>
                </c:pt>
                <c:pt idx="128">
                  <c:v>11.6726</c:v>
                </c:pt>
                <c:pt idx="129">
                  <c:v>11.6856</c:v>
                </c:pt>
                <c:pt idx="130">
                  <c:v>11.6986</c:v>
                </c:pt>
                <c:pt idx="131">
                  <c:v>11.7116</c:v>
                </c:pt>
                <c:pt idx="132">
                  <c:v>11.7246</c:v>
                </c:pt>
                <c:pt idx="133">
                  <c:v>11.7376</c:v>
                </c:pt>
                <c:pt idx="134">
                  <c:v>11.7506</c:v>
                </c:pt>
                <c:pt idx="135">
                  <c:v>11.7636</c:v>
                </c:pt>
                <c:pt idx="136">
                  <c:v>11.7766</c:v>
                </c:pt>
                <c:pt idx="137">
                  <c:v>11.7896</c:v>
                </c:pt>
                <c:pt idx="138">
                  <c:v>11.8026</c:v>
                </c:pt>
                <c:pt idx="139">
                  <c:v>11.8156</c:v>
                </c:pt>
                <c:pt idx="140">
                  <c:v>11.8286</c:v>
                </c:pt>
                <c:pt idx="141">
                  <c:v>11.8416</c:v>
                </c:pt>
                <c:pt idx="142">
                  <c:v>11.8546</c:v>
                </c:pt>
                <c:pt idx="143">
                  <c:v>11.8676</c:v>
                </c:pt>
                <c:pt idx="144">
                  <c:v>11.8806</c:v>
                </c:pt>
                <c:pt idx="145">
                  <c:v>11.8936</c:v>
                </c:pt>
                <c:pt idx="146">
                  <c:v>11.9066</c:v>
                </c:pt>
                <c:pt idx="147">
                  <c:v>11.9196</c:v>
                </c:pt>
                <c:pt idx="148">
                  <c:v>11.9326</c:v>
                </c:pt>
                <c:pt idx="149">
                  <c:v>11.9456</c:v>
                </c:pt>
                <c:pt idx="150">
                  <c:v>11.9586</c:v>
                </c:pt>
                <c:pt idx="151">
                  <c:v>11.9716</c:v>
                </c:pt>
                <c:pt idx="152">
                  <c:v>11.9846</c:v>
                </c:pt>
                <c:pt idx="153">
                  <c:v>11.9976</c:v>
                </c:pt>
                <c:pt idx="154">
                  <c:v>12.0106</c:v>
                </c:pt>
                <c:pt idx="155">
                  <c:v>12.0236</c:v>
                </c:pt>
                <c:pt idx="156">
                  <c:v>12.0366</c:v>
                </c:pt>
                <c:pt idx="157">
                  <c:v>12.0496</c:v>
                </c:pt>
                <c:pt idx="158">
                  <c:v>12.0626</c:v>
                </c:pt>
                <c:pt idx="159">
                  <c:v>12.0756</c:v>
                </c:pt>
                <c:pt idx="160">
                  <c:v>12.0886</c:v>
                </c:pt>
                <c:pt idx="161">
                  <c:v>12.1016</c:v>
                </c:pt>
                <c:pt idx="162">
                  <c:v>12.1146</c:v>
                </c:pt>
                <c:pt idx="163">
                  <c:v>12.1276</c:v>
                </c:pt>
                <c:pt idx="164">
                  <c:v>12.1406</c:v>
                </c:pt>
                <c:pt idx="165">
                  <c:v>12.1536</c:v>
                </c:pt>
                <c:pt idx="166">
                  <c:v>12.1666</c:v>
                </c:pt>
                <c:pt idx="167">
                  <c:v>12.1796</c:v>
                </c:pt>
                <c:pt idx="168">
                  <c:v>12.1926</c:v>
                </c:pt>
                <c:pt idx="169">
                  <c:v>12.2056</c:v>
                </c:pt>
                <c:pt idx="170">
                  <c:v>12.2186</c:v>
                </c:pt>
                <c:pt idx="171">
                  <c:v>12.2316</c:v>
                </c:pt>
                <c:pt idx="172">
                  <c:v>12.2446</c:v>
                </c:pt>
                <c:pt idx="173">
                  <c:v>12.2576</c:v>
                </c:pt>
                <c:pt idx="174">
                  <c:v>12.2706</c:v>
                </c:pt>
                <c:pt idx="175">
                  <c:v>12.2836</c:v>
                </c:pt>
                <c:pt idx="176">
                  <c:v>12.2966</c:v>
                </c:pt>
                <c:pt idx="177">
                  <c:v>12.3096</c:v>
                </c:pt>
                <c:pt idx="178">
                  <c:v>12.3226</c:v>
                </c:pt>
                <c:pt idx="179">
                  <c:v>12.3356</c:v>
                </c:pt>
                <c:pt idx="180">
                  <c:v>12.3486</c:v>
                </c:pt>
                <c:pt idx="181">
                  <c:v>12.3616</c:v>
                </c:pt>
                <c:pt idx="182">
                  <c:v>12.3746</c:v>
                </c:pt>
                <c:pt idx="183">
                  <c:v>12.3876</c:v>
                </c:pt>
                <c:pt idx="184">
                  <c:v>12.4006</c:v>
                </c:pt>
                <c:pt idx="185">
                  <c:v>12.4136</c:v>
                </c:pt>
                <c:pt idx="186">
                  <c:v>12.4266</c:v>
                </c:pt>
                <c:pt idx="187">
                  <c:v>12.4396</c:v>
                </c:pt>
                <c:pt idx="188">
                  <c:v>12.4526</c:v>
                </c:pt>
                <c:pt idx="189">
                  <c:v>12.4656</c:v>
                </c:pt>
                <c:pt idx="190">
                  <c:v>12.4786</c:v>
                </c:pt>
                <c:pt idx="191">
                  <c:v>12.4916</c:v>
                </c:pt>
                <c:pt idx="192">
                  <c:v>12.5046</c:v>
                </c:pt>
                <c:pt idx="193">
                  <c:v>12.5176</c:v>
                </c:pt>
                <c:pt idx="194">
                  <c:v>12.5306</c:v>
                </c:pt>
                <c:pt idx="195">
                  <c:v>12.5436</c:v>
                </c:pt>
                <c:pt idx="196">
                  <c:v>12.5566</c:v>
                </c:pt>
                <c:pt idx="197">
                  <c:v>12.5696</c:v>
                </c:pt>
                <c:pt idx="198">
                  <c:v>12.5826</c:v>
                </c:pt>
                <c:pt idx="199">
                  <c:v>12.5956</c:v>
                </c:pt>
                <c:pt idx="200">
                  <c:v>12.6086</c:v>
                </c:pt>
                <c:pt idx="201">
                  <c:v>12.6216</c:v>
                </c:pt>
                <c:pt idx="202">
                  <c:v>12.6346</c:v>
                </c:pt>
                <c:pt idx="203">
                  <c:v>12.6476</c:v>
                </c:pt>
                <c:pt idx="204">
                  <c:v>12.6606</c:v>
                </c:pt>
                <c:pt idx="205">
                  <c:v>12.6736</c:v>
                </c:pt>
                <c:pt idx="206">
                  <c:v>12.6866</c:v>
                </c:pt>
                <c:pt idx="207">
                  <c:v>12.6996</c:v>
                </c:pt>
                <c:pt idx="208">
                  <c:v>12.7126</c:v>
                </c:pt>
                <c:pt idx="209">
                  <c:v>12.7256</c:v>
                </c:pt>
                <c:pt idx="210">
                  <c:v>12.7386</c:v>
                </c:pt>
                <c:pt idx="211">
                  <c:v>12.7516</c:v>
                </c:pt>
                <c:pt idx="212">
                  <c:v>12.7646</c:v>
                </c:pt>
                <c:pt idx="213">
                  <c:v>12.7776</c:v>
                </c:pt>
                <c:pt idx="214">
                  <c:v>12.7906</c:v>
                </c:pt>
                <c:pt idx="215">
                  <c:v>12.8036</c:v>
                </c:pt>
                <c:pt idx="216">
                  <c:v>12.8166</c:v>
                </c:pt>
                <c:pt idx="217">
                  <c:v>12.8296</c:v>
                </c:pt>
                <c:pt idx="218">
                  <c:v>12.8426</c:v>
                </c:pt>
                <c:pt idx="219">
                  <c:v>12.8556</c:v>
                </c:pt>
                <c:pt idx="220">
                  <c:v>12.8686</c:v>
                </c:pt>
                <c:pt idx="221">
                  <c:v>12.8816</c:v>
                </c:pt>
                <c:pt idx="222">
                  <c:v>12.8946</c:v>
                </c:pt>
                <c:pt idx="223">
                  <c:v>12.9076</c:v>
                </c:pt>
                <c:pt idx="224">
                  <c:v>12.9206</c:v>
                </c:pt>
                <c:pt idx="225">
                  <c:v>12.9336</c:v>
                </c:pt>
                <c:pt idx="226">
                  <c:v>12.9466</c:v>
                </c:pt>
                <c:pt idx="227">
                  <c:v>12.9596</c:v>
                </c:pt>
                <c:pt idx="228">
                  <c:v>12.9726</c:v>
                </c:pt>
                <c:pt idx="229">
                  <c:v>12.9856</c:v>
                </c:pt>
                <c:pt idx="230">
                  <c:v>12.9986</c:v>
                </c:pt>
                <c:pt idx="231">
                  <c:v>13.0116</c:v>
                </c:pt>
                <c:pt idx="232">
                  <c:v>13.0246</c:v>
                </c:pt>
                <c:pt idx="233">
                  <c:v>13.0376</c:v>
                </c:pt>
                <c:pt idx="234">
                  <c:v>13.0506</c:v>
                </c:pt>
                <c:pt idx="235">
                  <c:v>13.0636</c:v>
                </c:pt>
                <c:pt idx="236">
                  <c:v>13.0766</c:v>
                </c:pt>
                <c:pt idx="237">
                  <c:v>13.0896</c:v>
                </c:pt>
                <c:pt idx="238">
                  <c:v>13.1026</c:v>
                </c:pt>
                <c:pt idx="239">
                  <c:v>13.1156</c:v>
                </c:pt>
                <c:pt idx="240">
                  <c:v>13.1286</c:v>
                </c:pt>
                <c:pt idx="241">
                  <c:v>13.1416</c:v>
                </c:pt>
                <c:pt idx="242">
                  <c:v>13.1546</c:v>
                </c:pt>
                <c:pt idx="243">
                  <c:v>13.1676</c:v>
                </c:pt>
                <c:pt idx="244">
                  <c:v>13.1806</c:v>
                </c:pt>
                <c:pt idx="245">
                  <c:v>13.1936</c:v>
                </c:pt>
                <c:pt idx="246">
                  <c:v>13.2066</c:v>
                </c:pt>
                <c:pt idx="247">
                  <c:v>13.2196</c:v>
                </c:pt>
                <c:pt idx="248">
                  <c:v>13.2326</c:v>
                </c:pt>
                <c:pt idx="249">
                  <c:v>13.2456</c:v>
                </c:pt>
                <c:pt idx="250">
                  <c:v>13.2586</c:v>
                </c:pt>
                <c:pt idx="251">
                  <c:v>13.2716</c:v>
                </c:pt>
                <c:pt idx="252">
                  <c:v>13.2846</c:v>
                </c:pt>
                <c:pt idx="253">
                  <c:v>13.2976</c:v>
                </c:pt>
                <c:pt idx="254">
                  <c:v>13.3106</c:v>
                </c:pt>
                <c:pt idx="255">
                  <c:v>13.3236</c:v>
                </c:pt>
                <c:pt idx="256">
                  <c:v>13.3366</c:v>
                </c:pt>
                <c:pt idx="257">
                  <c:v>13.3496</c:v>
                </c:pt>
                <c:pt idx="258">
                  <c:v>13.3626</c:v>
                </c:pt>
                <c:pt idx="259">
                  <c:v>13.3756</c:v>
                </c:pt>
                <c:pt idx="260">
                  <c:v>13.3886</c:v>
                </c:pt>
                <c:pt idx="261">
                  <c:v>13.4016</c:v>
                </c:pt>
                <c:pt idx="262">
                  <c:v>13.4146</c:v>
                </c:pt>
                <c:pt idx="263">
                  <c:v>13.4276</c:v>
                </c:pt>
                <c:pt idx="264">
                  <c:v>13.4406</c:v>
                </c:pt>
                <c:pt idx="265">
                  <c:v>13.4536</c:v>
                </c:pt>
                <c:pt idx="266">
                  <c:v>13.4666</c:v>
                </c:pt>
                <c:pt idx="267">
                  <c:v>13.4796</c:v>
                </c:pt>
                <c:pt idx="268">
                  <c:v>13.4926</c:v>
                </c:pt>
                <c:pt idx="269">
                  <c:v>13.5056</c:v>
                </c:pt>
                <c:pt idx="270">
                  <c:v>13.5186</c:v>
                </c:pt>
                <c:pt idx="271">
                  <c:v>13.5316</c:v>
                </c:pt>
                <c:pt idx="272">
                  <c:v>13.5446</c:v>
                </c:pt>
                <c:pt idx="273">
                  <c:v>13.5576</c:v>
                </c:pt>
                <c:pt idx="274">
                  <c:v>13.5706</c:v>
                </c:pt>
                <c:pt idx="275">
                  <c:v>13.5836</c:v>
                </c:pt>
                <c:pt idx="276">
                  <c:v>13.5966</c:v>
                </c:pt>
                <c:pt idx="277">
                  <c:v>13.6096</c:v>
                </c:pt>
                <c:pt idx="278">
                  <c:v>13.6226</c:v>
                </c:pt>
                <c:pt idx="279">
                  <c:v>13.6356</c:v>
                </c:pt>
                <c:pt idx="280">
                  <c:v>13.6486</c:v>
                </c:pt>
                <c:pt idx="281">
                  <c:v>13.6616</c:v>
                </c:pt>
                <c:pt idx="282">
                  <c:v>13.6746</c:v>
                </c:pt>
                <c:pt idx="283">
                  <c:v>13.6876</c:v>
                </c:pt>
                <c:pt idx="284">
                  <c:v>13.7006</c:v>
                </c:pt>
                <c:pt idx="285">
                  <c:v>13.7136</c:v>
                </c:pt>
                <c:pt idx="286">
                  <c:v>13.7266</c:v>
                </c:pt>
                <c:pt idx="287">
                  <c:v>13.7396</c:v>
                </c:pt>
                <c:pt idx="288">
                  <c:v>13.7526</c:v>
                </c:pt>
                <c:pt idx="289">
                  <c:v>13.7656</c:v>
                </c:pt>
                <c:pt idx="290">
                  <c:v>13.7786</c:v>
                </c:pt>
                <c:pt idx="291">
                  <c:v>13.7916</c:v>
                </c:pt>
                <c:pt idx="292">
                  <c:v>13.8046</c:v>
                </c:pt>
                <c:pt idx="293">
                  <c:v>13.8176</c:v>
                </c:pt>
                <c:pt idx="294">
                  <c:v>13.8306</c:v>
                </c:pt>
                <c:pt idx="295">
                  <c:v>13.8436</c:v>
                </c:pt>
                <c:pt idx="296">
                  <c:v>13.8566</c:v>
                </c:pt>
                <c:pt idx="297">
                  <c:v>13.8696</c:v>
                </c:pt>
                <c:pt idx="298">
                  <c:v>13.8826</c:v>
                </c:pt>
                <c:pt idx="299">
                  <c:v>13.8956</c:v>
                </c:pt>
                <c:pt idx="300">
                  <c:v>13.9086</c:v>
                </c:pt>
                <c:pt idx="301">
                  <c:v>13.9216</c:v>
                </c:pt>
                <c:pt idx="302">
                  <c:v>13.9346</c:v>
                </c:pt>
                <c:pt idx="303">
                  <c:v>13.9476</c:v>
                </c:pt>
                <c:pt idx="304">
                  <c:v>13.9606</c:v>
                </c:pt>
                <c:pt idx="305">
                  <c:v>13.9736</c:v>
                </c:pt>
                <c:pt idx="306">
                  <c:v>13.9866</c:v>
                </c:pt>
                <c:pt idx="307">
                  <c:v>13.9996</c:v>
                </c:pt>
                <c:pt idx="308">
                  <c:v>14.0126</c:v>
                </c:pt>
                <c:pt idx="309">
                  <c:v>14.0256</c:v>
                </c:pt>
                <c:pt idx="310">
                  <c:v>14.0386</c:v>
                </c:pt>
                <c:pt idx="311">
                  <c:v>14.0516</c:v>
                </c:pt>
                <c:pt idx="312">
                  <c:v>14.0646</c:v>
                </c:pt>
                <c:pt idx="313">
                  <c:v>14.0776</c:v>
                </c:pt>
                <c:pt idx="314">
                  <c:v>14.0906</c:v>
                </c:pt>
                <c:pt idx="315">
                  <c:v>14.1036</c:v>
                </c:pt>
                <c:pt idx="316">
                  <c:v>14.1166</c:v>
                </c:pt>
                <c:pt idx="317">
                  <c:v>14.1296</c:v>
                </c:pt>
                <c:pt idx="318">
                  <c:v>14.1426</c:v>
                </c:pt>
                <c:pt idx="319">
                  <c:v>14.1556</c:v>
                </c:pt>
                <c:pt idx="320">
                  <c:v>14.1686</c:v>
                </c:pt>
                <c:pt idx="321">
                  <c:v>14.1816</c:v>
                </c:pt>
                <c:pt idx="322">
                  <c:v>14.1946</c:v>
                </c:pt>
                <c:pt idx="323">
                  <c:v>14.2076</c:v>
                </c:pt>
                <c:pt idx="324">
                  <c:v>14.2206</c:v>
                </c:pt>
                <c:pt idx="325">
                  <c:v>14.2336</c:v>
                </c:pt>
                <c:pt idx="326">
                  <c:v>14.2466</c:v>
                </c:pt>
                <c:pt idx="327">
                  <c:v>14.2596</c:v>
                </c:pt>
                <c:pt idx="328">
                  <c:v>14.2726</c:v>
                </c:pt>
                <c:pt idx="329">
                  <c:v>14.2856</c:v>
                </c:pt>
                <c:pt idx="330">
                  <c:v>14.2986</c:v>
                </c:pt>
                <c:pt idx="331">
                  <c:v>14.3116</c:v>
                </c:pt>
                <c:pt idx="332">
                  <c:v>14.3246</c:v>
                </c:pt>
                <c:pt idx="333">
                  <c:v>14.3376</c:v>
                </c:pt>
                <c:pt idx="334">
                  <c:v>14.3506</c:v>
                </c:pt>
                <c:pt idx="335">
                  <c:v>14.3636</c:v>
                </c:pt>
                <c:pt idx="336">
                  <c:v>14.3766</c:v>
                </c:pt>
                <c:pt idx="337">
                  <c:v>14.3896</c:v>
                </c:pt>
                <c:pt idx="338">
                  <c:v>14.4026</c:v>
                </c:pt>
                <c:pt idx="339">
                  <c:v>14.4156</c:v>
                </c:pt>
                <c:pt idx="340">
                  <c:v>14.4286</c:v>
                </c:pt>
                <c:pt idx="341">
                  <c:v>14.4416</c:v>
                </c:pt>
                <c:pt idx="342">
                  <c:v>14.4546</c:v>
                </c:pt>
                <c:pt idx="343">
                  <c:v>14.4676</c:v>
                </c:pt>
                <c:pt idx="344">
                  <c:v>14.4806</c:v>
                </c:pt>
                <c:pt idx="345">
                  <c:v>14.4936</c:v>
                </c:pt>
                <c:pt idx="346">
                  <c:v>14.5066</c:v>
                </c:pt>
                <c:pt idx="347">
                  <c:v>14.5196</c:v>
                </c:pt>
                <c:pt idx="348">
                  <c:v>14.5326</c:v>
                </c:pt>
                <c:pt idx="349">
                  <c:v>14.5456</c:v>
                </c:pt>
                <c:pt idx="350">
                  <c:v>14.5586</c:v>
                </c:pt>
                <c:pt idx="351">
                  <c:v>14.5716</c:v>
                </c:pt>
                <c:pt idx="352">
                  <c:v>14.5846</c:v>
                </c:pt>
                <c:pt idx="353">
                  <c:v>14.5976</c:v>
                </c:pt>
                <c:pt idx="354">
                  <c:v>14.6106</c:v>
                </c:pt>
                <c:pt idx="355">
                  <c:v>14.6236</c:v>
                </c:pt>
                <c:pt idx="356">
                  <c:v>14.6366</c:v>
                </c:pt>
                <c:pt idx="357">
                  <c:v>14.6496</c:v>
                </c:pt>
                <c:pt idx="358">
                  <c:v>14.6626</c:v>
                </c:pt>
                <c:pt idx="359">
                  <c:v>14.6756</c:v>
                </c:pt>
                <c:pt idx="360">
                  <c:v>14.6886</c:v>
                </c:pt>
                <c:pt idx="361">
                  <c:v>14.7016</c:v>
                </c:pt>
                <c:pt idx="362">
                  <c:v>14.7146</c:v>
                </c:pt>
                <c:pt idx="363">
                  <c:v>14.7276</c:v>
                </c:pt>
                <c:pt idx="364">
                  <c:v>14.7406</c:v>
                </c:pt>
                <c:pt idx="365">
                  <c:v>14.7536</c:v>
                </c:pt>
                <c:pt idx="366">
                  <c:v>14.7666</c:v>
                </c:pt>
                <c:pt idx="367">
                  <c:v>14.7796</c:v>
                </c:pt>
                <c:pt idx="368">
                  <c:v>14.7926</c:v>
                </c:pt>
                <c:pt idx="369">
                  <c:v>14.8056</c:v>
                </c:pt>
                <c:pt idx="370">
                  <c:v>14.8186</c:v>
                </c:pt>
                <c:pt idx="371">
                  <c:v>14.8316</c:v>
                </c:pt>
                <c:pt idx="372">
                  <c:v>14.8446</c:v>
                </c:pt>
                <c:pt idx="373">
                  <c:v>14.8576</c:v>
                </c:pt>
                <c:pt idx="374">
                  <c:v>14.8706</c:v>
                </c:pt>
                <c:pt idx="375">
                  <c:v>14.8836</c:v>
                </c:pt>
                <c:pt idx="376">
                  <c:v>14.8966</c:v>
                </c:pt>
                <c:pt idx="377">
                  <c:v>14.9096</c:v>
                </c:pt>
                <c:pt idx="378">
                  <c:v>14.9226</c:v>
                </c:pt>
                <c:pt idx="379">
                  <c:v>14.9356</c:v>
                </c:pt>
                <c:pt idx="380">
                  <c:v>14.9486</c:v>
                </c:pt>
                <c:pt idx="381">
                  <c:v>14.9616</c:v>
                </c:pt>
                <c:pt idx="382">
                  <c:v>14.9746</c:v>
                </c:pt>
                <c:pt idx="383">
                  <c:v>14.9876</c:v>
                </c:pt>
                <c:pt idx="384">
                  <c:v>15.0006</c:v>
                </c:pt>
                <c:pt idx="385">
                  <c:v>15.0136</c:v>
                </c:pt>
                <c:pt idx="386">
                  <c:v>15.0266</c:v>
                </c:pt>
                <c:pt idx="387">
                  <c:v>15.0396</c:v>
                </c:pt>
                <c:pt idx="388">
                  <c:v>15.0526</c:v>
                </c:pt>
                <c:pt idx="389">
                  <c:v>15.0656</c:v>
                </c:pt>
                <c:pt idx="390">
                  <c:v>15.0786</c:v>
                </c:pt>
                <c:pt idx="391">
                  <c:v>15.0916</c:v>
                </c:pt>
                <c:pt idx="392">
                  <c:v>15.1046</c:v>
                </c:pt>
                <c:pt idx="393">
                  <c:v>15.1176</c:v>
                </c:pt>
                <c:pt idx="394">
                  <c:v>15.1306</c:v>
                </c:pt>
                <c:pt idx="395">
                  <c:v>15.1436</c:v>
                </c:pt>
                <c:pt idx="396">
                  <c:v>15.1566</c:v>
                </c:pt>
                <c:pt idx="397">
                  <c:v>15.1696</c:v>
                </c:pt>
                <c:pt idx="398">
                  <c:v>15.1826</c:v>
                </c:pt>
                <c:pt idx="399">
                  <c:v>15.1956</c:v>
                </c:pt>
                <c:pt idx="400">
                  <c:v>15.2086</c:v>
                </c:pt>
                <c:pt idx="401">
                  <c:v>15.2216</c:v>
                </c:pt>
                <c:pt idx="402">
                  <c:v>15.2346</c:v>
                </c:pt>
                <c:pt idx="403">
                  <c:v>15.2476</c:v>
                </c:pt>
                <c:pt idx="404">
                  <c:v>15.2606</c:v>
                </c:pt>
                <c:pt idx="405">
                  <c:v>15.2736</c:v>
                </c:pt>
                <c:pt idx="406">
                  <c:v>15.2866</c:v>
                </c:pt>
                <c:pt idx="407">
                  <c:v>15.2996</c:v>
                </c:pt>
                <c:pt idx="408">
                  <c:v>15.3126</c:v>
                </c:pt>
                <c:pt idx="409">
                  <c:v>15.3256</c:v>
                </c:pt>
                <c:pt idx="410">
                  <c:v>15.3386</c:v>
                </c:pt>
                <c:pt idx="411">
                  <c:v>15.3516</c:v>
                </c:pt>
                <c:pt idx="412">
                  <c:v>15.3646</c:v>
                </c:pt>
                <c:pt idx="413">
                  <c:v>15.3776</c:v>
                </c:pt>
                <c:pt idx="414">
                  <c:v>15.3906</c:v>
                </c:pt>
                <c:pt idx="415">
                  <c:v>15.4036</c:v>
                </c:pt>
                <c:pt idx="416">
                  <c:v>15.4166</c:v>
                </c:pt>
                <c:pt idx="417">
                  <c:v>15.4296</c:v>
                </c:pt>
                <c:pt idx="418">
                  <c:v>15.4426</c:v>
                </c:pt>
                <c:pt idx="419">
                  <c:v>15.4556</c:v>
                </c:pt>
                <c:pt idx="420">
                  <c:v>15.4686</c:v>
                </c:pt>
                <c:pt idx="421">
                  <c:v>15.4816</c:v>
                </c:pt>
                <c:pt idx="422">
                  <c:v>15.4946</c:v>
                </c:pt>
                <c:pt idx="423">
                  <c:v>15.5076</c:v>
                </c:pt>
                <c:pt idx="424">
                  <c:v>15.5206</c:v>
                </c:pt>
                <c:pt idx="425">
                  <c:v>15.5336</c:v>
                </c:pt>
                <c:pt idx="426">
                  <c:v>15.5466</c:v>
                </c:pt>
                <c:pt idx="427">
                  <c:v>15.5596</c:v>
                </c:pt>
                <c:pt idx="428">
                  <c:v>15.5726</c:v>
                </c:pt>
                <c:pt idx="429">
                  <c:v>15.5856</c:v>
                </c:pt>
                <c:pt idx="430">
                  <c:v>15.5986</c:v>
                </c:pt>
                <c:pt idx="431">
                  <c:v>15.6116</c:v>
                </c:pt>
                <c:pt idx="432">
                  <c:v>15.6246</c:v>
                </c:pt>
                <c:pt idx="433">
                  <c:v>15.6376</c:v>
                </c:pt>
                <c:pt idx="434">
                  <c:v>15.6506</c:v>
                </c:pt>
                <c:pt idx="435">
                  <c:v>15.6636</c:v>
                </c:pt>
                <c:pt idx="436">
                  <c:v>15.6766</c:v>
                </c:pt>
                <c:pt idx="437">
                  <c:v>15.6896</c:v>
                </c:pt>
                <c:pt idx="438">
                  <c:v>15.7026</c:v>
                </c:pt>
                <c:pt idx="439">
                  <c:v>15.7156</c:v>
                </c:pt>
                <c:pt idx="440">
                  <c:v>15.7286</c:v>
                </c:pt>
                <c:pt idx="441">
                  <c:v>15.7416</c:v>
                </c:pt>
                <c:pt idx="442">
                  <c:v>15.7546</c:v>
                </c:pt>
                <c:pt idx="443">
                  <c:v>15.7676</c:v>
                </c:pt>
                <c:pt idx="444">
                  <c:v>15.7806</c:v>
                </c:pt>
                <c:pt idx="445">
                  <c:v>15.7936</c:v>
                </c:pt>
                <c:pt idx="446">
                  <c:v>15.8066</c:v>
                </c:pt>
                <c:pt idx="447">
                  <c:v>15.8196</c:v>
                </c:pt>
                <c:pt idx="448">
                  <c:v>15.8326</c:v>
                </c:pt>
                <c:pt idx="449">
                  <c:v>15.8456</c:v>
                </c:pt>
                <c:pt idx="450">
                  <c:v>15.8586</c:v>
                </c:pt>
                <c:pt idx="451">
                  <c:v>15.8716</c:v>
                </c:pt>
                <c:pt idx="452">
                  <c:v>15.8846</c:v>
                </c:pt>
                <c:pt idx="453">
                  <c:v>15.8976</c:v>
                </c:pt>
                <c:pt idx="454">
                  <c:v>15.9106</c:v>
                </c:pt>
                <c:pt idx="455">
                  <c:v>15.9236</c:v>
                </c:pt>
                <c:pt idx="456">
                  <c:v>15.9366</c:v>
                </c:pt>
                <c:pt idx="457">
                  <c:v>15.9496</c:v>
                </c:pt>
                <c:pt idx="458">
                  <c:v>15.9626</c:v>
                </c:pt>
                <c:pt idx="459">
                  <c:v>15.9756</c:v>
                </c:pt>
                <c:pt idx="460">
                  <c:v>15.9886</c:v>
                </c:pt>
                <c:pt idx="461">
                  <c:v>16.0016</c:v>
                </c:pt>
                <c:pt idx="462">
                  <c:v>16.0146</c:v>
                </c:pt>
                <c:pt idx="463">
                  <c:v>16.0276</c:v>
                </c:pt>
                <c:pt idx="464">
                  <c:v>16.0406</c:v>
                </c:pt>
                <c:pt idx="465">
                  <c:v>16.0536</c:v>
                </c:pt>
                <c:pt idx="466">
                  <c:v>16.0666</c:v>
                </c:pt>
                <c:pt idx="467">
                  <c:v>16.0796</c:v>
                </c:pt>
                <c:pt idx="468">
                  <c:v>16.0926</c:v>
                </c:pt>
                <c:pt idx="469">
                  <c:v>16.1056</c:v>
                </c:pt>
                <c:pt idx="470">
                  <c:v>16.1186</c:v>
                </c:pt>
                <c:pt idx="471">
                  <c:v>16.1316</c:v>
                </c:pt>
                <c:pt idx="472">
                  <c:v>16.1446</c:v>
                </c:pt>
                <c:pt idx="473">
                  <c:v>16.1576</c:v>
                </c:pt>
                <c:pt idx="474">
                  <c:v>16.1706</c:v>
                </c:pt>
                <c:pt idx="475">
                  <c:v>16.1836</c:v>
                </c:pt>
                <c:pt idx="476">
                  <c:v>16.1966</c:v>
                </c:pt>
                <c:pt idx="477">
                  <c:v>16.2096</c:v>
                </c:pt>
                <c:pt idx="478">
                  <c:v>16.2226</c:v>
                </c:pt>
                <c:pt idx="479">
                  <c:v>16.2356</c:v>
                </c:pt>
                <c:pt idx="480">
                  <c:v>16.2486</c:v>
                </c:pt>
                <c:pt idx="481">
                  <c:v>16.2616</c:v>
                </c:pt>
                <c:pt idx="482">
                  <c:v>16.2746</c:v>
                </c:pt>
                <c:pt idx="483">
                  <c:v>16.2876</c:v>
                </c:pt>
                <c:pt idx="484">
                  <c:v>16.3006</c:v>
                </c:pt>
                <c:pt idx="485">
                  <c:v>16.3136</c:v>
                </c:pt>
                <c:pt idx="486">
                  <c:v>16.3266</c:v>
                </c:pt>
                <c:pt idx="487">
                  <c:v>16.3396</c:v>
                </c:pt>
                <c:pt idx="488">
                  <c:v>16.3526</c:v>
                </c:pt>
                <c:pt idx="489">
                  <c:v>16.3656</c:v>
                </c:pt>
                <c:pt idx="490">
                  <c:v>16.3786</c:v>
                </c:pt>
                <c:pt idx="491">
                  <c:v>16.3916</c:v>
                </c:pt>
                <c:pt idx="492">
                  <c:v>16.4046</c:v>
                </c:pt>
                <c:pt idx="493">
                  <c:v>16.4176</c:v>
                </c:pt>
                <c:pt idx="494">
                  <c:v>16.4306</c:v>
                </c:pt>
                <c:pt idx="495">
                  <c:v>16.4436</c:v>
                </c:pt>
                <c:pt idx="496">
                  <c:v>16.4566</c:v>
                </c:pt>
                <c:pt idx="497">
                  <c:v>16.4696</c:v>
                </c:pt>
                <c:pt idx="498">
                  <c:v>16.48259999999998</c:v>
                </c:pt>
                <c:pt idx="499">
                  <c:v>16.4956</c:v>
                </c:pt>
                <c:pt idx="500">
                  <c:v>16.5086</c:v>
                </c:pt>
                <c:pt idx="501">
                  <c:v>16.5216</c:v>
                </c:pt>
                <c:pt idx="502">
                  <c:v>16.5346</c:v>
                </c:pt>
                <c:pt idx="503">
                  <c:v>16.5476</c:v>
                </c:pt>
                <c:pt idx="504">
                  <c:v>16.5606</c:v>
                </c:pt>
                <c:pt idx="505">
                  <c:v>16.5736</c:v>
                </c:pt>
                <c:pt idx="506">
                  <c:v>16.5866</c:v>
                </c:pt>
                <c:pt idx="507">
                  <c:v>16.5996</c:v>
                </c:pt>
                <c:pt idx="508">
                  <c:v>16.6126</c:v>
                </c:pt>
                <c:pt idx="509">
                  <c:v>16.6256</c:v>
                </c:pt>
                <c:pt idx="510">
                  <c:v>16.6386</c:v>
                </c:pt>
                <c:pt idx="511">
                  <c:v>16.6516</c:v>
                </c:pt>
                <c:pt idx="512">
                  <c:v>16.6646</c:v>
                </c:pt>
                <c:pt idx="513">
                  <c:v>16.6776</c:v>
                </c:pt>
                <c:pt idx="514">
                  <c:v>16.6906</c:v>
                </c:pt>
                <c:pt idx="515">
                  <c:v>16.7036</c:v>
                </c:pt>
                <c:pt idx="516">
                  <c:v>16.7166</c:v>
                </c:pt>
                <c:pt idx="517">
                  <c:v>16.7296</c:v>
                </c:pt>
                <c:pt idx="518">
                  <c:v>16.7426</c:v>
                </c:pt>
                <c:pt idx="519">
                  <c:v>16.7556</c:v>
                </c:pt>
                <c:pt idx="520">
                  <c:v>16.7686</c:v>
                </c:pt>
                <c:pt idx="521">
                  <c:v>16.7816</c:v>
                </c:pt>
                <c:pt idx="522">
                  <c:v>16.7946</c:v>
                </c:pt>
                <c:pt idx="523">
                  <c:v>16.8076</c:v>
                </c:pt>
                <c:pt idx="524">
                  <c:v>16.8206</c:v>
                </c:pt>
                <c:pt idx="525">
                  <c:v>16.8336</c:v>
                </c:pt>
                <c:pt idx="526">
                  <c:v>16.8466</c:v>
                </c:pt>
                <c:pt idx="527">
                  <c:v>16.8596</c:v>
                </c:pt>
                <c:pt idx="528">
                  <c:v>16.8726</c:v>
                </c:pt>
                <c:pt idx="529">
                  <c:v>16.8856</c:v>
                </c:pt>
                <c:pt idx="530">
                  <c:v>16.8986</c:v>
                </c:pt>
                <c:pt idx="531">
                  <c:v>16.9116</c:v>
                </c:pt>
                <c:pt idx="532">
                  <c:v>16.9246</c:v>
                </c:pt>
                <c:pt idx="533">
                  <c:v>16.9376</c:v>
                </c:pt>
                <c:pt idx="534">
                  <c:v>16.9506</c:v>
                </c:pt>
                <c:pt idx="535">
                  <c:v>16.9636</c:v>
                </c:pt>
                <c:pt idx="536">
                  <c:v>16.9766</c:v>
                </c:pt>
                <c:pt idx="537">
                  <c:v>16.9896</c:v>
                </c:pt>
                <c:pt idx="538">
                  <c:v>17.0026</c:v>
                </c:pt>
                <c:pt idx="539">
                  <c:v>17.0156</c:v>
                </c:pt>
                <c:pt idx="540">
                  <c:v>17.0286</c:v>
                </c:pt>
                <c:pt idx="541">
                  <c:v>17.0416</c:v>
                </c:pt>
                <c:pt idx="542">
                  <c:v>17.0546</c:v>
                </c:pt>
                <c:pt idx="543">
                  <c:v>17.0676</c:v>
                </c:pt>
                <c:pt idx="544">
                  <c:v>17.0806</c:v>
                </c:pt>
                <c:pt idx="545">
                  <c:v>17.0936</c:v>
                </c:pt>
                <c:pt idx="546">
                  <c:v>17.1066</c:v>
                </c:pt>
                <c:pt idx="547">
                  <c:v>17.1196</c:v>
                </c:pt>
                <c:pt idx="548">
                  <c:v>17.1326</c:v>
                </c:pt>
                <c:pt idx="549">
                  <c:v>17.1456</c:v>
                </c:pt>
                <c:pt idx="550">
                  <c:v>17.1586</c:v>
                </c:pt>
                <c:pt idx="551">
                  <c:v>17.1716</c:v>
                </c:pt>
                <c:pt idx="552">
                  <c:v>17.1846</c:v>
                </c:pt>
                <c:pt idx="553">
                  <c:v>17.1976</c:v>
                </c:pt>
                <c:pt idx="554">
                  <c:v>17.2106</c:v>
                </c:pt>
                <c:pt idx="555">
                  <c:v>17.2236</c:v>
                </c:pt>
                <c:pt idx="556">
                  <c:v>17.2366</c:v>
                </c:pt>
                <c:pt idx="557">
                  <c:v>17.2496</c:v>
                </c:pt>
                <c:pt idx="558">
                  <c:v>17.2626</c:v>
                </c:pt>
                <c:pt idx="559">
                  <c:v>17.2756</c:v>
                </c:pt>
                <c:pt idx="560">
                  <c:v>17.2886</c:v>
                </c:pt>
                <c:pt idx="561">
                  <c:v>17.3016</c:v>
                </c:pt>
                <c:pt idx="562">
                  <c:v>17.3146</c:v>
                </c:pt>
                <c:pt idx="563">
                  <c:v>17.3276</c:v>
                </c:pt>
                <c:pt idx="564">
                  <c:v>17.3406</c:v>
                </c:pt>
                <c:pt idx="565">
                  <c:v>17.3536</c:v>
                </c:pt>
                <c:pt idx="566">
                  <c:v>17.3666</c:v>
                </c:pt>
                <c:pt idx="567">
                  <c:v>17.3796</c:v>
                </c:pt>
                <c:pt idx="568">
                  <c:v>17.3926</c:v>
                </c:pt>
                <c:pt idx="569">
                  <c:v>17.4056</c:v>
                </c:pt>
                <c:pt idx="570">
                  <c:v>17.4186</c:v>
                </c:pt>
                <c:pt idx="571">
                  <c:v>17.4316</c:v>
                </c:pt>
                <c:pt idx="572">
                  <c:v>17.4446</c:v>
                </c:pt>
                <c:pt idx="573">
                  <c:v>17.4576</c:v>
                </c:pt>
                <c:pt idx="574">
                  <c:v>17.4706</c:v>
                </c:pt>
                <c:pt idx="575">
                  <c:v>17.4836</c:v>
                </c:pt>
                <c:pt idx="576">
                  <c:v>17.4966</c:v>
                </c:pt>
                <c:pt idx="577">
                  <c:v>17.5096</c:v>
                </c:pt>
                <c:pt idx="578">
                  <c:v>17.5226</c:v>
                </c:pt>
                <c:pt idx="579">
                  <c:v>17.5356</c:v>
                </c:pt>
                <c:pt idx="580">
                  <c:v>17.5486</c:v>
                </c:pt>
                <c:pt idx="581">
                  <c:v>17.5616</c:v>
                </c:pt>
                <c:pt idx="582">
                  <c:v>17.5746</c:v>
                </c:pt>
                <c:pt idx="583">
                  <c:v>17.5876</c:v>
                </c:pt>
                <c:pt idx="584">
                  <c:v>17.6006</c:v>
                </c:pt>
                <c:pt idx="585">
                  <c:v>17.6136</c:v>
                </c:pt>
                <c:pt idx="586">
                  <c:v>17.6266</c:v>
                </c:pt>
                <c:pt idx="587">
                  <c:v>17.6396</c:v>
                </c:pt>
                <c:pt idx="588">
                  <c:v>17.6526</c:v>
                </c:pt>
                <c:pt idx="589">
                  <c:v>17.6656</c:v>
                </c:pt>
                <c:pt idx="590">
                  <c:v>17.6786</c:v>
                </c:pt>
                <c:pt idx="591">
                  <c:v>17.6916</c:v>
                </c:pt>
                <c:pt idx="592">
                  <c:v>17.7046</c:v>
                </c:pt>
                <c:pt idx="593">
                  <c:v>17.7176</c:v>
                </c:pt>
                <c:pt idx="594">
                  <c:v>17.7306</c:v>
                </c:pt>
                <c:pt idx="595">
                  <c:v>17.7436</c:v>
                </c:pt>
                <c:pt idx="596">
                  <c:v>17.7566</c:v>
                </c:pt>
                <c:pt idx="597">
                  <c:v>17.7696</c:v>
                </c:pt>
                <c:pt idx="598">
                  <c:v>17.78259999999998</c:v>
                </c:pt>
                <c:pt idx="599">
                  <c:v>17.7956</c:v>
                </c:pt>
                <c:pt idx="600">
                  <c:v>17.8086</c:v>
                </c:pt>
                <c:pt idx="601">
                  <c:v>17.8216</c:v>
                </c:pt>
                <c:pt idx="602">
                  <c:v>17.8346</c:v>
                </c:pt>
                <c:pt idx="603">
                  <c:v>17.8476</c:v>
                </c:pt>
                <c:pt idx="604">
                  <c:v>17.8606</c:v>
                </c:pt>
                <c:pt idx="605">
                  <c:v>17.8736</c:v>
                </c:pt>
                <c:pt idx="606">
                  <c:v>17.8866</c:v>
                </c:pt>
                <c:pt idx="607">
                  <c:v>17.8996</c:v>
                </c:pt>
                <c:pt idx="608">
                  <c:v>17.9126</c:v>
                </c:pt>
                <c:pt idx="609">
                  <c:v>17.9256</c:v>
                </c:pt>
                <c:pt idx="610">
                  <c:v>17.9386</c:v>
                </c:pt>
                <c:pt idx="611">
                  <c:v>17.9516</c:v>
                </c:pt>
                <c:pt idx="612">
                  <c:v>17.9646</c:v>
                </c:pt>
                <c:pt idx="613">
                  <c:v>17.9776</c:v>
                </c:pt>
                <c:pt idx="614">
                  <c:v>17.9906</c:v>
                </c:pt>
                <c:pt idx="615">
                  <c:v>18.0036</c:v>
                </c:pt>
                <c:pt idx="616">
                  <c:v>18.0166</c:v>
                </c:pt>
                <c:pt idx="617">
                  <c:v>18.0296</c:v>
                </c:pt>
                <c:pt idx="618">
                  <c:v>18.0426</c:v>
                </c:pt>
                <c:pt idx="619">
                  <c:v>18.0556</c:v>
                </c:pt>
                <c:pt idx="620">
                  <c:v>18.0686</c:v>
                </c:pt>
                <c:pt idx="621">
                  <c:v>18.0816</c:v>
                </c:pt>
                <c:pt idx="622">
                  <c:v>18.0946</c:v>
                </c:pt>
                <c:pt idx="623">
                  <c:v>18.1076</c:v>
                </c:pt>
                <c:pt idx="624">
                  <c:v>18.1206</c:v>
                </c:pt>
                <c:pt idx="625">
                  <c:v>18.1336</c:v>
                </c:pt>
                <c:pt idx="626">
                  <c:v>18.1466</c:v>
                </c:pt>
                <c:pt idx="627">
                  <c:v>18.1596</c:v>
                </c:pt>
                <c:pt idx="628">
                  <c:v>18.1726</c:v>
                </c:pt>
                <c:pt idx="629">
                  <c:v>18.1856</c:v>
                </c:pt>
                <c:pt idx="630">
                  <c:v>18.1986</c:v>
                </c:pt>
                <c:pt idx="631">
                  <c:v>18.2116</c:v>
                </c:pt>
                <c:pt idx="632">
                  <c:v>18.2246</c:v>
                </c:pt>
                <c:pt idx="633">
                  <c:v>18.2376</c:v>
                </c:pt>
                <c:pt idx="634">
                  <c:v>18.2506</c:v>
                </c:pt>
                <c:pt idx="635">
                  <c:v>18.2636</c:v>
                </c:pt>
                <c:pt idx="636">
                  <c:v>18.2766</c:v>
                </c:pt>
                <c:pt idx="637">
                  <c:v>18.2896</c:v>
                </c:pt>
                <c:pt idx="638">
                  <c:v>18.3026</c:v>
                </c:pt>
                <c:pt idx="639">
                  <c:v>18.3156</c:v>
                </c:pt>
                <c:pt idx="640">
                  <c:v>18.3286</c:v>
                </c:pt>
                <c:pt idx="641">
                  <c:v>18.3416</c:v>
                </c:pt>
                <c:pt idx="642">
                  <c:v>18.3546</c:v>
                </c:pt>
                <c:pt idx="643">
                  <c:v>18.3676</c:v>
                </c:pt>
                <c:pt idx="644">
                  <c:v>18.3806</c:v>
                </c:pt>
                <c:pt idx="645">
                  <c:v>18.3936</c:v>
                </c:pt>
                <c:pt idx="646">
                  <c:v>18.4066</c:v>
                </c:pt>
                <c:pt idx="647">
                  <c:v>18.4196</c:v>
                </c:pt>
                <c:pt idx="648">
                  <c:v>18.4326</c:v>
                </c:pt>
                <c:pt idx="649">
                  <c:v>18.4456</c:v>
                </c:pt>
                <c:pt idx="650">
                  <c:v>18.4586</c:v>
                </c:pt>
                <c:pt idx="651">
                  <c:v>18.4716</c:v>
                </c:pt>
                <c:pt idx="652">
                  <c:v>18.4846</c:v>
                </c:pt>
                <c:pt idx="653">
                  <c:v>18.4976</c:v>
                </c:pt>
                <c:pt idx="654">
                  <c:v>18.5106</c:v>
                </c:pt>
                <c:pt idx="655">
                  <c:v>18.5236</c:v>
                </c:pt>
                <c:pt idx="656">
                  <c:v>18.5366</c:v>
                </c:pt>
                <c:pt idx="657">
                  <c:v>18.5496</c:v>
                </c:pt>
                <c:pt idx="658">
                  <c:v>18.5626</c:v>
                </c:pt>
                <c:pt idx="659">
                  <c:v>18.5756</c:v>
                </c:pt>
                <c:pt idx="660">
                  <c:v>18.5886</c:v>
                </c:pt>
                <c:pt idx="661">
                  <c:v>18.6016</c:v>
                </c:pt>
                <c:pt idx="662">
                  <c:v>18.6146</c:v>
                </c:pt>
                <c:pt idx="663">
                  <c:v>18.6276</c:v>
                </c:pt>
                <c:pt idx="664">
                  <c:v>18.6406</c:v>
                </c:pt>
                <c:pt idx="665">
                  <c:v>18.6536</c:v>
                </c:pt>
                <c:pt idx="666">
                  <c:v>18.6666</c:v>
                </c:pt>
                <c:pt idx="667">
                  <c:v>18.6796</c:v>
                </c:pt>
                <c:pt idx="668">
                  <c:v>18.6926</c:v>
                </c:pt>
                <c:pt idx="669">
                  <c:v>18.7056</c:v>
                </c:pt>
                <c:pt idx="670">
                  <c:v>18.7186</c:v>
                </c:pt>
                <c:pt idx="671">
                  <c:v>18.7316</c:v>
                </c:pt>
                <c:pt idx="672">
                  <c:v>18.7446</c:v>
                </c:pt>
                <c:pt idx="673">
                  <c:v>18.7576</c:v>
                </c:pt>
                <c:pt idx="674">
                  <c:v>18.7706</c:v>
                </c:pt>
                <c:pt idx="675">
                  <c:v>18.7836</c:v>
                </c:pt>
                <c:pt idx="676">
                  <c:v>18.7966</c:v>
                </c:pt>
                <c:pt idx="677">
                  <c:v>18.8096</c:v>
                </c:pt>
                <c:pt idx="678">
                  <c:v>18.8226</c:v>
                </c:pt>
                <c:pt idx="679">
                  <c:v>18.8356</c:v>
                </c:pt>
                <c:pt idx="680">
                  <c:v>18.8486</c:v>
                </c:pt>
                <c:pt idx="681">
                  <c:v>18.8616</c:v>
                </c:pt>
                <c:pt idx="682">
                  <c:v>18.8746</c:v>
                </c:pt>
                <c:pt idx="683">
                  <c:v>18.8876</c:v>
                </c:pt>
                <c:pt idx="684">
                  <c:v>18.9006</c:v>
                </c:pt>
                <c:pt idx="685">
                  <c:v>18.9136</c:v>
                </c:pt>
                <c:pt idx="686">
                  <c:v>18.9266</c:v>
                </c:pt>
                <c:pt idx="687">
                  <c:v>18.9396</c:v>
                </c:pt>
                <c:pt idx="688">
                  <c:v>18.9526</c:v>
                </c:pt>
                <c:pt idx="689">
                  <c:v>18.96559999999998</c:v>
                </c:pt>
                <c:pt idx="690">
                  <c:v>18.9786</c:v>
                </c:pt>
                <c:pt idx="691">
                  <c:v>18.9916</c:v>
                </c:pt>
                <c:pt idx="692">
                  <c:v>19.0046</c:v>
                </c:pt>
                <c:pt idx="693">
                  <c:v>19.0176</c:v>
                </c:pt>
                <c:pt idx="694">
                  <c:v>19.0306</c:v>
                </c:pt>
                <c:pt idx="695">
                  <c:v>19.0436</c:v>
                </c:pt>
                <c:pt idx="696">
                  <c:v>19.0566</c:v>
                </c:pt>
                <c:pt idx="697">
                  <c:v>19.0696</c:v>
                </c:pt>
                <c:pt idx="698">
                  <c:v>19.0826</c:v>
                </c:pt>
                <c:pt idx="699">
                  <c:v>19.0956</c:v>
                </c:pt>
                <c:pt idx="700">
                  <c:v>19.1086</c:v>
                </c:pt>
                <c:pt idx="701">
                  <c:v>19.1216</c:v>
                </c:pt>
                <c:pt idx="702">
                  <c:v>19.1346</c:v>
                </c:pt>
                <c:pt idx="703">
                  <c:v>19.1476</c:v>
                </c:pt>
                <c:pt idx="704">
                  <c:v>19.1606</c:v>
                </c:pt>
                <c:pt idx="705">
                  <c:v>19.1736</c:v>
                </c:pt>
                <c:pt idx="706">
                  <c:v>19.1866</c:v>
                </c:pt>
                <c:pt idx="707">
                  <c:v>19.1996</c:v>
                </c:pt>
                <c:pt idx="708">
                  <c:v>19.2126</c:v>
                </c:pt>
                <c:pt idx="709">
                  <c:v>19.2256</c:v>
                </c:pt>
                <c:pt idx="710">
                  <c:v>19.2386</c:v>
                </c:pt>
                <c:pt idx="711">
                  <c:v>19.2516</c:v>
                </c:pt>
                <c:pt idx="712">
                  <c:v>19.2646</c:v>
                </c:pt>
                <c:pt idx="713">
                  <c:v>19.2776</c:v>
                </c:pt>
                <c:pt idx="714">
                  <c:v>19.2906</c:v>
                </c:pt>
                <c:pt idx="715">
                  <c:v>19.3036</c:v>
                </c:pt>
                <c:pt idx="716">
                  <c:v>19.3166</c:v>
                </c:pt>
                <c:pt idx="717">
                  <c:v>19.3296</c:v>
                </c:pt>
                <c:pt idx="718">
                  <c:v>19.3426</c:v>
                </c:pt>
                <c:pt idx="719">
                  <c:v>19.3556</c:v>
                </c:pt>
                <c:pt idx="720">
                  <c:v>19.3686</c:v>
                </c:pt>
                <c:pt idx="721">
                  <c:v>19.3816</c:v>
                </c:pt>
                <c:pt idx="722">
                  <c:v>19.3946</c:v>
                </c:pt>
                <c:pt idx="723">
                  <c:v>19.4076</c:v>
                </c:pt>
                <c:pt idx="724">
                  <c:v>19.4206</c:v>
                </c:pt>
                <c:pt idx="725">
                  <c:v>19.4336</c:v>
                </c:pt>
                <c:pt idx="726">
                  <c:v>19.4466</c:v>
                </c:pt>
                <c:pt idx="727">
                  <c:v>19.4596</c:v>
                </c:pt>
                <c:pt idx="728">
                  <c:v>19.4726</c:v>
                </c:pt>
                <c:pt idx="729">
                  <c:v>19.48559999999998</c:v>
                </c:pt>
                <c:pt idx="730">
                  <c:v>19.4986</c:v>
                </c:pt>
                <c:pt idx="731">
                  <c:v>19.5116</c:v>
                </c:pt>
                <c:pt idx="732">
                  <c:v>19.5246</c:v>
                </c:pt>
                <c:pt idx="733">
                  <c:v>19.5376</c:v>
                </c:pt>
                <c:pt idx="734">
                  <c:v>19.5506</c:v>
                </c:pt>
                <c:pt idx="735">
                  <c:v>19.5636</c:v>
                </c:pt>
                <c:pt idx="736">
                  <c:v>19.5766</c:v>
                </c:pt>
                <c:pt idx="737">
                  <c:v>19.5896</c:v>
                </c:pt>
                <c:pt idx="738">
                  <c:v>19.6026</c:v>
                </c:pt>
                <c:pt idx="739">
                  <c:v>19.6156</c:v>
                </c:pt>
                <c:pt idx="740">
                  <c:v>19.6286</c:v>
                </c:pt>
                <c:pt idx="741">
                  <c:v>19.6416</c:v>
                </c:pt>
                <c:pt idx="742">
                  <c:v>19.6546</c:v>
                </c:pt>
                <c:pt idx="743">
                  <c:v>19.6676</c:v>
                </c:pt>
                <c:pt idx="744">
                  <c:v>19.6806</c:v>
                </c:pt>
                <c:pt idx="745">
                  <c:v>19.6936</c:v>
                </c:pt>
                <c:pt idx="746">
                  <c:v>19.7066</c:v>
                </c:pt>
                <c:pt idx="747">
                  <c:v>19.7196</c:v>
                </c:pt>
                <c:pt idx="748">
                  <c:v>19.7326</c:v>
                </c:pt>
                <c:pt idx="749">
                  <c:v>19.7456</c:v>
                </c:pt>
                <c:pt idx="750">
                  <c:v>19.7586</c:v>
                </c:pt>
                <c:pt idx="751">
                  <c:v>19.7716</c:v>
                </c:pt>
                <c:pt idx="752">
                  <c:v>19.7846</c:v>
                </c:pt>
                <c:pt idx="753">
                  <c:v>19.7976</c:v>
                </c:pt>
                <c:pt idx="754">
                  <c:v>19.8106</c:v>
                </c:pt>
                <c:pt idx="755">
                  <c:v>19.8236</c:v>
                </c:pt>
                <c:pt idx="756">
                  <c:v>19.8366</c:v>
                </c:pt>
                <c:pt idx="757">
                  <c:v>19.8496</c:v>
                </c:pt>
                <c:pt idx="758">
                  <c:v>19.8626</c:v>
                </c:pt>
                <c:pt idx="759">
                  <c:v>19.8756</c:v>
                </c:pt>
                <c:pt idx="760">
                  <c:v>19.8886</c:v>
                </c:pt>
                <c:pt idx="761">
                  <c:v>19.9016</c:v>
                </c:pt>
                <c:pt idx="762">
                  <c:v>19.9146</c:v>
                </c:pt>
                <c:pt idx="763">
                  <c:v>19.9276</c:v>
                </c:pt>
                <c:pt idx="764">
                  <c:v>19.9406</c:v>
                </c:pt>
                <c:pt idx="765">
                  <c:v>19.9536</c:v>
                </c:pt>
                <c:pt idx="766">
                  <c:v>19.9666</c:v>
                </c:pt>
                <c:pt idx="767">
                  <c:v>19.9796</c:v>
                </c:pt>
                <c:pt idx="768">
                  <c:v>19.9926</c:v>
                </c:pt>
                <c:pt idx="769">
                  <c:v>20.0056</c:v>
                </c:pt>
                <c:pt idx="770">
                  <c:v>20.0186</c:v>
                </c:pt>
                <c:pt idx="771">
                  <c:v>20.0316</c:v>
                </c:pt>
                <c:pt idx="772">
                  <c:v>20.0446</c:v>
                </c:pt>
                <c:pt idx="773">
                  <c:v>20.0576</c:v>
                </c:pt>
                <c:pt idx="774">
                  <c:v>20.0706</c:v>
                </c:pt>
                <c:pt idx="775">
                  <c:v>20.0836</c:v>
                </c:pt>
                <c:pt idx="776">
                  <c:v>20.0966</c:v>
                </c:pt>
                <c:pt idx="777">
                  <c:v>20.1096</c:v>
                </c:pt>
                <c:pt idx="778">
                  <c:v>20.1226</c:v>
                </c:pt>
                <c:pt idx="779">
                  <c:v>20.1356</c:v>
                </c:pt>
                <c:pt idx="780">
                  <c:v>20.1486</c:v>
                </c:pt>
                <c:pt idx="781">
                  <c:v>20.1616</c:v>
                </c:pt>
                <c:pt idx="782">
                  <c:v>20.1746</c:v>
                </c:pt>
                <c:pt idx="783">
                  <c:v>20.1876</c:v>
                </c:pt>
                <c:pt idx="784">
                  <c:v>20.2006</c:v>
                </c:pt>
                <c:pt idx="785">
                  <c:v>20.2136</c:v>
                </c:pt>
                <c:pt idx="786">
                  <c:v>20.2266</c:v>
                </c:pt>
                <c:pt idx="787">
                  <c:v>20.2396</c:v>
                </c:pt>
                <c:pt idx="788">
                  <c:v>20.2526</c:v>
                </c:pt>
                <c:pt idx="789">
                  <c:v>20.2656</c:v>
                </c:pt>
                <c:pt idx="790">
                  <c:v>20.2786</c:v>
                </c:pt>
                <c:pt idx="791">
                  <c:v>20.2916</c:v>
                </c:pt>
                <c:pt idx="792">
                  <c:v>20.3046</c:v>
                </c:pt>
                <c:pt idx="793">
                  <c:v>20.3176</c:v>
                </c:pt>
                <c:pt idx="794">
                  <c:v>20.3306</c:v>
                </c:pt>
                <c:pt idx="795">
                  <c:v>20.3436</c:v>
                </c:pt>
                <c:pt idx="796">
                  <c:v>20.3566</c:v>
                </c:pt>
                <c:pt idx="797">
                  <c:v>20.3696</c:v>
                </c:pt>
                <c:pt idx="798">
                  <c:v>20.3826</c:v>
                </c:pt>
                <c:pt idx="799">
                  <c:v>20.3956</c:v>
                </c:pt>
                <c:pt idx="800">
                  <c:v>20.4086</c:v>
                </c:pt>
                <c:pt idx="801">
                  <c:v>20.4216</c:v>
                </c:pt>
                <c:pt idx="802">
                  <c:v>20.4346</c:v>
                </c:pt>
                <c:pt idx="803">
                  <c:v>20.4476</c:v>
                </c:pt>
                <c:pt idx="804">
                  <c:v>20.4606</c:v>
                </c:pt>
                <c:pt idx="805">
                  <c:v>20.4736</c:v>
                </c:pt>
                <c:pt idx="806">
                  <c:v>20.4866</c:v>
                </c:pt>
                <c:pt idx="807">
                  <c:v>20.4996</c:v>
                </c:pt>
                <c:pt idx="808">
                  <c:v>20.5126</c:v>
                </c:pt>
                <c:pt idx="809">
                  <c:v>20.5256</c:v>
                </c:pt>
                <c:pt idx="810">
                  <c:v>20.5386</c:v>
                </c:pt>
                <c:pt idx="811">
                  <c:v>20.5516</c:v>
                </c:pt>
                <c:pt idx="812">
                  <c:v>20.5646</c:v>
                </c:pt>
                <c:pt idx="813">
                  <c:v>20.5776</c:v>
                </c:pt>
                <c:pt idx="814">
                  <c:v>20.5906</c:v>
                </c:pt>
                <c:pt idx="815">
                  <c:v>20.6036</c:v>
                </c:pt>
                <c:pt idx="816">
                  <c:v>20.6166</c:v>
                </c:pt>
                <c:pt idx="817">
                  <c:v>20.6296</c:v>
                </c:pt>
                <c:pt idx="818">
                  <c:v>20.6426</c:v>
                </c:pt>
                <c:pt idx="819">
                  <c:v>20.6556</c:v>
                </c:pt>
                <c:pt idx="820">
                  <c:v>20.6686</c:v>
                </c:pt>
                <c:pt idx="821">
                  <c:v>20.6816</c:v>
                </c:pt>
                <c:pt idx="822">
                  <c:v>20.6946</c:v>
                </c:pt>
                <c:pt idx="823">
                  <c:v>20.7076</c:v>
                </c:pt>
                <c:pt idx="824">
                  <c:v>20.7206</c:v>
                </c:pt>
                <c:pt idx="825">
                  <c:v>20.7336</c:v>
                </c:pt>
                <c:pt idx="826">
                  <c:v>20.7466</c:v>
                </c:pt>
                <c:pt idx="827">
                  <c:v>20.7596</c:v>
                </c:pt>
                <c:pt idx="828">
                  <c:v>20.7726</c:v>
                </c:pt>
                <c:pt idx="829">
                  <c:v>20.7856</c:v>
                </c:pt>
                <c:pt idx="830">
                  <c:v>20.7986</c:v>
                </c:pt>
                <c:pt idx="831">
                  <c:v>20.8116</c:v>
                </c:pt>
                <c:pt idx="832">
                  <c:v>20.8246</c:v>
                </c:pt>
                <c:pt idx="833">
                  <c:v>20.8376</c:v>
                </c:pt>
                <c:pt idx="834">
                  <c:v>20.8506</c:v>
                </c:pt>
                <c:pt idx="835">
                  <c:v>20.8636</c:v>
                </c:pt>
                <c:pt idx="836">
                  <c:v>20.8766</c:v>
                </c:pt>
                <c:pt idx="837">
                  <c:v>20.8896</c:v>
                </c:pt>
                <c:pt idx="838">
                  <c:v>20.9026</c:v>
                </c:pt>
                <c:pt idx="839">
                  <c:v>20.9156</c:v>
                </c:pt>
                <c:pt idx="840">
                  <c:v>20.9286</c:v>
                </c:pt>
                <c:pt idx="841">
                  <c:v>20.9416</c:v>
                </c:pt>
                <c:pt idx="842">
                  <c:v>20.9546</c:v>
                </c:pt>
                <c:pt idx="843">
                  <c:v>20.9676</c:v>
                </c:pt>
                <c:pt idx="844">
                  <c:v>20.9806</c:v>
                </c:pt>
                <c:pt idx="845">
                  <c:v>20.9936</c:v>
                </c:pt>
                <c:pt idx="846">
                  <c:v>21.0066</c:v>
                </c:pt>
                <c:pt idx="847">
                  <c:v>21.0196</c:v>
                </c:pt>
                <c:pt idx="848">
                  <c:v>21.0326</c:v>
                </c:pt>
                <c:pt idx="849">
                  <c:v>21.0456</c:v>
                </c:pt>
                <c:pt idx="850">
                  <c:v>21.0586</c:v>
                </c:pt>
                <c:pt idx="851">
                  <c:v>21.0716</c:v>
                </c:pt>
                <c:pt idx="852">
                  <c:v>21.0846</c:v>
                </c:pt>
                <c:pt idx="853">
                  <c:v>21.0976</c:v>
                </c:pt>
                <c:pt idx="854">
                  <c:v>21.1106</c:v>
                </c:pt>
                <c:pt idx="855">
                  <c:v>21.1236</c:v>
                </c:pt>
                <c:pt idx="856">
                  <c:v>21.1366</c:v>
                </c:pt>
                <c:pt idx="857">
                  <c:v>21.1496</c:v>
                </c:pt>
                <c:pt idx="858">
                  <c:v>21.1626</c:v>
                </c:pt>
                <c:pt idx="859">
                  <c:v>21.1756</c:v>
                </c:pt>
                <c:pt idx="860">
                  <c:v>21.1886</c:v>
                </c:pt>
                <c:pt idx="861">
                  <c:v>21.2016</c:v>
                </c:pt>
                <c:pt idx="862">
                  <c:v>21.2146</c:v>
                </c:pt>
                <c:pt idx="863">
                  <c:v>21.2276</c:v>
                </c:pt>
                <c:pt idx="864">
                  <c:v>21.2406</c:v>
                </c:pt>
                <c:pt idx="865">
                  <c:v>21.2536</c:v>
                </c:pt>
                <c:pt idx="866">
                  <c:v>21.2666</c:v>
                </c:pt>
                <c:pt idx="867">
                  <c:v>21.2796</c:v>
                </c:pt>
                <c:pt idx="868">
                  <c:v>21.2926</c:v>
                </c:pt>
                <c:pt idx="869">
                  <c:v>21.3056</c:v>
                </c:pt>
                <c:pt idx="870">
                  <c:v>21.3186</c:v>
                </c:pt>
                <c:pt idx="871">
                  <c:v>21.3316</c:v>
                </c:pt>
                <c:pt idx="872">
                  <c:v>21.3446</c:v>
                </c:pt>
                <c:pt idx="873">
                  <c:v>21.3576</c:v>
                </c:pt>
                <c:pt idx="874">
                  <c:v>21.3706</c:v>
                </c:pt>
                <c:pt idx="875">
                  <c:v>21.3836</c:v>
                </c:pt>
                <c:pt idx="876">
                  <c:v>21.3966</c:v>
                </c:pt>
                <c:pt idx="877">
                  <c:v>21.4096</c:v>
                </c:pt>
                <c:pt idx="878">
                  <c:v>21.4226</c:v>
                </c:pt>
                <c:pt idx="879">
                  <c:v>21.4356</c:v>
                </c:pt>
                <c:pt idx="880">
                  <c:v>21.4486</c:v>
                </c:pt>
                <c:pt idx="881">
                  <c:v>21.4616</c:v>
                </c:pt>
                <c:pt idx="882">
                  <c:v>21.4746</c:v>
                </c:pt>
                <c:pt idx="883">
                  <c:v>21.4876</c:v>
                </c:pt>
                <c:pt idx="884">
                  <c:v>21.5006</c:v>
                </c:pt>
                <c:pt idx="885">
                  <c:v>21.5136</c:v>
                </c:pt>
                <c:pt idx="886">
                  <c:v>21.5266</c:v>
                </c:pt>
                <c:pt idx="887">
                  <c:v>21.5396</c:v>
                </c:pt>
                <c:pt idx="888">
                  <c:v>21.5526</c:v>
                </c:pt>
                <c:pt idx="889">
                  <c:v>21.5656</c:v>
                </c:pt>
                <c:pt idx="890">
                  <c:v>21.5786</c:v>
                </c:pt>
                <c:pt idx="891">
                  <c:v>21.5916</c:v>
                </c:pt>
                <c:pt idx="892">
                  <c:v>21.6046</c:v>
                </c:pt>
                <c:pt idx="893">
                  <c:v>21.6176</c:v>
                </c:pt>
                <c:pt idx="894">
                  <c:v>21.6306</c:v>
                </c:pt>
                <c:pt idx="895">
                  <c:v>21.6436</c:v>
                </c:pt>
                <c:pt idx="896">
                  <c:v>21.6566</c:v>
                </c:pt>
                <c:pt idx="897">
                  <c:v>21.6696</c:v>
                </c:pt>
                <c:pt idx="898">
                  <c:v>21.6826</c:v>
                </c:pt>
                <c:pt idx="899">
                  <c:v>21.6956</c:v>
                </c:pt>
                <c:pt idx="900">
                  <c:v>21.7086</c:v>
                </c:pt>
                <c:pt idx="901">
                  <c:v>21.7216</c:v>
                </c:pt>
                <c:pt idx="902">
                  <c:v>21.7346</c:v>
                </c:pt>
                <c:pt idx="903">
                  <c:v>21.7476</c:v>
                </c:pt>
                <c:pt idx="904">
                  <c:v>21.7606</c:v>
                </c:pt>
                <c:pt idx="905">
                  <c:v>21.7736</c:v>
                </c:pt>
                <c:pt idx="906">
                  <c:v>21.7866</c:v>
                </c:pt>
                <c:pt idx="907">
                  <c:v>21.7996</c:v>
                </c:pt>
                <c:pt idx="908">
                  <c:v>21.8126</c:v>
                </c:pt>
                <c:pt idx="909">
                  <c:v>21.8256</c:v>
                </c:pt>
                <c:pt idx="910">
                  <c:v>21.8386</c:v>
                </c:pt>
                <c:pt idx="911">
                  <c:v>21.8516</c:v>
                </c:pt>
                <c:pt idx="912">
                  <c:v>21.8646</c:v>
                </c:pt>
                <c:pt idx="913">
                  <c:v>21.8776</c:v>
                </c:pt>
                <c:pt idx="914">
                  <c:v>21.8906</c:v>
                </c:pt>
                <c:pt idx="915">
                  <c:v>21.9036</c:v>
                </c:pt>
                <c:pt idx="916">
                  <c:v>21.9166</c:v>
                </c:pt>
                <c:pt idx="917">
                  <c:v>21.9296</c:v>
                </c:pt>
                <c:pt idx="918">
                  <c:v>21.9426</c:v>
                </c:pt>
                <c:pt idx="919">
                  <c:v>21.9556</c:v>
                </c:pt>
                <c:pt idx="920">
                  <c:v>21.96859999999998</c:v>
                </c:pt>
                <c:pt idx="921">
                  <c:v>21.9816</c:v>
                </c:pt>
                <c:pt idx="922">
                  <c:v>21.9946</c:v>
                </c:pt>
                <c:pt idx="923">
                  <c:v>22.0076</c:v>
                </c:pt>
                <c:pt idx="924">
                  <c:v>22.0206</c:v>
                </c:pt>
                <c:pt idx="925">
                  <c:v>22.0336</c:v>
                </c:pt>
                <c:pt idx="926">
                  <c:v>22.0466</c:v>
                </c:pt>
                <c:pt idx="927">
                  <c:v>22.0596</c:v>
                </c:pt>
                <c:pt idx="928">
                  <c:v>22.0726</c:v>
                </c:pt>
                <c:pt idx="929">
                  <c:v>22.0856</c:v>
                </c:pt>
                <c:pt idx="930">
                  <c:v>22.0986</c:v>
                </c:pt>
                <c:pt idx="931">
                  <c:v>22.1116</c:v>
                </c:pt>
                <c:pt idx="932">
                  <c:v>22.1246</c:v>
                </c:pt>
                <c:pt idx="933">
                  <c:v>22.1376</c:v>
                </c:pt>
                <c:pt idx="934">
                  <c:v>22.1506</c:v>
                </c:pt>
                <c:pt idx="935">
                  <c:v>22.1636</c:v>
                </c:pt>
                <c:pt idx="936">
                  <c:v>22.1766</c:v>
                </c:pt>
                <c:pt idx="937">
                  <c:v>22.1896</c:v>
                </c:pt>
                <c:pt idx="938">
                  <c:v>22.2026</c:v>
                </c:pt>
                <c:pt idx="939">
                  <c:v>22.2156</c:v>
                </c:pt>
                <c:pt idx="940">
                  <c:v>22.2286</c:v>
                </c:pt>
                <c:pt idx="941">
                  <c:v>22.2416</c:v>
                </c:pt>
                <c:pt idx="942">
                  <c:v>22.2546</c:v>
                </c:pt>
                <c:pt idx="943">
                  <c:v>22.2676</c:v>
                </c:pt>
                <c:pt idx="944">
                  <c:v>22.2806</c:v>
                </c:pt>
                <c:pt idx="945">
                  <c:v>22.2936</c:v>
                </c:pt>
                <c:pt idx="946">
                  <c:v>22.3066</c:v>
                </c:pt>
                <c:pt idx="947">
                  <c:v>22.3196</c:v>
                </c:pt>
                <c:pt idx="948">
                  <c:v>22.3326</c:v>
                </c:pt>
                <c:pt idx="949">
                  <c:v>22.3456</c:v>
                </c:pt>
                <c:pt idx="950">
                  <c:v>22.3586</c:v>
                </c:pt>
                <c:pt idx="951">
                  <c:v>22.3716</c:v>
                </c:pt>
                <c:pt idx="952">
                  <c:v>22.3846</c:v>
                </c:pt>
                <c:pt idx="953">
                  <c:v>22.3976</c:v>
                </c:pt>
                <c:pt idx="954">
                  <c:v>22.4106</c:v>
                </c:pt>
                <c:pt idx="955">
                  <c:v>22.4236</c:v>
                </c:pt>
                <c:pt idx="956">
                  <c:v>22.4366</c:v>
                </c:pt>
                <c:pt idx="957">
                  <c:v>22.4496</c:v>
                </c:pt>
                <c:pt idx="958">
                  <c:v>22.46259999999998</c:v>
                </c:pt>
                <c:pt idx="959">
                  <c:v>22.4756</c:v>
                </c:pt>
                <c:pt idx="960">
                  <c:v>22.48859999999998</c:v>
                </c:pt>
                <c:pt idx="961">
                  <c:v>22.5016</c:v>
                </c:pt>
                <c:pt idx="962">
                  <c:v>22.5146</c:v>
                </c:pt>
                <c:pt idx="963">
                  <c:v>22.5276</c:v>
                </c:pt>
                <c:pt idx="964">
                  <c:v>22.5406</c:v>
                </c:pt>
                <c:pt idx="965">
                  <c:v>22.5536</c:v>
                </c:pt>
                <c:pt idx="966">
                  <c:v>22.5666</c:v>
                </c:pt>
                <c:pt idx="967">
                  <c:v>22.5796</c:v>
                </c:pt>
                <c:pt idx="968">
                  <c:v>22.5926</c:v>
                </c:pt>
                <c:pt idx="969">
                  <c:v>22.6056</c:v>
                </c:pt>
                <c:pt idx="970">
                  <c:v>22.6186</c:v>
                </c:pt>
                <c:pt idx="971">
                  <c:v>22.6316</c:v>
                </c:pt>
                <c:pt idx="972">
                  <c:v>22.6446</c:v>
                </c:pt>
                <c:pt idx="973">
                  <c:v>22.6576</c:v>
                </c:pt>
                <c:pt idx="974">
                  <c:v>22.6706</c:v>
                </c:pt>
                <c:pt idx="975">
                  <c:v>22.6836</c:v>
                </c:pt>
                <c:pt idx="976">
                  <c:v>22.6966</c:v>
                </c:pt>
                <c:pt idx="977">
                  <c:v>22.7096</c:v>
                </c:pt>
                <c:pt idx="978">
                  <c:v>22.7226</c:v>
                </c:pt>
                <c:pt idx="979">
                  <c:v>22.7356</c:v>
                </c:pt>
                <c:pt idx="980">
                  <c:v>22.7486</c:v>
                </c:pt>
                <c:pt idx="981">
                  <c:v>22.7616</c:v>
                </c:pt>
                <c:pt idx="982">
                  <c:v>22.7746</c:v>
                </c:pt>
                <c:pt idx="983">
                  <c:v>22.7876</c:v>
                </c:pt>
                <c:pt idx="984">
                  <c:v>22.8006</c:v>
                </c:pt>
                <c:pt idx="985">
                  <c:v>22.8136</c:v>
                </c:pt>
                <c:pt idx="986">
                  <c:v>22.8266</c:v>
                </c:pt>
                <c:pt idx="987">
                  <c:v>22.8396</c:v>
                </c:pt>
                <c:pt idx="988">
                  <c:v>22.8526</c:v>
                </c:pt>
                <c:pt idx="989">
                  <c:v>22.8656</c:v>
                </c:pt>
                <c:pt idx="990">
                  <c:v>22.8786</c:v>
                </c:pt>
                <c:pt idx="991">
                  <c:v>22.8916</c:v>
                </c:pt>
                <c:pt idx="992">
                  <c:v>22.9046</c:v>
                </c:pt>
                <c:pt idx="993">
                  <c:v>22.9176</c:v>
                </c:pt>
                <c:pt idx="994">
                  <c:v>22.9306</c:v>
                </c:pt>
                <c:pt idx="995">
                  <c:v>22.9436</c:v>
                </c:pt>
                <c:pt idx="996">
                  <c:v>22.9566</c:v>
                </c:pt>
                <c:pt idx="997">
                  <c:v>22.9696</c:v>
                </c:pt>
                <c:pt idx="998">
                  <c:v>22.98259999999998</c:v>
                </c:pt>
                <c:pt idx="999">
                  <c:v>22.9956</c:v>
                </c:pt>
                <c:pt idx="1000">
                  <c:v>23.0086</c:v>
                </c:pt>
                <c:pt idx="1001">
                  <c:v>23.0216</c:v>
                </c:pt>
                <c:pt idx="1002">
                  <c:v>23.0346</c:v>
                </c:pt>
                <c:pt idx="1003">
                  <c:v>23.0476</c:v>
                </c:pt>
                <c:pt idx="1004">
                  <c:v>23.0606</c:v>
                </c:pt>
                <c:pt idx="1005">
                  <c:v>23.0736</c:v>
                </c:pt>
                <c:pt idx="1006">
                  <c:v>23.0866</c:v>
                </c:pt>
                <c:pt idx="1007">
                  <c:v>23.0996</c:v>
                </c:pt>
                <c:pt idx="1008">
                  <c:v>23.1126</c:v>
                </c:pt>
                <c:pt idx="1009">
                  <c:v>23.1256</c:v>
                </c:pt>
                <c:pt idx="1010">
                  <c:v>23.1386</c:v>
                </c:pt>
                <c:pt idx="1011">
                  <c:v>23.1516</c:v>
                </c:pt>
                <c:pt idx="1012">
                  <c:v>23.1646</c:v>
                </c:pt>
                <c:pt idx="1013">
                  <c:v>23.1776</c:v>
                </c:pt>
                <c:pt idx="1014">
                  <c:v>23.1906</c:v>
                </c:pt>
                <c:pt idx="1015">
                  <c:v>23.2036</c:v>
                </c:pt>
                <c:pt idx="1016">
                  <c:v>23.2166</c:v>
                </c:pt>
                <c:pt idx="1017">
                  <c:v>23.2296</c:v>
                </c:pt>
                <c:pt idx="1018">
                  <c:v>23.2426</c:v>
                </c:pt>
                <c:pt idx="1019">
                  <c:v>23.2556</c:v>
                </c:pt>
                <c:pt idx="1020">
                  <c:v>23.2686</c:v>
                </c:pt>
                <c:pt idx="1021">
                  <c:v>23.2816</c:v>
                </c:pt>
                <c:pt idx="1022">
                  <c:v>23.2946</c:v>
                </c:pt>
                <c:pt idx="1023">
                  <c:v>23.3076</c:v>
                </c:pt>
                <c:pt idx="1024">
                  <c:v>23.3206</c:v>
                </c:pt>
                <c:pt idx="1025">
                  <c:v>23.3336</c:v>
                </c:pt>
                <c:pt idx="1026">
                  <c:v>23.3466</c:v>
                </c:pt>
                <c:pt idx="1027">
                  <c:v>23.3596</c:v>
                </c:pt>
                <c:pt idx="1028">
                  <c:v>23.3726</c:v>
                </c:pt>
                <c:pt idx="1029">
                  <c:v>23.3856</c:v>
                </c:pt>
                <c:pt idx="1030">
                  <c:v>23.3986</c:v>
                </c:pt>
                <c:pt idx="1031">
                  <c:v>23.4116</c:v>
                </c:pt>
                <c:pt idx="1032">
                  <c:v>23.4246</c:v>
                </c:pt>
                <c:pt idx="1033">
                  <c:v>23.4376</c:v>
                </c:pt>
                <c:pt idx="1034">
                  <c:v>23.4506</c:v>
                </c:pt>
                <c:pt idx="1035">
                  <c:v>23.4636</c:v>
                </c:pt>
                <c:pt idx="1036">
                  <c:v>23.4766</c:v>
                </c:pt>
                <c:pt idx="1037">
                  <c:v>23.4896</c:v>
                </c:pt>
                <c:pt idx="1038">
                  <c:v>23.5026</c:v>
                </c:pt>
                <c:pt idx="1039">
                  <c:v>23.5156</c:v>
                </c:pt>
                <c:pt idx="1040">
                  <c:v>23.5286</c:v>
                </c:pt>
                <c:pt idx="1041">
                  <c:v>23.5416</c:v>
                </c:pt>
                <c:pt idx="1042">
                  <c:v>23.5546</c:v>
                </c:pt>
                <c:pt idx="1043">
                  <c:v>23.5676</c:v>
                </c:pt>
                <c:pt idx="1044">
                  <c:v>23.5806</c:v>
                </c:pt>
                <c:pt idx="1045">
                  <c:v>23.5936</c:v>
                </c:pt>
                <c:pt idx="1046">
                  <c:v>23.6066</c:v>
                </c:pt>
                <c:pt idx="1047">
                  <c:v>23.6196</c:v>
                </c:pt>
                <c:pt idx="1048">
                  <c:v>23.6326</c:v>
                </c:pt>
                <c:pt idx="1049">
                  <c:v>23.6456</c:v>
                </c:pt>
                <c:pt idx="1050">
                  <c:v>23.6586</c:v>
                </c:pt>
                <c:pt idx="1051">
                  <c:v>23.6716</c:v>
                </c:pt>
                <c:pt idx="1052">
                  <c:v>23.6846</c:v>
                </c:pt>
                <c:pt idx="1053">
                  <c:v>23.6976</c:v>
                </c:pt>
                <c:pt idx="1054">
                  <c:v>23.7106</c:v>
                </c:pt>
                <c:pt idx="1055">
                  <c:v>23.7236</c:v>
                </c:pt>
                <c:pt idx="1056">
                  <c:v>23.7366</c:v>
                </c:pt>
                <c:pt idx="1057">
                  <c:v>23.7496</c:v>
                </c:pt>
                <c:pt idx="1058">
                  <c:v>23.7626</c:v>
                </c:pt>
                <c:pt idx="1059">
                  <c:v>23.7756</c:v>
                </c:pt>
                <c:pt idx="1060">
                  <c:v>23.7886</c:v>
                </c:pt>
                <c:pt idx="1061">
                  <c:v>23.8016</c:v>
                </c:pt>
                <c:pt idx="1062">
                  <c:v>23.8146</c:v>
                </c:pt>
                <c:pt idx="1063">
                  <c:v>23.8276</c:v>
                </c:pt>
                <c:pt idx="1064">
                  <c:v>23.8406</c:v>
                </c:pt>
                <c:pt idx="1065">
                  <c:v>23.8536</c:v>
                </c:pt>
                <c:pt idx="1066">
                  <c:v>23.8666</c:v>
                </c:pt>
                <c:pt idx="1067">
                  <c:v>23.8796</c:v>
                </c:pt>
                <c:pt idx="1068">
                  <c:v>23.8926</c:v>
                </c:pt>
                <c:pt idx="1069">
                  <c:v>23.9056</c:v>
                </c:pt>
                <c:pt idx="1070">
                  <c:v>23.9186</c:v>
                </c:pt>
                <c:pt idx="1071">
                  <c:v>23.9316</c:v>
                </c:pt>
                <c:pt idx="1072">
                  <c:v>23.9446</c:v>
                </c:pt>
                <c:pt idx="1073">
                  <c:v>23.9576</c:v>
                </c:pt>
                <c:pt idx="1074">
                  <c:v>23.9706</c:v>
                </c:pt>
                <c:pt idx="1075">
                  <c:v>23.9836</c:v>
                </c:pt>
                <c:pt idx="1076">
                  <c:v>23.9966</c:v>
                </c:pt>
                <c:pt idx="1077">
                  <c:v>24.0096</c:v>
                </c:pt>
                <c:pt idx="1078">
                  <c:v>24.0226</c:v>
                </c:pt>
                <c:pt idx="1079">
                  <c:v>24.0356</c:v>
                </c:pt>
                <c:pt idx="1080">
                  <c:v>24.0486</c:v>
                </c:pt>
                <c:pt idx="1081">
                  <c:v>24.0616</c:v>
                </c:pt>
                <c:pt idx="1082">
                  <c:v>24.0746</c:v>
                </c:pt>
                <c:pt idx="1083">
                  <c:v>24.0876</c:v>
                </c:pt>
                <c:pt idx="1084">
                  <c:v>24.1006</c:v>
                </c:pt>
                <c:pt idx="1085">
                  <c:v>24.1136</c:v>
                </c:pt>
                <c:pt idx="1086">
                  <c:v>24.1266</c:v>
                </c:pt>
                <c:pt idx="1087">
                  <c:v>24.1396</c:v>
                </c:pt>
                <c:pt idx="1088">
                  <c:v>24.1526</c:v>
                </c:pt>
                <c:pt idx="1089">
                  <c:v>24.1656</c:v>
                </c:pt>
                <c:pt idx="1090">
                  <c:v>24.1786</c:v>
                </c:pt>
                <c:pt idx="1091">
                  <c:v>24.1916</c:v>
                </c:pt>
                <c:pt idx="1092">
                  <c:v>24.2046</c:v>
                </c:pt>
                <c:pt idx="1093">
                  <c:v>24.2176</c:v>
                </c:pt>
                <c:pt idx="1094">
                  <c:v>24.2306</c:v>
                </c:pt>
                <c:pt idx="1095">
                  <c:v>24.2436</c:v>
                </c:pt>
                <c:pt idx="1096">
                  <c:v>24.2566</c:v>
                </c:pt>
                <c:pt idx="1097">
                  <c:v>24.2696</c:v>
                </c:pt>
                <c:pt idx="1098">
                  <c:v>24.2826</c:v>
                </c:pt>
                <c:pt idx="1099">
                  <c:v>24.2956</c:v>
                </c:pt>
                <c:pt idx="1100">
                  <c:v>24.3086</c:v>
                </c:pt>
                <c:pt idx="1101">
                  <c:v>24.3216</c:v>
                </c:pt>
                <c:pt idx="1102">
                  <c:v>24.3346</c:v>
                </c:pt>
                <c:pt idx="1103">
                  <c:v>24.3476</c:v>
                </c:pt>
                <c:pt idx="1104">
                  <c:v>24.3606</c:v>
                </c:pt>
                <c:pt idx="1105">
                  <c:v>24.3736</c:v>
                </c:pt>
                <c:pt idx="1106">
                  <c:v>24.3866</c:v>
                </c:pt>
                <c:pt idx="1107">
                  <c:v>24.3996</c:v>
                </c:pt>
                <c:pt idx="1108">
                  <c:v>24.4126</c:v>
                </c:pt>
                <c:pt idx="1109">
                  <c:v>24.4256</c:v>
                </c:pt>
                <c:pt idx="1110">
                  <c:v>24.4386</c:v>
                </c:pt>
                <c:pt idx="1111">
                  <c:v>24.4516</c:v>
                </c:pt>
                <c:pt idx="1112">
                  <c:v>24.4646</c:v>
                </c:pt>
                <c:pt idx="1113">
                  <c:v>24.4776</c:v>
                </c:pt>
                <c:pt idx="1114">
                  <c:v>24.4906</c:v>
                </c:pt>
                <c:pt idx="1115">
                  <c:v>24.5036</c:v>
                </c:pt>
                <c:pt idx="1116">
                  <c:v>24.5166</c:v>
                </c:pt>
                <c:pt idx="1117">
                  <c:v>24.5296</c:v>
                </c:pt>
                <c:pt idx="1118">
                  <c:v>24.5426</c:v>
                </c:pt>
                <c:pt idx="1119">
                  <c:v>24.5556</c:v>
                </c:pt>
                <c:pt idx="1120">
                  <c:v>24.5686</c:v>
                </c:pt>
                <c:pt idx="1121">
                  <c:v>24.5816</c:v>
                </c:pt>
                <c:pt idx="1122">
                  <c:v>24.5946</c:v>
                </c:pt>
                <c:pt idx="1123">
                  <c:v>24.6076</c:v>
                </c:pt>
                <c:pt idx="1124">
                  <c:v>24.6206</c:v>
                </c:pt>
                <c:pt idx="1125">
                  <c:v>24.6336</c:v>
                </c:pt>
                <c:pt idx="1126">
                  <c:v>24.6466</c:v>
                </c:pt>
                <c:pt idx="1127">
                  <c:v>24.6596</c:v>
                </c:pt>
                <c:pt idx="1128">
                  <c:v>24.6726</c:v>
                </c:pt>
                <c:pt idx="1129">
                  <c:v>24.6856</c:v>
                </c:pt>
                <c:pt idx="1130">
                  <c:v>24.6986</c:v>
                </c:pt>
                <c:pt idx="1131">
                  <c:v>24.7116</c:v>
                </c:pt>
                <c:pt idx="1132">
                  <c:v>24.7246</c:v>
                </c:pt>
                <c:pt idx="1133">
                  <c:v>24.7376</c:v>
                </c:pt>
                <c:pt idx="1134">
                  <c:v>24.7506</c:v>
                </c:pt>
                <c:pt idx="1135">
                  <c:v>24.7636</c:v>
                </c:pt>
                <c:pt idx="1136">
                  <c:v>24.7766</c:v>
                </c:pt>
                <c:pt idx="1137">
                  <c:v>24.7896</c:v>
                </c:pt>
                <c:pt idx="1138">
                  <c:v>24.8026</c:v>
                </c:pt>
                <c:pt idx="1139">
                  <c:v>24.8156</c:v>
                </c:pt>
                <c:pt idx="1140">
                  <c:v>24.8286</c:v>
                </c:pt>
                <c:pt idx="1141">
                  <c:v>24.8416</c:v>
                </c:pt>
                <c:pt idx="1142">
                  <c:v>24.8546</c:v>
                </c:pt>
                <c:pt idx="1143">
                  <c:v>24.8676</c:v>
                </c:pt>
                <c:pt idx="1144">
                  <c:v>24.8806</c:v>
                </c:pt>
                <c:pt idx="1145">
                  <c:v>24.8936</c:v>
                </c:pt>
                <c:pt idx="1146">
                  <c:v>24.9066</c:v>
                </c:pt>
                <c:pt idx="1147">
                  <c:v>24.9196</c:v>
                </c:pt>
                <c:pt idx="1148">
                  <c:v>24.9326</c:v>
                </c:pt>
                <c:pt idx="1149">
                  <c:v>24.9456</c:v>
                </c:pt>
                <c:pt idx="1150">
                  <c:v>24.9586</c:v>
                </c:pt>
                <c:pt idx="1151">
                  <c:v>24.9716</c:v>
                </c:pt>
                <c:pt idx="1152">
                  <c:v>24.9846</c:v>
                </c:pt>
                <c:pt idx="1153">
                  <c:v>24.9976</c:v>
                </c:pt>
                <c:pt idx="1154">
                  <c:v>25.0106</c:v>
                </c:pt>
                <c:pt idx="1155">
                  <c:v>25.0236</c:v>
                </c:pt>
                <c:pt idx="1156">
                  <c:v>25.0366</c:v>
                </c:pt>
                <c:pt idx="1157">
                  <c:v>25.0496</c:v>
                </c:pt>
                <c:pt idx="1158">
                  <c:v>25.0626</c:v>
                </c:pt>
                <c:pt idx="1159">
                  <c:v>25.0756</c:v>
                </c:pt>
                <c:pt idx="1160">
                  <c:v>25.0886</c:v>
                </c:pt>
                <c:pt idx="1161">
                  <c:v>25.1016</c:v>
                </c:pt>
                <c:pt idx="1162">
                  <c:v>25.1146</c:v>
                </c:pt>
                <c:pt idx="1163">
                  <c:v>25.1276</c:v>
                </c:pt>
                <c:pt idx="1164">
                  <c:v>25.1406</c:v>
                </c:pt>
                <c:pt idx="1165">
                  <c:v>25.1536</c:v>
                </c:pt>
                <c:pt idx="1166">
                  <c:v>25.1666</c:v>
                </c:pt>
                <c:pt idx="1167">
                  <c:v>25.1796</c:v>
                </c:pt>
                <c:pt idx="1168">
                  <c:v>25.1926</c:v>
                </c:pt>
                <c:pt idx="1169">
                  <c:v>25.2056</c:v>
                </c:pt>
                <c:pt idx="1170">
                  <c:v>25.2186</c:v>
                </c:pt>
                <c:pt idx="1171">
                  <c:v>25.2316</c:v>
                </c:pt>
                <c:pt idx="1172">
                  <c:v>25.2446</c:v>
                </c:pt>
                <c:pt idx="1173">
                  <c:v>25.2576</c:v>
                </c:pt>
                <c:pt idx="1174">
                  <c:v>25.2706</c:v>
                </c:pt>
                <c:pt idx="1175">
                  <c:v>25.2836</c:v>
                </c:pt>
                <c:pt idx="1176">
                  <c:v>25.2966</c:v>
                </c:pt>
                <c:pt idx="1177">
                  <c:v>25.3096</c:v>
                </c:pt>
                <c:pt idx="1178">
                  <c:v>25.3226</c:v>
                </c:pt>
                <c:pt idx="1179">
                  <c:v>25.3356</c:v>
                </c:pt>
                <c:pt idx="1180">
                  <c:v>25.3486</c:v>
                </c:pt>
                <c:pt idx="1181">
                  <c:v>25.3616</c:v>
                </c:pt>
                <c:pt idx="1182">
                  <c:v>25.3746</c:v>
                </c:pt>
                <c:pt idx="1183">
                  <c:v>25.3876</c:v>
                </c:pt>
                <c:pt idx="1184">
                  <c:v>25.4006</c:v>
                </c:pt>
                <c:pt idx="1185">
                  <c:v>25.4136</c:v>
                </c:pt>
                <c:pt idx="1186">
                  <c:v>25.4266</c:v>
                </c:pt>
                <c:pt idx="1187">
                  <c:v>25.4396</c:v>
                </c:pt>
                <c:pt idx="1188">
                  <c:v>25.4526</c:v>
                </c:pt>
                <c:pt idx="1189">
                  <c:v>25.46559999999998</c:v>
                </c:pt>
                <c:pt idx="1190">
                  <c:v>25.4786</c:v>
                </c:pt>
                <c:pt idx="1191">
                  <c:v>25.4916</c:v>
                </c:pt>
                <c:pt idx="1192">
                  <c:v>25.5046</c:v>
                </c:pt>
                <c:pt idx="1193">
                  <c:v>25.5176</c:v>
                </c:pt>
                <c:pt idx="1194">
                  <c:v>25.5306</c:v>
                </c:pt>
                <c:pt idx="1195">
                  <c:v>25.5436</c:v>
                </c:pt>
                <c:pt idx="1196">
                  <c:v>25.5566</c:v>
                </c:pt>
                <c:pt idx="1197">
                  <c:v>25.5696</c:v>
                </c:pt>
                <c:pt idx="1198">
                  <c:v>25.5826</c:v>
                </c:pt>
                <c:pt idx="1199">
                  <c:v>25.5956</c:v>
                </c:pt>
                <c:pt idx="1200">
                  <c:v>25.6086</c:v>
                </c:pt>
                <c:pt idx="1201">
                  <c:v>25.6216</c:v>
                </c:pt>
                <c:pt idx="1202">
                  <c:v>25.6346</c:v>
                </c:pt>
                <c:pt idx="1203">
                  <c:v>25.6476</c:v>
                </c:pt>
                <c:pt idx="1204">
                  <c:v>25.6606</c:v>
                </c:pt>
                <c:pt idx="1205">
                  <c:v>25.6736</c:v>
                </c:pt>
                <c:pt idx="1206">
                  <c:v>25.6866</c:v>
                </c:pt>
                <c:pt idx="1207">
                  <c:v>25.6996</c:v>
                </c:pt>
                <c:pt idx="1208">
                  <c:v>25.7126</c:v>
                </c:pt>
                <c:pt idx="1209">
                  <c:v>25.7256</c:v>
                </c:pt>
                <c:pt idx="1210">
                  <c:v>25.7386</c:v>
                </c:pt>
                <c:pt idx="1211">
                  <c:v>25.7516</c:v>
                </c:pt>
                <c:pt idx="1212">
                  <c:v>25.7646</c:v>
                </c:pt>
                <c:pt idx="1213">
                  <c:v>25.7776</c:v>
                </c:pt>
                <c:pt idx="1214">
                  <c:v>25.7906</c:v>
                </c:pt>
                <c:pt idx="1215">
                  <c:v>25.8036</c:v>
                </c:pt>
                <c:pt idx="1216">
                  <c:v>25.8166</c:v>
                </c:pt>
                <c:pt idx="1217">
                  <c:v>25.8296</c:v>
                </c:pt>
                <c:pt idx="1218">
                  <c:v>25.8426</c:v>
                </c:pt>
                <c:pt idx="1219">
                  <c:v>25.8556</c:v>
                </c:pt>
                <c:pt idx="1220">
                  <c:v>25.8686</c:v>
                </c:pt>
                <c:pt idx="1221">
                  <c:v>25.8816</c:v>
                </c:pt>
                <c:pt idx="1222">
                  <c:v>25.8946</c:v>
                </c:pt>
                <c:pt idx="1223">
                  <c:v>25.9076</c:v>
                </c:pt>
                <c:pt idx="1224">
                  <c:v>25.9206</c:v>
                </c:pt>
                <c:pt idx="1225">
                  <c:v>25.9336</c:v>
                </c:pt>
                <c:pt idx="1226">
                  <c:v>25.9466</c:v>
                </c:pt>
                <c:pt idx="1227">
                  <c:v>25.9596</c:v>
                </c:pt>
                <c:pt idx="1228">
                  <c:v>25.9726</c:v>
                </c:pt>
                <c:pt idx="1229">
                  <c:v>25.98559999999998</c:v>
                </c:pt>
                <c:pt idx="1230">
                  <c:v>25.9986</c:v>
                </c:pt>
                <c:pt idx="1231">
                  <c:v>26.0116</c:v>
                </c:pt>
                <c:pt idx="1232">
                  <c:v>26.0246</c:v>
                </c:pt>
                <c:pt idx="1233">
                  <c:v>26.0376</c:v>
                </c:pt>
                <c:pt idx="1234">
                  <c:v>26.0506</c:v>
                </c:pt>
                <c:pt idx="1235">
                  <c:v>26.0636</c:v>
                </c:pt>
                <c:pt idx="1236">
                  <c:v>26.0766</c:v>
                </c:pt>
                <c:pt idx="1237">
                  <c:v>26.0896</c:v>
                </c:pt>
                <c:pt idx="1238">
                  <c:v>26.1026</c:v>
                </c:pt>
                <c:pt idx="1239">
                  <c:v>26.1156</c:v>
                </c:pt>
                <c:pt idx="1240">
                  <c:v>26.1286</c:v>
                </c:pt>
                <c:pt idx="1241">
                  <c:v>26.1416</c:v>
                </c:pt>
                <c:pt idx="1242">
                  <c:v>26.1546</c:v>
                </c:pt>
                <c:pt idx="1243">
                  <c:v>26.1676</c:v>
                </c:pt>
                <c:pt idx="1244">
                  <c:v>26.1806</c:v>
                </c:pt>
                <c:pt idx="1245">
                  <c:v>26.1936</c:v>
                </c:pt>
                <c:pt idx="1246">
                  <c:v>26.2066</c:v>
                </c:pt>
                <c:pt idx="1247">
                  <c:v>26.2196</c:v>
                </c:pt>
                <c:pt idx="1248">
                  <c:v>26.2326</c:v>
                </c:pt>
                <c:pt idx="1249">
                  <c:v>26.2456</c:v>
                </c:pt>
                <c:pt idx="1250">
                  <c:v>26.2586</c:v>
                </c:pt>
                <c:pt idx="1251">
                  <c:v>26.2716</c:v>
                </c:pt>
                <c:pt idx="1252">
                  <c:v>26.2846</c:v>
                </c:pt>
                <c:pt idx="1253">
                  <c:v>26.2976</c:v>
                </c:pt>
                <c:pt idx="1254">
                  <c:v>26.3106</c:v>
                </c:pt>
                <c:pt idx="1255">
                  <c:v>26.3236</c:v>
                </c:pt>
                <c:pt idx="1256">
                  <c:v>26.3366</c:v>
                </c:pt>
                <c:pt idx="1257">
                  <c:v>26.3496</c:v>
                </c:pt>
                <c:pt idx="1258">
                  <c:v>26.3626</c:v>
                </c:pt>
                <c:pt idx="1259">
                  <c:v>26.3756</c:v>
                </c:pt>
                <c:pt idx="1260">
                  <c:v>26.3886</c:v>
                </c:pt>
                <c:pt idx="1261">
                  <c:v>26.4016</c:v>
                </c:pt>
                <c:pt idx="1262">
                  <c:v>26.4146</c:v>
                </c:pt>
                <c:pt idx="1263">
                  <c:v>26.4276</c:v>
                </c:pt>
                <c:pt idx="1264">
                  <c:v>26.4406</c:v>
                </c:pt>
                <c:pt idx="1265">
                  <c:v>26.4536</c:v>
                </c:pt>
                <c:pt idx="1266">
                  <c:v>26.4666</c:v>
                </c:pt>
                <c:pt idx="1267">
                  <c:v>26.4796</c:v>
                </c:pt>
                <c:pt idx="1268">
                  <c:v>26.4926</c:v>
                </c:pt>
                <c:pt idx="1269">
                  <c:v>26.5056</c:v>
                </c:pt>
                <c:pt idx="1270">
                  <c:v>26.5186</c:v>
                </c:pt>
                <c:pt idx="1271">
                  <c:v>26.5316</c:v>
                </c:pt>
                <c:pt idx="1272">
                  <c:v>26.5446</c:v>
                </c:pt>
                <c:pt idx="1273">
                  <c:v>26.5576</c:v>
                </c:pt>
                <c:pt idx="1274">
                  <c:v>26.5706</c:v>
                </c:pt>
                <c:pt idx="1275">
                  <c:v>26.5836</c:v>
                </c:pt>
                <c:pt idx="1276">
                  <c:v>26.5966</c:v>
                </c:pt>
                <c:pt idx="1277">
                  <c:v>26.6096</c:v>
                </c:pt>
                <c:pt idx="1278">
                  <c:v>26.6226</c:v>
                </c:pt>
                <c:pt idx="1279">
                  <c:v>26.6356</c:v>
                </c:pt>
                <c:pt idx="1280">
                  <c:v>26.6486</c:v>
                </c:pt>
                <c:pt idx="1281">
                  <c:v>26.6616</c:v>
                </c:pt>
                <c:pt idx="1282">
                  <c:v>26.6746</c:v>
                </c:pt>
                <c:pt idx="1283">
                  <c:v>26.6876</c:v>
                </c:pt>
                <c:pt idx="1284">
                  <c:v>26.7006</c:v>
                </c:pt>
                <c:pt idx="1285">
                  <c:v>26.7136</c:v>
                </c:pt>
                <c:pt idx="1286">
                  <c:v>26.7266</c:v>
                </c:pt>
                <c:pt idx="1287">
                  <c:v>26.7396</c:v>
                </c:pt>
                <c:pt idx="1288">
                  <c:v>26.7526</c:v>
                </c:pt>
                <c:pt idx="1289">
                  <c:v>26.7656</c:v>
                </c:pt>
                <c:pt idx="1290">
                  <c:v>26.7786</c:v>
                </c:pt>
                <c:pt idx="1291">
                  <c:v>26.7916</c:v>
                </c:pt>
                <c:pt idx="1292">
                  <c:v>26.8046</c:v>
                </c:pt>
                <c:pt idx="1293">
                  <c:v>26.8176</c:v>
                </c:pt>
                <c:pt idx="1294">
                  <c:v>26.8306</c:v>
                </c:pt>
                <c:pt idx="1295">
                  <c:v>26.8436</c:v>
                </c:pt>
                <c:pt idx="1296">
                  <c:v>26.8566</c:v>
                </c:pt>
                <c:pt idx="1297">
                  <c:v>26.8696</c:v>
                </c:pt>
                <c:pt idx="1298">
                  <c:v>26.8826</c:v>
                </c:pt>
                <c:pt idx="1299">
                  <c:v>26.8956</c:v>
                </c:pt>
                <c:pt idx="1300">
                  <c:v>26.9086</c:v>
                </c:pt>
                <c:pt idx="1301">
                  <c:v>26.9216</c:v>
                </c:pt>
                <c:pt idx="1302">
                  <c:v>26.9346</c:v>
                </c:pt>
                <c:pt idx="1303">
                  <c:v>26.9476</c:v>
                </c:pt>
                <c:pt idx="1304">
                  <c:v>26.9606</c:v>
                </c:pt>
                <c:pt idx="1305">
                  <c:v>26.9736</c:v>
                </c:pt>
                <c:pt idx="1306">
                  <c:v>26.9866</c:v>
                </c:pt>
                <c:pt idx="1307">
                  <c:v>26.9996</c:v>
                </c:pt>
                <c:pt idx="1308">
                  <c:v>27.0126</c:v>
                </c:pt>
                <c:pt idx="1309">
                  <c:v>27.0256</c:v>
                </c:pt>
                <c:pt idx="1310">
                  <c:v>27.0386</c:v>
                </c:pt>
                <c:pt idx="1311">
                  <c:v>27.0516</c:v>
                </c:pt>
                <c:pt idx="1312">
                  <c:v>27.0646</c:v>
                </c:pt>
                <c:pt idx="1313">
                  <c:v>27.0776</c:v>
                </c:pt>
                <c:pt idx="1314">
                  <c:v>27.0906</c:v>
                </c:pt>
                <c:pt idx="1315">
                  <c:v>27.1036</c:v>
                </c:pt>
                <c:pt idx="1316">
                  <c:v>27.1166</c:v>
                </c:pt>
                <c:pt idx="1317">
                  <c:v>27.1296</c:v>
                </c:pt>
                <c:pt idx="1318">
                  <c:v>27.1426</c:v>
                </c:pt>
                <c:pt idx="1319">
                  <c:v>27.1556</c:v>
                </c:pt>
                <c:pt idx="1320">
                  <c:v>27.1686</c:v>
                </c:pt>
                <c:pt idx="1321">
                  <c:v>27.1816</c:v>
                </c:pt>
                <c:pt idx="1322">
                  <c:v>27.1946</c:v>
                </c:pt>
                <c:pt idx="1323">
                  <c:v>27.2076</c:v>
                </c:pt>
                <c:pt idx="1324">
                  <c:v>27.2206</c:v>
                </c:pt>
                <c:pt idx="1325">
                  <c:v>27.2336</c:v>
                </c:pt>
                <c:pt idx="1326">
                  <c:v>27.2466</c:v>
                </c:pt>
                <c:pt idx="1327">
                  <c:v>27.2596</c:v>
                </c:pt>
                <c:pt idx="1328">
                  <c:v>27.2726</c:v>
                </c:pt>
                <c:pt idx="1329">
                  <c:v>27.2856</c:v>
                </c:pt>
                <c:pt idx="1330">
                  <c:v>27.2986</c:v>
                </c:pt>
                <c:pt idx="1331">
                  <c:v>27.3116</c:v>
                </c:pt>
                <c:pt idx="1332">
                  <c:v>27.3246</c:v>
                </c:pt>
                <c:pt idx="1333">
                  <c:v>27.3376</c:v>
                </c:pt>
                <c:pt idx="1334">
                  <c:v>27.3506</c:v>
                </c:pt>
                <c:pt idx="1335">
                  <c:v>27.3636</c:v>
                </c:pt>
                <c:pt idx="1336">
                  <c:v>27.3766</c:v>
                </c:pt>
                <c:pt idx="1337">
                  <c:v>27.3896</c:v>
                </c:pt>
                <c:pt idx="1338">
                  <c:v>27.4026</c:v>
                </c:pt>
                <c:pt idx="1339">
                  <c:v>27.4156</c:v>
                </c:pt>
                <c:pt idx="1340">
                  <c:v>27.4286</c:v>
                </c:pt>
                <c:pt idx="1341">
                  <c:v>27.4416</c:v>
                </c:pt>
                <c:pt idx="1342">
                  <c:v>27.4546</c:v>
                </c:pt>
                <c:pt idx="1343">
                  <c:v>27.4676</c:v>
                </c:pt>
                <c:pt idx="1344">
                  <c:v>27.4806</c:v>
                </c:pt>
                <c:pt idx="1345">
                  <c:v>27.4936</c:v>
                </c:pt>
                <c:pt idx="1346">
                  <c:v>27.5066</c:v>
                </c:pt>
                <c:pt idx="1347">
                  <c:v>27.5196</c:v>
                </c:pt>
                <c:pt idx="1348">
                  <c:v>27.5326</c:v>
                </c:pt>
                <c:pt idx="1349">
                  <c:v>27.5456</c:v>
                </c:pt>
                <c:pt idx="1350">
                  <c:v>27.5586</c:v>
                </c:pt>
                <c:pt idx="1351">
                  <c:v>27.5716</c:v>
                </c:pt>
                <c:pt idx="1352">
                  <c:v>27.5846</c:v>
                </c:pt>
                <c:pt idx="1353">
                  <c:v>27.5976</c:v>
                </c:pt>
                <c:pt idx="1354">
                  <c:v>27.6106</c:v>
                </c:pt>
                <c:pt idx="1355">
                  <c:v>27.6236</c:v>
                </c:pt>
                <c:pt idx="1356">
                  <c:v>27.6366</c:v>
                </c:pt>
                <c:pt idx="1357">
                  <c:v>27.6496</c:v>
                </c:pt>
                <c:pt idx="1358">
                  <c:v>27.6626</c:v>
                </c:pt>
                <c:pt idx="1359">
                  <c:v>27.6756</c:v>
                </c:pt>
                <c:pt idx="1360">
                  <c:v>27.6886</c:v>
                </c:pt>
                <c:pt idx="1361">
                  <c:v>27.7016</c:v>
                </c:pt>
                <c:pt idx="1362">
                  <c:v>27.7146</c:v>
                </c:pt>
                <c:pt idx="1363">
                  <c:v>27.7276</c:v>
                </c:pt>
                <c:pt idx="1364">
                  <c:v>27.7406</c:v>
                </c:pt>
                <c:pt idx="1365">
                  <c:v>27.7536</c:v>
                </c:pt>
                <c:pt idx="1366">
                  <c:v>27.7666</c:v>
                </c:pt>
                <c:pt idx="1367">
                  <c:v>27.7796</c:v>
                </c:pt>
                <c:pt idx="1368">
                  <c:v>27.7926</c:v>
                </c:pt>
                <c:pt idx="1369">
                  <c:v>27.8056</c:v>
                </c:pt>
                <c:pt idx="1370">
                  <c:v>27.8186</c:v>
                </c:pt>
                <c:pt idx="1371">
                  <c:v>27.8316</c:v>
                </c:pt>
                <c:pt idx="1372">
                  <c:v>27.8446</c:v>
                </c:pt>
                <c:pt idx="1373">
                  <c:v>27.8576</c:v>
                </c:pt>
                <c:pt idx="1374">
                  <c:v>27.8706</c:v>
                </c:pt>
                <c:pt idx="1375">
                  <c:v>27.8836</c:v>
                </c:pt>
                <c:pt idx="1376">
                  <c:v>27.8966</c:v>
                </c:pt>
                <c:pt idx="1377">
                  <c:v>27.9096</c:v>
                </c:pt>
                <c:pt idx="1378">
                  <c:v>27.9226</c:v>
                </c:pt>
                <c:pt idx="1379">
                  <c:v>27.9356</c:v>
                </c:pt>
                <c:pt idx="1380">
                  <c:v>27.9486</c:v>
                </c:pt>
                <c:pt idx="1381">
                  <c:v>27.9616</c:v>
                </c:pt>
                <c:pt idx="1382">
                  <c:v>27.9746</c:v>
                </c:pt>
                <c:pt idx="1383">
                  <c:v>27.9876</c:v>
                </c:pt>
                <c:pt idx="1384">
                  <c:v>28.0006</c:v>
                </c:pt>
                <c:pt idx="1385">
                  <c:v>28.0136</c:v>
                </c:pt>
                <c:pt idx="1386">
                  <c:v>28.0266</c:v>
                </c:pt>
                <c:pt idx="1387">
                  <c:v>28.0396</c:v>
                </c:pt>
                <c:pt idx="1388">
                  <c:v>28.0526</c:v>
                </c:pt>
                <c:pt idx="1389">
                  <c:v>28.0656</c:v>
                </c:pt>
                <c:pt idx="1390">
                  <c:v>28.0786</c:v>
                </c:pt>
                <c:pt idx="1391">
                  <c:v>28.0916</c:v>
                </c:pt>
                <c:pt idx="1392">
                  <c:v>28.1046</c:v>
                </c:pt>
                <c:pt idx="1393">
                  <c:v>28.1176</c:v>
                </c:pt>
                <c:pt idx="1394">
                  <c:v>28.1306</c:v>
                </c:pt>
                <c:pt idx="1395">
                  <c:v>28.1436</c:v>
                </c:pt>
                <c:pt idx="1396">
                  <c:v>28.1566</c:v>
                </c:pt>
                <c:pt idx="1397">
                  <c:v>28.1696</c:v>
                </c:pt>
                <c:pt idx="1398">
                  <c:v>28.1826</c:v>
                </c:pt>
                <c:pt idx="1399">
                  <c:v>28.1956</c:v>
                </c:pt>
                <c:pt idx="1400">
                  <c:v>28.2086</c:v>
                </c:pt>
                <c:pt idx="1401">
                  <c:v>28.2216</c:v>
                </c:pt>
                <c:pt idx="1402">
                  <c:v>28.2346</c:v>
                </c:pt>
                <c:pt idx="1403">
                  <c:v>28.2476</c:v>
                </c:pt>
                <c:pt idx="1404">
                  <c:v>28.2606</c:v>
                </c:pt>
                <c:pt idx="1405">
                  <c:v>28.2736</c:v>
                </c:pt>
                <c:pt idx="1406">
                  <c:v>28.2866</c:v>
                </c:pt>
                <c:pt idx="1407">
                  <c:v>28.2996</c:v>
                </c:pt>
                <c:pt idx="1408">
                  <c:v>28.3126</c:v>
                </c:pt>
                <c:pt idx="1409">
                  <c:v>28.3256</c:v>
                </c:pt>
                <c:pt idx="1410">
                  <c:v>28.3386</c:v>
                </c:pt>
                <c:pt idx="1411">
                  <c:v>28.3516</c:v>
                </c:pt>
                <c:pt idx="1412">
                  <c:v>28.3646</c:v>
                </c:pt>
                <c:pt idx="1413">
                  <c:v>28.3776</c:v>
                </c:pt>
                <c:pt idx="1414">
                  <c:v>28.3906</c:v>
                </c:pt>
                <c:pt idx="1415">
                  <c:v>28.4036</c:v>
                </c:pt>
                <c:pt idx="1416">
                  <c:v>28.4166</c:v>
                </c:pt>
                <c:pt idx="1417">
                  <c:v>28.4296</c:v>
                </c:pt>
                <c:pt idx="1418">
                  <c:v>28.4426</c:v>
                </c:pt>
                <c:pt idx="1419">
                  <c:v>28.4556</c:v>
                </c:pt>
                <c:pt idx="1420">
                  <c:v>28.46859999999998</c:v>
                </c:pt>
                <c:pt idx="1421">
                  <c:v>28.4816</c:v>
                </c:pt>
                <c:pt idx="1422">
                  <c:v>28.4946</c:v>
                </c:pt>
                <c:pt idx="1423">
                  <c:v>28.5076</c:v>
                </c:pt>
                <c:pt idx="1424">
                  <c:v>28.5206</c:v>
                </c:pt>
                <c:pt idx="1425">
                  <c:v>28.5336</c:v>
                </c:pt>
                <c:pt idx="1426">
                  <c:v>28.5466</c:v>
                </c:pt>
                <c:pt idx="1427">
                  <c:v>28.5596</c:v>
                </c:pt>
                <c:pt idx="1428">
                  <c:v>28.5726</c:v>
                </c:pt>
                <c:pt idx="1429">
                  <c:v>28.5856</c:v>
                </c:pt>
                <c:pt idx="1430">
                  <c:v>28.5986</c:v>
                </c:pt>
                <c:pt idx="1431">
                  <c:v>28.6116</c:v>
                </c:pt>
                <c:pt idx="1432">
                  <c:v>28.6246</c:v>
                </c:pt>
                <c:pt idx="1433">
                  <c:v>28.6376</c:v>
                </c:pt>
                <c:pt idx="1434">
                  <c:v>28.6506</c:v>
                </c:pt>
                <c:pt idx="1435">
                  <c:v>28.6636</c:v>
                </c:pt>
                <c:pt idx="1436">
                  <c:v>28.6766</c:v>
                </c:pt>
                <c:pt idx="1437">
                  <c:v>28.6896</c:v>
                </c:pt>
                <c:pt idx="1438">
                  <c:v>28.7026</c:v>
                </c:pt>
                <c:pt idx="1439">
                  <c:v>28.7156</c:v>
                </c:pt>
                <c:pt idx="1440">
                  <c:v>28.7286</c:v>
                </c:pt>
                <c:pt idx="1441">
                  <c:v>28.7416</c:v>
                </c:pt>
                <c:pt idx="1442">
                  <c:v>28.7546</c:v>
                </c:pt>
                <c:pt idx="1443">
                  <c:v>28.7676</c:v>
                </c:pt>
                <c:pt idx="1444">
                  <c:v>28.7806</c:v>
                </c:pt>
                <c:pt idx="1445">
                  <c:v>28.7936</c:v>
                </c:pt>
                <c:pt idx="1446">
                  <c:v>28.8066</c:v>
                </c:pt>
                <c:pt idx="1447">
                  <c:v>28.8196</c:v>
                </c:pt>
                <c:pt idx="1448">
                  <c:v>28.8326</c:v>
                </c:pt>
                <c:pt idx="1449">
                  <c:v>28.8456</c:v>
                </c:pt>
                <c:pt idx="1450">
                  <c:v>28.8586</c:v>
                </c:pt>
                <c:pt idx="1451">
                  <c:v>28.8716</c:v>
                </c:pt>
                <c:pt idx="1452">
                  <c:v>28.8846</c:v>
                </c:pt>
                <c:pt idx="1453">
                  <c:v>28.8976</c:v>
                </c:pt>
                <c:pt idx="1454">
                  <c:v>28.9106</c:v>
                </c:pt>
                <c:pt idx="1455">
                  <c:v>28.9236</c:v>
                </c:pt>
                <c:pt idx="1456">
                  <c:v>28.9366</c:v>
                </c:pt>
                <c:pt idx="1457">
                  <c:v>28.9496</c:v>
                </c:pt>
                <c:pt idx="1458">
                  <c:v>28.96259999999998</c:v>
                </c:pt>
                <c:pt idx="1459">
                  <c:v>28.9756</c:v>
                </c:pt>
                <c:pt idx="1460">
                  <c:v>28.98859999999998</c:v>
                </c:pt>
                <c:pt idx="1461">
                  <c:v>29.0016</c:v>
                </c:pt>
                <c:pt idx="1462">
                  <c:v>29.0146</c:v>
                </c:pt>
                <c:pt idx="1463">
                  <c:v>29.0276</c:v>
                </c:pt>
                <c:pt idx="1464">
                  <c:v>29.0406</c:v>
                </c:pt>
                <c:pt idx="1465">
                  <c:v>29.0536</c:v>
                </c:pt>
                <c:pt idx="1466">
                  <c:v>29.0666</c:v>
                </c:pt>
                <c:pt idx="1467">
                  <c:v>29.0796</c:v>
                </c:pt>
                <c:pt idx="1468">
                  <c:v>29.0926</c:v>
                </c:pt>
                <c:pt idx="1469">
                  <c:v>29.1056</c:v>
                </c:pt>
                <c:pt idx="1470">
                  <c:v>29.1186</c:v>
                </c:pt>
                <c:pt idx="1471">
                  <c:v>29.1316</c:v>
                </c:pt>
                <c:pt idx="1472">
                  <c:v>29.1446</c:v>
                </c:pt>
                <c:pt idx="1473">
                  <c:v>29.1576</c:v>
                </c:pt>
                <c:pt idx="1474">
                  <c:v>29.1706</c:v>
                </c:pt>
                <c:pt idx="1475">
                  <c:v>29.1836</c:v>
                </c:pt>
                <c:pt idx="1476">
                  <c:v>29.1966</c:v>
                </c:pt>
                <c:pt idx="1477">
                  <c:v>29.2096</c:v>
                </c:pt>
                <c:pt idx="1478">
                  <c:v>29.2226</c:v>
                </c:pt>
                <c:pt idx="1479">
                  <c:v>29.2356</c:v>
                </c:pt>
                <c:pt idx="1480">
                  <c:v>29.2486</c:v>
                </c:pt>
                <c:pt idx="1481">
                  <c:v>29.2616</c:v>
                </c:pt>
                <c:pt idx="1482">
                  <c:v>29.2746</c:v>
                </c:pt>
                <c:pt idx="1483">
                  <c:v>29.2876</c:v>
                </c:pt>
                <c:pt idx="1484">
                  <c:v>29.3006</c:v>
                </c:pt>
                <c:pt idx="1485">
                  <c:v>29.3136</c:v>
                </c:pt>
                <c:pt idx="1486">
                  <c:v>29.3266</c:v>
                </c:pt>
                <c:pt idx="1487">
                  <c:v>29.3396</c:v>
                </c:pt>
                <c:pt idx="1488">
                  <c:v>29.3526</c:v>
                </c:pt>
                <c:pt idx="1489">
                  <c:v>29.3656</c:v>
                </c:pt>
                <c:pt idx="1490">
                  <c:v>29.3786</c:v>
                </c:pt>
                <c:pt idx="1491">
                  <c:v>29.3916</c:v>
                </c:pt>
                <c:pt idx="1492">
                  <c:v>29.4046</c:v>
                </c:pt>
                <c:pt idx="1493">
                  <c:v>29.4176</c:v>
                </c:pt>
                <c:pt idx="1494">
                  <c:v>29.4306</c:v>
                </c:pt>
                <c:pt idx="1495">
                  <c:v>29.4436</c:v>
                </c:pt>
                <c:pt idx="1496">
                  <c:v>29.4566</c:v>
                </c:pt>
                <c:pt idx="1497">
                  <c:v>29.4696</c:v>
                </c:pt>
                <c:pt idx="1498">
                  <c:v>29.48259999999998</c:v>
                </c:pt>
                <c:pt idx="1499">
                  <c:v>29.4956</c:v>
                </c:pt>
                <c:pt idx="1500">
                  <c:v>29.5086</c:v>
                </c:pt>
                <c:pt idx="1501">
                  <c:v>29.5216</c:v>
                </c:pt>
                <c:pt idx="1502">
                  <c:v>29.5346</c:v>
                </c:pt>
                <c:pt idx="1503">
                  <c:v>29.5476</c:v>
                </c:pt>
                <c:pt idx="1504">
                  <c:v>29.5606</c:v>
                </c:pt>
                <c:pt idx="1505">
                  <c:v>29.5736</c:v>
                </c:pt>
                <c:pt idx="1506">
                  <c:v>29.5866</c:v>
                </c:pt>
                <c:pt idx="1507">
                  <c:v>29.5996</c:v>
                </c:pt>
                <c:pt idx="1508">
                  <c:v>29.6126</c:v>
                </c:pt>
                <c:pt idx="1509">
                  <c:v>29.6256</c:v>
                </c:pt>
                <c:pt idx="1510">
                  <c:v>29.6386</c:v>
                </c:pt>
                <c:pt idx="1511">
                  <c:v>29.6516</c:v>
                </c:pt>
                <c:pt idx="1512">
                  <c:v>29.6646</c:v>
                </c:pt>
                <c:pt idx="1513">
                  <c:v>29.6776</c:v>
                </c:pt>
                <c:pt idx="1514">
                  <c:v>29.6906</c:v>
                </c:pt>
                <c:pt idx="1515">
                  <c:v>29.7036</c:v>
                </c:pt>
                <c:pt idx="1516">
                  <c:v>29.7166</c:v>
                </c:pt>
                <c:pt idx="1517">
                  <c:v>29.7296</c:v>
                </c:pt>
                <c:pt idx="1518">
                  <c:v>29.7426</c:v>
                </c:pt>
                <c:pt idx="1519">
                  <c:v>29.7556</c:v>
                </c:pt>
                <c:pt idx="1520">
                  <c:v>29.7686</c:v>
                </c:pt>
                <c:pt idx="1521">
                  <c:v>29.7816</c:v>
                </c:pt>
                <c:pt idx="1522">
                  <c:v>29.7946</c:v>
                </c:pt>
                <c:pt idx="1523">
                  <c:v>29.8076</c:v>
                </c:pt>
                <c:pt idx="1524">
                  <c:v>29.8206</c:v>
                </c:pt>
                <c:pt idx="1525">
                  <c:v>29.8336</c:v>
                </c:pt>
                <c:pt idx="1526">
                  <c:v>29.8466</c:v>
                </c:pt>
                <c:pt idx="1527">
                  <c:v>29.8596</c:v>
                </c:pt>
                <c:pt idx="1528">
                  <c:v>29.8726</c:v>
                </c:pt>
                <c:pt idx="1529">
                  <c:v>29.8856</c:v>
                </c:pt>
                <c:pt idx="1530">
                  <c:v>29.8986</c:v>
                </c:pt>
                <c:pt idx="1531">
                  <c:v>29.9116</c:v>
                </c:pt>
                <c:pt idx="1532">
                  <c:v>29.9246</c:v>
                </c:pt>
                <c:pt idx="1533">
                  <c:v>29.9376</c:v>
                </c:pt>
                <c:pt idx="1534">
                  <c:v>29.9506</c:v>
                </c:pt>
                <c:pt idx="1535">
                  <c:v>29.9636</c:v>
                </c:pt>
                <c:pt idx="1536">
                  <c:v>29.9766</c:v>
                </c:pt>
                <c:pt idx="1537">
                  <c:v>29.9896</c:v>
                </c:pt>
                <c:pt idx="1538">
                  <c:v>30.0026</c:v>
                </c:pt>
                <c:pt idx="1539">
                  <c:v>30.0156</c:v>
                </c:pt>
                <c:pt idx="1540">
                  <c:v>30.0286</c:v>
                </c:pt>
                <c:pt idx="1541">
                  <c:v>30.0416</c:v>
                </c:pt>
                <c:pt idx="1542">
                  <c:v>30.0546</c:v>
                </c:pt>
                <c:pt idx="1543">
                  <c:v>30.0676</c:v>
                </c:pt>
                <c:pt idx="1544">
                  <c:v>30.0806</c:v>
                </c:pt>
                <c:pt idx="1545">
                  <c:v>30.0936</c:v>
                </c:pt>
                <c:pt idx="1546">
                  <c:v>30.1066</c:v>
                </c:pt>
                <c:pt idx="1547">
                  <c:v>30.1196</c:v>
                </c:pt>
                <c:pt idx="1548">
                  <c:v>30.1326</c:v>
                </c:pt>
                <c:pt idx="1549">
                  <c:v>30.1456</c:v>
                </c:pt>
                <c:pt idx="1550">
                  <c:v>30.1586</c:v>
                </c:pt>
                <c:pt idx="1551">
                  <c:v>30.1716</c:v>
                </c:pt>
                <c:pt idx="1552">
                  <c:v>30.1846</c:v>
                </c:pt>
                <c:pt idx="1553">
                  <c:v>30.1976</c:v>
                </c:pt>
                <c:pt idx="1554">
                  <c:v>30.2106</c:v>
                </c:pt>
                <c:pt idx="1555">
                  <c:v>30.2236</c:v>
                </c:pt>
                <c:pt idx="1556">
                  <c:v>30.2366</c:v>
                </c:pt>
                <c:pt idx="1557">
                  <c:v>30.2496</c:v>
                </c:pt>
                <c:pt idx="1558">
                  <c:v>30.2626</c:v>
                </c:pt>
                <c:pt idx="1559">
                  <c:v>30.2756</c:v>
                </c:pt>
                <c:pt idx="1560">
                  <c:v>30.2886</c:v>
                </c:pt>
                <c:pt idx="1561">
                  <c:v>30.3016</c:v>
                </c:pt>
                <c:pt idx="1562">
                  <c:v>30.3146</c:v>
                </c:pt>
                <c:pt idx="1563">
                  <c:v>30.3276</c:v>
                </c:pt>
                <c:pt idx="1564">
                  <c:v>30.3406</c:v>
                </c:pt>
                <c:pt idx="1565">
                  <c:v>30.3536</c:v>
                </c:pt>
                <c:pt idx="1566">
                  <c:v>30.3666</c:v>
                </c:pt>
                <c:pt idx="1567">
                  <c:v>30.3796</c:v>
                </c:pt>
                <c:pt idx="1568">
                  <c:v>30.3926</c:v>
                </c:pt>
                <c:pt idx="1569">
                  <c:v>30.4056</c:v>
                </c:pt>
                <c:pt idx="1570">
                  <c:v>30.4186</c:v>
                </c:pt>
                <c:pt idx="1571">
                  <c:v>30.4316</c:v>
                </c:pt>
                <c:pt idx="1572">
                  <c:v>30.4446</c:v>
                </c:pt>
                <c:pt idx="1573">
                  <c:v>30.4576</c:v>
                </c:pt>
                <c:pt idx="1574">
                  <c:v>30.4706</c:v>
                </c:pt>
                <c:pt idx="1575">
                  <c:v>30.4836</c:v>
                </c:pt>
                <c:pt idx="1576">
                  <c:v>30.4966</c:v>
                </c:pt>
                <c:pt idx="1577">
                  <c:v>30.5096</c:v>
                </c:pt>
                <c:pt idx="1578">
                  <c:v>30.5226</c:v>
                </c:pt>
                <c:pt idx="1579">
                  <c:v>30.5356</c:v>
                </c:pt>
                <c:pt idx="1580">
                  <c:v>30.5486</c:v>
                </c:pt>
                <c:pt idx="1581">
                  <c:v>30.5616</c:v>
                </c:pt>
                <c:pt idx="1582">
                  <c:v>30.5746</c:v>
                </c:pt>
                <c:pt idx="1583">
                  <c:v>30.5876</c:v>
                </c:pt>
                <c:pt idx="1584">
                  <c:v>30.6006</c:v>
                </c:pt>
                <c:pt idx="1585">
                  <c:v>30.6136</c:v>
                </c:pt>
                <c:pt idx="1586">
                  <c:v>30.6266</c:v>
                </c:pt>
                <c:pt idx="1587">
                  <c:v>30.6396</c:v>
                </c:pt>
                <c:pt idx="1588">
                  <c:v>30.6526</c:v>
                </c:pt>
                <c:pt idx="1589">
                  <c:v>30.6656</c:v>
                </c:pt>
                <c:pt idx="1590">
                  <c:v>30.6786</c:v>
                </c:pt>
                <c:pt idx="1591">
                  <c:v>30.6916</c:v>
                </c:pt>
                <c:pt idx="1592">
                  <c:v>30.7046</c:v>
                </c:pt>
                <c:pt idx="1593">
                  <c:v>30.7176</c:v>
                </c:pt>
                <c:pt idx="1594">
                  <c:v>30.7306</c:v>
                </c:pt>
                <c:pt idx="1595">
                  <c:v>30.7436</c:v>
                </c:pt>
                <c:pt idx="1596">
                  <c:v>30.7566</c:v>
                </c:pt>
                <c:pt idx="1597">
                  <c:v>30.7696</c:v>
                </c:pt>
                <c:pt idx="1598">
                  <c:v>30.78259999999998</c:v>
                </c:pt>
                <c:pt idx="1599">
                  <c:v>30.7956</c:v>
                </c:pt>
                <c:pt idx="1600">
                  <c:v>30.8086</c:v>
                </c:pt>
                <c:pt idx="1601">
                  <c:v>30.8216</c:v>
                </c:pt>
                <c:pt idx="1602">
                  <c:v>30.8346</c:v>
                </c:pt>
                <c:pt idx="1603">
                  <c:v>30.8476</c:v>
                </c:pt>
                <c:pt idx="1604">
                  <c:v>30.8606</c:v>
                </c:pt>
                <c:pt idx="1605">
                  <c:v>30.8736</c:v>
                </c:pt>
                <c:pt idx="1606">
                  <c:v>30.8866</c:v>
                </c:pt>
                <c:pt idx="1607">
                  <c:v>30.8996</c:v>
                </c:pt>
                <c:pt idx="1608">
                  <c:v>30.9126</c:v>
                </c:pt>
                <c:pt idx="1609">
                  <c:v>30.9256</c:v>
                </c:pt>
                <c:pt idx="1610">
                  <c:v>30.9386</c:v>
                </c:pt>
                <c:pt idx="1611">
                  <c:v>30.9516</c:v>
                </c:pt>
                <c:pt idx="1612">
                  <c:v>30.9646</c:v>
                </c:pt>
                <c:pt idx="1613">
                  <c:v>30.9776</c:v>
                </c:pt>
                <c:pt idx="1614">
                  <c:v>30.9906</c:v>
                </c:pt>
                <c:pt idx="1615">
                  <c:v>31.0036</c:v>
                </c:pt>
                <c:pt idx="1616">
                  <c:v>31.0166</c:v>
                </c:pt>
                <c:pt idx="1617">
                  <c:v>31.0296</c:v>
                </c:pt>
                <c:pt idx="1618">
                  <c:v>31.0426</c:v>
                </c:pt>
                <c:pt idx="1619">
                  <c:v>31.0556</c:v>
                </c:pt>
                <c:pt idx="1620">
                  <c:v>31.0686</c:v>
                </c:pt>
                <c:pt idx="1621">
                  <c:v>31.0816</c:v>
                </c:pt>
                <c:pt idx="1622">
                  <c:v>31.0946</c:v>
                </c:pt>
                <c:pt idx="1623">
                  <c:v>31.1076</c:v>
                </c:pt>
                <c:pt idx="1624">
                  <c:v>31.1206</c:v>
                </c:pt>
                <c:pt idx="1625">
                  <c:v>31.1336</c:v>
                </c:pt>
                <c:pt idx="1626">
                  <c:v>31.1466</c:v>
                </c:pt>
                <c:pt idx="1627">
                  <c:v>31.1596</c:v>
                </c:pt>
                <c:pt idx="1628">
                  <c:v>31.1726</c:v>
                </c:pt>
                <c:pt idx="1629">
                  <c:v>31.1856</c:v>
                </c:pt>
                <c:pt idx="1630">
                  <c:v>31.1986</c:v>
                </c:pt>
                <c:pt idx="1631">
                  <c:v>31.2116</c:v>
                </c:pt>
                <c:pt idx="1632">
                  <c:v>31.2246</c:v>
                </c:pt>
                <c:pt idx="1633">
                  <c:v>31.2376</c:v>
                </c:pt>
                <c:pt idx="1634">
                  <c:v>31.2506</c:v>
                </c:pt>
                <c:pt idx="1635">
                  <c:v>31.2636</c:v>
                </c:pt>
                <c:pt idx="1636">
                  <c:v>31.2766</c:v>
                </c:pt>
                <c:pt idx="1637">
                  <c:v>31.2896</c:v>
                </c:pt>
                <c:pt idx="1638">
                  <c:v>31.3026</c:v>
                </c:pt>
                <c:pt idx="1639">
                  <c:v>31.3156</c:v>
                </c:pt>
                <c:pt idx="1640">
                  <c:v>31.3286</c:v>
                </c:pt>
                <c:pt idx="1641">
                  <c:v>31.3416</c:v>
                </c:pt>
                <c:pt idx="1642">
                  <c:v>31.3546</c:v>
                </c:pt>
                <c:pt idx="1643">
                  <c:v>31.3676</c:v>
                </c:pt>
                <c:pt idx="1644">
                  <c:v>31.3806</c:v>
                </c:pt>
                <c:pt idx="1645">
                  <c:v>31.3936</c:v>
                </c:pt>
                <c:pt idx="1646">
                  <c:v>31.4066</c:v>
                </c:pt>
                <c:pt idx="1647">
                  <c:v>31.4196</c:v>
                </c:pt>
                <c:pt idx="1648">
                  <c:v>31.4326</c:v>
                </c:pt>
                <c:pt idx="1649">
                  <c:v>31.4456</c:v>
                </c:pt>
                <c:pt idx="1650">
                  <c:v>31.4586</c:v>
                </c:pt>
                <c:pt idx="1651">
                  <c:v>31.4716</c:v>
                </c:pt>
                <c:pt idx="1652">
                  <c:v>31.4846</c:v>
                </c:pt>
                <c:pt idx="1653">
                  <c:v>31.4976</c:v>
                </c:pt>
                <c:pt idx="1654">
                  <c:v>31.5106</c:v>
                </c:pt>
                <c:pt idx="1655">
                  <c:v>31.5236</c:v>
                </c:pt>
                <c:pt idx="1656">
                  <c:v>31.5366</c:v>
                </c:pt>
                <c:pt idx="1657">
                  <c:v>31.5496</c:v>
                </c:pt>
                <c:pt idx="1658">
                  <c:v>31.5626</c:v>
                </c:pt>
                <c:pt idx="1659">
                  <c:v>31.5756</c:v>
                </c:pt>
                <c:pt idx="1660">
                  <c:v>31.5886</c:v>
                </c:pt>
                <c:pt idx="1661">
                  <c:v>31.6016</c:v>
                </c:pt>
                <c:pt idx="1662">
                  <c:v>31.6146</c:v>
                </c:pt>
                <c:pt idx="1663">
                  <c:v>31.6276</c:v>
                </c:pt>
                <c:pt idx="1664">
                  <c:v>31.6406</c:v>
                </c:pt>
                <c:pt idx="1665">
                  <c:v>31.6536</c:v>
                </c:pt>
                <c:pt idx="1666">
                  <c:v>31.6666</c:v>
                </c:pt>
                <c:pt idx="1667">
                  <c:v>31.6796</c:v>
                </c:pt>
                <c:pt idx="1668">
                  <c:v>31.6926</c:v>
                </c:pt>
                <c:pt idx="1669">
                  <c:v>31.7056</c:v>
                </c:pt>
                <c:pt idx="1670">
                  <c:v>31.7186</c:v>
                </c:pt>
                <c:pt idx="1671">
                  <c:v>31.7316</c:v>
                </c:pt>
                <c:pt idx="1672">
                  <c:v>31.7446</c:v>
                </c:pt>
                <c:pt idx="1673">
                  <c:v>31.7576</c:v>
                </c:pt>
                <c:pt idx="1674">
                  <c:v>31.7706</c:v>
                </c:pt>
                <c:pt idx="1675">
                  <c:v>31.7836</c:v>
                </c:pt>
                <c:pt idx="1676">
                  <c:v>31.7966</c:v>
                </c:pt>
                <c:pt idx="1677">
                  <c:v>31.8096</c:v>
                </c:pt>
                <c:pt idx="1678">
                  <c:v>31.8226</c:v>
                </c:pt>
                <c:pt idx="1679">
                  <c:v>31.8356</c:v>
                </c:pt>
                <c:pt idx="1680">
                  <c:v>31.8486</c:v>
                </c:pt>
                <c:pt idx="1681">
                  <c:v>31.8616</c:v>
                </c:pt>
                <c:pt idx="1682">
                  <c:v>31.8746</c:v>
                </c:pt>
                <c:pt idx="1683">
                  <c:v>31.8876</c:v>
                </c:pt>
                <c:pt idx="1684">
                  <c:v>31.9006</c:v>
                </c:pt>
                <c:pt idx="1685">
                  <c:v>31.9136</c:v>
                </c:pt>
                <c:pt idx="1686">
                  <c:v>31.9266</c:v>
                </c:pt>
                <c:pt idx="1687">
                  <c:v>31.9396</c:v>
                </c:pt>
                <c:pt idx="1688">
                  <c:v>31.9526</c:v>
                </c:pt>
                <c:pt idx="1689">
                  <c:v>31.96559999999998</c:v>
                </c:pt>
                <c:pt idx="1690">
                  <c:v>31.9786</c:v>
                </c:pt>
                <c:pt idx="1691">
                  <c:v>31.9916</c:v>
                </c:pt>
                <c:pt idx="1692">
                  <c:v>32.0046</c:v>
                </c:pt>
                <c:pt idx="1693">
                  <c:v>32.0176</c:v>
                </c:pt>
                <c:pt idx="1694">
                  <c:v>32.0306</c:v>
                </c:pt>
                <c:pt idx="1695">
                  <c:v>32.0436</c:v>
                </c:pt>
                <c:pt idx="1696">
                  <c:v>32.0566</c:v>
                </c:pt>
                <c:pt idx="1697">
                  <c:v>32.0696</c:v>
                </c:pt>
                <c:pt idx="1698">
                  <c:v>32.0826</c:v>
                </c:pt>
                <c:pt idx="1699">
                  <c:v>32.0956</c:v>
                </c:pt>
                <c:pt idx="1700">
                  <c:v>32.1086</c:v>
                </c:pt>
                <c:pt idx="1701">
                  <c:v>32.1216</c:v>
                </c:pt>
                <c:pt idx="1702">
                  <c:v>32.1346</c:v>
                </c:pt>
                <c:pt idx="1703">
                  <c:v>32.1476</c:v>
                </c:pt>
                <c:pt idx="1704">
                  <c:v>32.1606</c:v>
                </c:pt>
                <c:pt idx="1705">
                  <c:v>32.1736</c:v>
                </c:pt>
                <c:pt idx="1706">
                  <c:v>32.1866</c:v>
                </c:pt>
                <c:pt idx="1707">
                  <c:v>32.1996</c:v>
                </c:pt>
                <c:pt idx="1708">
                  <c:v>32.2126</c:v>
                </c:pt>
                <c:pt idx="1709">
                  <c:v>32.2256</c:v>
                </c:pt>
                <c:pt idx="1710">
                  <c:v>32.2386</c:v>
                </c:pt>
                <c:pt idx="1711">
                  <c:v>32.2516</c:v>
                </c:pt>
                <c:pt idx="1712">
                  <c:v>32.2646</c:v>
                </c:pt>
                <c:pt idx="1713">
                  <c:v>32.2776</c:v>
                </c:pt>
                <c:pt idx="1714">
                  <c:v>32.2906</c:v>
                </c:pt>
                <c:pt idx="1715">
                  <c:v>32.3036</c:v>
                </c:pt>
                <c:pt idx="1716">
                  <c:v>32.3166</c:v>
                </c:pt>
                <c:pt idx="1717">
                  <c:v>32.3296</c:v>
                </c:pt>
                <c:pt idx="1718">
                  <c:v>32.3426</c:v>
                </c:pt>
                <c:pt idx="1719">
                  <c:v>32.3556</c:v>
                </c:pt>
                <c:pt idx="1720">
                  <c:v>32.3686</c:v>
                </c:pt>
                <c:pt idx="1721">
                  <c:v>32.3816</c:v>
                </c:pt>
                <c:pt idx="1722">
                  <c:v>32.3946</c:v>
                </c:pt>
                <c:pt idx="1723">
                  <c:v>32.4076</c:v>
                </c:pt>
                <c:pt idx="1724">
                  <c:v>32.4206</c:v>
                </c:pt>
                <c:pt idx="1725">
                  <c:v>32.4336</c:v>
                </c:pt>
                <c:pt idx="1726">
                  <c:v>32.4466</c:v>
                </c:pt>
                <c:pt idx="1727">
                  <c:v>32.4596</c:v>
                </c:pt>
                <c:pt idx="1728">
                  <c:v>32.4726</c:v>
                </c:pt>
                <c:pt idx="1729">
                  <c:v>32.4856</c:v>
                </c:pt>
                <c:pt idx="1730">
                  <c:v>32.4986</c:v>
                </c:pt>
                <c:pt idx="1731">
                  <c:v>32.5116</c:v>
                </c:pt>
                <c:pt idx="1732">
                  <c:v>32.5246</c:v>
                </c:pt>
                <c:pt idx="1733">
                  <c:v>32.5376</c:v>
                </c:pt>
                <c:pt idx="1734">
                  <c:v>32.5506</c:v>
                </c:pt>
                <c:pt idx="1735">
                  <c:v>32.5636</c:v>
                </c:pt>
                <c:pt idx="1736">
                  <c:v>32.5766</c:v>
                </c:pt>
                <c:pt idx="1737">
                  <c:v>32.5896</c:v>
                </c:pt>
                <c:pt idx="1738">
                  <c:v>32.6026</c:v>
                </c:pt>
                <c:pt idx="1739">
                  <c:v>32.6156</c:v>
                </c:pt>
                <c:pt idx="1740">
                  <c:v>32.6286</c:v>
                </c:pt>
                <c:pt idx="1741">
                  <c:v>32.6416</c:v>
                </c:pt>
                <c:pt idx="1742">
                  <c:v>32.6546</c:v>
                </c:pt>
                <c:pt idx="1743">
                  <c:v>32.6676</c:v>
                </c:pt>
                <c:pt idx="1744">
                  <c:v>32.6806</c:v>
                </c:pt>
                <c:pt idx="1745">
                  <c:v>32.6936</c:v>
                </c:pt>
                <c:pt idx="1746">
                  <c:v>32.7066</c:v>
                </c:pt>
                <c:pt idx="1747">
                  <c:v>32.7196</c:v>
                </c:pt>
                <c:pt idx="1748">
                  <c:v>32.7326</c:v>
                </c:pt>
                <c:pt idx="1749">
                  <c:v>32.7456</c:v>
                </c:pt>
                <c:pt idx="1750">
                  <c:v>32.7586</c:v>
                </c:pt>
                <c:pt idx="1751">
                  <c:v>32.7716</c:v>
                </c:pt>
                <c:pt idx="1752">
                  <c:v>32.7846</c:v>
                </c:pt>
                <c:pt idx="1753">
                  <c:v>32.7976</c:v>
                </c:pt>
                <c:pt idx="1754">
                  <c:v>32.8106</c:v>
                </c:pt>
                <c:pt idx="1755">
                  <c:v>32.8236</c:v>
                </c:pt>
                <c:pt idx="1756">
                  <c:v>32.8366</c:v>
                </c:pt>
                <c:pt idx="1757">
                  <c:v>32.8496</c:v>
                </c:pt>
                <c:pt idx="1758">
                  <c:v>32.8626</c:v>
                </c:pt>
                <c:pt idx="1759">
                  <c:v>32.8756</c:v>
                </c:pt>
                <c:pt idx="1760">
                  <c:v>32.8886</c:v>
                </c:pt>
                <c:pt idx="1761">
                  <c:v>32.9016</c:v>
                </c:pt>
                <c:pt idx="1762">
                  <c:v>32.9146</c:v>
                </c:pt>
                <c:pt idx="1763">
                  <c:v>32.9276</c:v>
                </c:pt>
                <c:pt idx="1764">
                  <c:v>32.9406</c:v>
                </c:pt>
                <c:pt idx="1765">
                  <c:v>32.9536</c:v>
                </c:pt>
                <c:pt idx="1766">
                  <c:v>32.9666</c:v>
                </c:pt>
                <c:pt idx="1767">
                  <c:v>32.9796</c:v>
                </c:pt>
                <c:pt idx="1768">
                  <c:v>32.9926</c:v>
                </c:pt>
                <c:pt idx="1769">
                  <c:v>33.0056</c:v>
                </c:pt>
                <c:pt idx="1770">
                  <c:v>33.0186</c:v>
                </c:pt>
                <c:pt idx="1771">
                  <c:v>33.0316</c:v>
                </c:pt>
                <c:pt idx="1772">
                  <c:v>33.0446</c:v>
                </c:pt>
                <c:pt idx="1773">
                  <c:v>33.0576</c:v>
                </c:pt>
                <c:pt idx="1774">
                  <c:v>33.0706</c:v>
                </c:pt>
                <c:pt idx="1775">
                  <c:v>33.0836</c:v>
                </c:pt>
                <c:pt idx="1776">
                  <c:v>33.0966</c:v>
                </c:pt>
                <c:pt idx="1777">
                  <c:v>33.1096</c:v>
                </c:pt>
                <c:pt idx="1778">
                  <c:v>33.1226</c:v>
                </c:pt>
                <c:pt idx="1779">
                  <c:v>33.1356</c:v>
                </c:pt>
                <c:pt idx="1780">
                  <c:v>33.1486</c:v>
                </c:pt>
                <c:pt idx="1781">
                  <c:v>33.1616</c:v>
                </c:pt>
                <c:pt idx="1782">
                  <c:v>33.1746</c:v>
                </c:pt>
                <c:pt idx="1783">
                  <c:v>33.1876</c:v>
                </c:pt>
                <c:pt idx="1784">
                  <c:v>33.2006</c:v>
                </c:pt>
                <c:pt idx="1785">
                  <c:v>33.2136</c:v>
                </c:pt>
                <c:pt idx="1786">
                  <c:v>33.2266</c:v>
                </c:pt>
                <c:pt idx="1787">
                  <c:v>33.2396</c:v>
                </c:pt>
                <c:pt idx="1788">
                  <c:v>33.2526</c:v>
                </c:pt>
                <c:pt idx="1789">
                  <c:v>33.2656</c:v>
                </c:pt>
                <c:pt idx="1790">
                  <c:v>33.2786</c:v>
                </c:pt>
                <c:pt idx="1791">
                  <c:v>33.2916</c:v>
                </c:pt>
                <c:pt idx="1792">
                  <c:v>33.3046</c:v>
                </c:pt>
                <c:pt idx="1793">
                  <c:v>33.3176</c:v>
                </c:pt>
                <c:pt idx="1794">
                  <c:v>33.3306</c:v>
                </c:pt>
                <c:pt idx="1795">
                  <c:v>33.3436</c:v>
                </c:pt>
                <c:pt idx="1796">
                  <c:v>33.3566</c:v>
                </c:pt>
                <c:pt idx="1797">
                  <c:v>33.3696</c:v>
                </c:pt>
                <c:pt idx="1798">
                  <c:v>33.3826</c:v>
                </c:pt>
                <c:pt idx="1799">
                  <c:v>33.3956</c:v>
                </c:pt>
                <c:pt idx="1800">
                  <c:v>33.4086</c:v>
                </c:pt>
                <c:pt idx="1801">
                  <c:v>33.4216</c:v>
                </c:pt>
                <c:pt idx="1802">
                  <c:v>33.4346</c:v>
                </c:pt>
                <c:pt idx="1803">
                  <c:v>33.4476</c:v>
                </c:pt>
                <c:pt idx="1804">
                  <c:v>33.4606</c:v>
                </c:pt>
                <c:pt idx="1805">
                  <c:v>33.4736</c:v>
                </c:pt>
                <c:pt idx="1806">
                  <c:v>33.4866</c:v>
                </c:pt>
                <c:pt idx="1807">
                  <c:v>33.4996</c:v>
                </c:pt>
                <c:pt idx="1808">
                  <c:v>33.5126</c:v>
                </c:pt>
                <c:pt idx="1809">
                  <c:v>33.5256</c:v>
                </c:pt>
                <c:pt idx="1810">
                  <c:v>33.5386</c:v>
                </c:pt>
                <c:pt idx="1811">
                  <c:v>33.5516</c:v>
                </c:pt>
                <c:pt idx="1812">
                  <c:v>33.5646</c:v>
                </c:pt>
                <c:pt idx="1813">
                  <c:v>33.5776</c:v>
                </c:pt>
                <c:pt idx="1814">
                  <c:v>33.5906</c:v>
                </c:pt>
                <c:pt idx="1815">
                  <c:v>33.6036</c:v>
                </c:pt>
                <c:pt idx="1816">
                  <c:v>33.6166</c:v>
                </c:pt>
                <c:pt idx="1817">
                  <c:v>33.6296</c:v>
                </c:pt>
                <c:pt idx="1818">
                  <c:v>33.6426</c:v>
                </c:pt>
                <c:pt idx="1819">
                  <c:v>33.6556</c:v>
                </c:pt>
                <c:pt idx="1820">
                  <c:v>33.6686</c:v>
                </c:pt>
                <c:pt idx="1821">
                  <c:v>33.6816</c:v>
                </c:pt>
                <c:pt idx="1822">
                  <c:v>33.6946</c:v>
                </c:pt>
                <c:pt idx="1823">
                  <c:v>33.7076</c:v>
                </c:pt>
                <c:pt idx="1824">
                  <c:v>33.7206</c:v>
                </c:pt>
                <c:pt idx="1825">
                  <c:v>33.7336</c:v>
                </c:pt>
                <c:pt idx="1826">
                  <c:v>33.7466</c:v>
                </c:pt>
                <c:pt idx="1827">
                  <c:v>33.7596</c:v>
                </c:pt>
                <c:pt idx="1828">
                  <c:v>33.7726</c:v>
                </c:pt>
                <c:pt idx="1829">
                  <c:v>33.7856</c:v>
                </c:pt>
                <c:pt idx="1830">
                  <c:v>33.7986</c:v>
                </c:pt>
                <c:pt idx="1831">
                  <c:v>33.8116</c:v>
                </c:pt>
                <c:pt idx="1832">
                  <c:v>33.8246</c:v>
                </c:pt>
                <c:pt idx="1833">
                  <c:v>33.8376</c:v>
                </c:pt>
                <c:pt idx="1834">
                  <c:v>33.8506</c:v>
                </c:pt>
                <c:pt idx="1835">
                  <c:v>33.8636</c:v>
                </c:pt>
                <c:pt idx="1836">
                  <c:v>33.8766</c:v>
                </c:pt>
                <c:pt idx="1837">
                  <c:v>33.8896</c:v>
                </c:pt>
                <c:pt idx="1838">
                  <c:v>33.9026</c:v>
                </c:pt>
                <c:pt idx="1839">
                  <c:v>33.9156</c:v>
                </c:pt>
                <c:pt idx="1840">
                  <c:v>33.9286</c:v>
                </c:pt>
                <c:pt idx="1841">
                  <c:v>33.9416</c:v>
                </c:pt>
                <c:pt idx="1842">
                  <c:v>33.9546</c:v>
                </c:pt>
                <c:pt idx="1843">
                  <c:v>33.9676</c:v>
                </c:pt>
                <c:pt idx="1844">
                  <c:v>33.9806</c:v>
                </c:pt>
                <c:pt idx="1845">
                  <c:v>33.9936</c:v>
                </c:pt>
                <c:pt idx="1846">
                  <c:v>34.0066</c:v>
                </c:pt>
                <c:pt idx="1847">
                  <c:v>34.0196</c:v>
                </c:pt>
                <c:pt idx="1848">
                  <c:v>34.0326</c:v>
                </c:pt>
                <c:pt idx="1849">
                  <c:v>34.0456</c:v>
                </c:pt>
                <c:pt idx="1850">
                  <c:v>34.0586</c:v>
                </c:pt>
                <c:pt idx="1851">
                  <c:v>34.0716</c:v>
                </c:pt>
                <c:pt idx="1852">
                  <c:v>34.0846</c:v>
                </c:pt>
                <c:pt idx="1853">
                  <c:v>34.0976</c:v>
                </c:pt>
                <c:pt idx="1854">
                  <c:v>34.1106</c:v>
                </c:pt>
                <c:pt idx="1855">
                  <c:v>34.1236</c:v>
                </c:pt>
                <c:pt idx="1856">
                  <c:v>34.1366</c:v>
                </c:pt>
                <c:pt idx="1857">
                  <c:v>34.1496</c:v>
                </c:pt>
                <c:pt idx="1858">
                  <c:v>34.1626</c:v>
                </c:pt>
                <c:pt idx="1859">
                  <c:v>34.1756</c:v>
                </c:pt>
                <c:pt idx="1860">
                  <c:v>34.1886</c:v>
                </c:pt>
                <c:pt idx="1861">
                  <c:v>34.2016</c:v>
                </c:pt>
                <c:pt idx="1862">
                  <c:v>34.2146</c:v>
                </c:pt>
                <c:pt idx="1863">
                  <c:v>34.2276</c:v>
                </c:pt>
                <c:pt idx="1864">
                  <c:v>34.2406</c:v>
                </c:pt>
                <c:pt idx="1865">
                  <c:v>34.2536</c:v>
                </c:pt>
                <c:pt idx="1866">
                  <c:v>34.2666</c:v>
                </c:pt>
                <c:pt idx="1867">
                  <c:v>34.2796</c:v>
                </c:pt>
                <c:pt idx="1868">
                  <c:v>34.2926</c:v>
                </c:pt>
                <c:pt idx="1869">
                  <c:v>34.3056</c:v>
                </c:pt>
                <c:pt idx="1870">
                  <c:v>34.3186</c:v>
                </c:pt>
                <c:pt idx="1871">
                  <c:v>34.3316</c:v>
                </c:pt>
                <c:pt idx="1872">
                  <c:v>34.3446</c:v>
                </c:pt>
                <c:pt idx="1873">
                  <c:v>34.3576</c:v>
                </c:pt>
                <c:pt idx="1874">
                  <c:v>34.3706</c:v>
                </c:pt>
                <c:pt idx="1875">
                  <c:v>34.3836</c:v>
                </c:pt>
                <c:pt idx="1876">
                  <c:v>34.3966</c:v>
                </c:pt>
                <c:pt idx="1877">
                  <c:v>34.4096</c:v>
                </c:pt>
                <c:pt idx="1878">
                  <c:v>34.4226</c:v>
                </c:pt>
                <c:pt idx="1879">
                  <c:v>34.4356</c:v>
                </c:pt>
                <c:pt idx="1880">
                  <c:v>34.4486</c:v>
                </c:pt>
                <c:pt idx="1881">
                  <c:v>34.4616</c:v>
                </c:pt>
                <c:pt idx="1882">
                  <c:v>34.4746</c:v>
                </c:pt>
                <c:pt idx="1883">
                  <c:v>34.4876</c:v>
                </c:pt>
                <c:pt idx="1884">
                  <c:v>34.5006</c:v>
                </c:pt>
                <c:pt idx="1885">
                  <c:v>34.5136</c:v>
                </c:pt>
                <c:pt idx="1886">
                  <c:v>34.5266</c:v>
                </c:pt>
                <c:pt idx="1887">
                  <c:v>34.5396</c:v>
                </c:pt>
                <c:pt idx="1888">
                  <c:v>34.5526</c:v>
                </c:pt>
                <c:pt idx="1889">
                  <c:v>34.5656</c:v>
                </c:pt>
                <c:pt idx="1890">
                  <c:v>34.5786</c:v>
                </c:pt>
                <c:pt idx="1891">
                  <c:v>34.5916</c:v>
                </c:pt>
                <c:pt idx="1892">
                  <c:v>34.6046</c:v>
                </c:pt>
                <c:pt idx="1893">
                  <c:v>34.6176</c:v>
                </c:pt>
                <c:pt idx="1894">
                  <c:v>34.6306</c:v>
                </c:pt>
                <c:pt idx="1895">
                  <c:v>34.6436</c:v>
                </c:pt>
                <c:pt idx="1896">
                  <c:v>34.6566</c:v>
                </c:pt>
                <c:pt idx="1897">
                  <c:v>34.6696</c:v>
                </c:pt>
                <c:pt idx="1898">
                  <c:v>34.6826</c:v>
                </c:pt>
                <c:pt idx="1899">
                  <c:v>34.6956</c:v>
                </c:pt>
                <c:pt idx="1900">
                  <c:v>34.7086</c:v>
                </c:pt>
                <c:pt idx="1901">
                  <c:v>34.7216</c:v>
                </c:pt>
                <c:pt idx="1902">
                  <c:v>34.7346</c:v>
                </c:pt>
                <c:pt idx="1903">
                  <c:v>34.7476</c:v>
                </c:pt>
                <c:pt idx="1904">
                  <c:v>34.7606</c:v>
                </c:pt>
                <c:pt idx="1905">
                  <c:v>34.7736</c:v>
                </c:pt>
                <c:pt idx="1906">
                  <c:v>34.7866</c:v>
                </c:pt>
                <c:pt idx="1907">
                  <c:v>34.7996</c:v>
                </c:pt>
                <c:pt idx="1908">
                  <c:v>34.8126</c:v>
                </c:pt>
                <c:pt idx="1909">
                  <c:v>34.8256</c:v>
                </c:pt>
                <c:pt idx="1910">
                  <c:v>34.8386</c:v>
                </c:pt>
                <c:pt idx="1911">
                  <c:v>34.8516</c:v>
                </c:pt>
                <c:pt idx="1912">
                  <c:v>34.8646</c:v>
                </c:pt>
                <c:pt idx="1913">
                  <c:v>34.8776</c:v>
                </c:pt>
                <c:pt idx="1914">
                  <c:v>34.8906</c:v>
                </c:pt>
                <c:pt idx="1915">
                  <c:v>34.9036</c:v>
                </c:pt>
                <c:pt idx="1916">
                  <c:v>34.9166</c:v>
                </c:pt>
                <c:pt idx="1917">
                  <c:v>34.9296</c:v>
                </c:pt>
                <c:pt idx="1918">
                  <c:v>34.9426</c:v>
                </c:pt>
                <c:pt idx="1919">
                  <c:v>34.9556</c:v>
                </c:pt>
                <c:pt idx="1920">
                  <c:v>34.9686</c:v>
                </c:pt>
                <c:pt idx="1921">
                  <c:v>34.9816</c:v>
                </c:pt>
                <c:pt idx="1922">
                  <c:v>34.9946</c:v>
                </c:pt>
                <c:pt idx="1923">
                  <c:v>35.0076</c:v>
                </c:pt>
                <c:pt idx="1924">
                  <c:v>35.0206</c:v>
                </c:pt>
                <c:pt idx="1925">
                  <c:v>35.0336</c:v>
                </c:pt>
                <c:pt idx="1926">
                  <c:v>35.0466</c:v>
                </c:pt>
                <c:pt idx="1927">
                  <c:v>35.0596</c:v>
                </c:pt>
                <c:pt idx="1928">
                  <c:v>35.0726</c:v>
                </c:pt>
                <c:pt idx="1929">
                  <c:v>35.0856</c:v>
                </c:pt>
                <c:pt idx="1930">
                  <c:v>35.0986</c:v>
                </c:pt>
                <c:pt idx="1931">
                  <c:v>35.1116</c:v>
                </c:pt>
                <c:pt idx="1932">
                  <c:v>35.1246</c:v>
                </c:pt>
                <c:pt idx="1933">
                  <c:v>35.1376</c:v>
                </c:pt>
                <c:pt idx="1934">
                  <c:v>35.1506</c:v>
                </c:pt>
                <c:pt idx="1935">
                  <c:v>35.1636</c:v>
                </c:pt>
                <c:pt idx="1936">
                  <c:v>35.1766</c:v>
                </c:pt>
                <c:pt idx="1937">
                  <c:v>35.1896</c:v>
                </c:pt>
                <c:pt idx="1938">
                  <c:v>35.2026</c:v>
                </c:pt>
                <c:pt idx="1939">
                  <c:v>35.2156</c:v>
                </c:pt>
                <c:pt idx="1940">
                  <c:v>35.2286</c:v>
                </c:pt>
                <c:pt idx="1941">
                  <c:v>35.2416</c:v>
                </c:pt>
                <c:pt idx="1942">
                  <c:v>35.2546</c:v>
                </c:pt>
                <c:pt idx="1943">
                  <c:v>35.2676</c:v>
                </c:pt>
                <c:pt idx="1944">
                  <c:v>35.2806</c:v>
                </c:pt>
                <c:pt idx="1945">
                  <c:v>35.2936</c:v>
                </c:pt>
                <c:pt idx="1946">
                  <c:v>35.3066</c:v>
                </c:pt>
                <c:pt idx="1947">
                  <c:v>35.3196</c:v>
                </c:pt>
                <c:pt idx="1948">
                  <c:v>35.3326</c:v>
                </c:pt>
                <c:pt idx="1949">
                  <c:v>35.3456</c:v>
                </c:pt>
                <c:pt idx="1950">
                  <c:v>35.3586</c:v>
                </c:pt>
                <c:pt idx="1951">
                  <c:v>35.3716</c:v>
                </c:pt>
                <c:pt idx="1952">
                  <c:v>35.3846</c:v>
                </c:pt>
                <c:pt idx="1953">
                  <c:v>35.3976</c:v>
                </c:pt>
                <c:pt idx="1954">
                  <c:v>35.4106</c:v>
                </c:pt>
                <c:pt idx="1955">
                  <c:v>35.4236</c:v>
                </c:pt>
                <c:pt idx="1956">
                  <c:v>35.4366</c:v>
                </c:pt>
                <c:pt idx="1957">
                  <c:v>35.4496</c:v>
                </c:pt>
                <c:pt idx="1958">
                  <c:v>35.4626</c:v>
                </c:pt>
                <c:pt idx="1959">
                  <c:v>35.4756</c:v>
                </c:pt>
                <c:pt idx="1960">
                  <c:v>35.4886</c:v>
                </c:pt>
                <c:pt idx="1961">
                  <c:v>35.5016</c:v>
                </c:pt>
                <c:pt idx="1962">
                  <c:v>35.5146</c:v>
                </c:pt>
                <c:pt idx="1963">
                  <c:v>35.5276</c:v>
                </c:pt>
                <c:pt idx="1964">
                  <c:v>35.5406</c:v>
                </c:pt>
                <c:pt idx="1965">
                  <c:v>35.5536</c:v>
                </c:pt>
                <c:pt idx="1966">
                  <c:v>35.5666</c:v>
                </c:pt>
                <c:pt idx="1967">
                  <c:v>35.5796</c:v>
                </c:pt>
                <c:pt idx="1968">
                  <c:v>35.5926</c:v>
                </c:pt>
                <c:pt idx="1969">
                  <c:v>35.6056</c:v>
                </c:pt>
                <c:pt idx="1970">
                  <c:v>35.6186</c:v>
                </c:pt>
                <c:pt idx="1971">
                  <c:v>35.6316</c:v>
                </c:pt>
                <c:pt idx="1972">
                  <c:v>35.6446</c:v>
                </c:pt>
                <c:pt idx="1973">
                  <c:v>35.6576</c:v>
                </c:pt>
                <c:pt idx="1974">
                  <c:v>35.6706</c:v>
                </c:pt>
                <c:pt idx="1975">
                  <c:v>35.6836</c:v>
                </c:pt>
                <c:pt idx="1976">
                  <c:v>35.6966</c:v>
                </c:pt>
                <c:pt idx="1977">
                  <c:v>35.7096</c:v>
                </c:pt>
                <c:pt idx="1978">
                  <c:v>35.7226</c:v>
                </c:pt>
                <c:pt idx="1979">
                  <c:v>35.7356</c:v>
                </c:pt>
                <c:pt idx="1980">
                  <c:v>35.7486</c:v>
                </c:pt>
                <c:pt idx="1981">
                  <c:v>35.7616</c:v>
                </c:pt>
                <c:pt idx="1982">
                  <c:v>35.7746</c:v>
                </c:pt>
                <c:pt idx="1983">
                  <c:v>35.7876</c:v>
                </c:pt>
                <c:pt idx="1984">
                  <c:v>35.8006</c:v>
                </c:pt>
                <c:pt idx="1985">
                  <c:v>35.8136</c:v>
                </c:pt>
                <c:pt idx="1986">
                  <c:v>35.8266</c:v>
                </c:pt>
                <c:pt idx="1987">
                  <c:v>35.8396</c:v>
                </c:pt>
                <c:pt idx="1988">
                  <c:v>35.8526</c:v>
                </c:pt>
                <c:pt idx="1989">
                  <c:v>35.8656</c:v>
                </c:pt>
                <c:pt idx="1990">
                  <c:v>35.8786</c:v>
                </c:pt>
                <c:pt idx="1991">
                  <c:v>35.8916</c:v>
                </c:pt>
                <c:pt idx="1992">
                  <c:v>35.9046</c:v>
                </c:pt>
                <c:pt idx="1993">
                  <c:v>35.9176</c:v>
                </c:pt>
                <c:pt idx="1994">
                  <c:v>35.9306</c:v>
                </c:pt>
                <c:pt idx="1995">
                  <c:v>35.9436</c:v>
                </c:pt>
                <c:pt idx="1996">
                  <c:v>35.9566</c:v>
                </c:pt>
                <c:pt idx="1997">
                  <c:v>35.9696</c:v>
                </c:pt>
                <c:pt idx="1998">
                  <c:v>35.9826</c:v>
                </c:pt>
                <c:pt idx="1999">
                  <c:v>35.9956</c:v>
                </c:pt>
                <c:pt idx="2000">
                  <c:v>36.0086</c:v>
                </c:pt>
                <c:pt idx="2001">
                  <c:v>36.0216</c:v>
                </c:pt>
                <c:pt idx="2002">
                  <c:v>36.0346</c:v>
                </c:pt>
                <c:pt idx="2003">
                  <c:v>36.0476</c:v>
                </c:pt>
                <c:pt idx="2004">
                  <c:v>36.0606</c:v>
                </c:pt>
                <c:pt idx="2005">
                  <c:v>36.0736</c:v>
                </c:pt>
                <c:pt idx="2006">
                  <c:v>36.0866</c:v>
                </c:pt>
                <c:pt idx="2007">
                  <c:v>36.0996</c:v>
                </c:pt>
                <c:pt idx="2008">
                  <c:v>36.1126</c:v>
                </c:pt>
                <c:pt idx="2009">
                  <c:v>36.1256</c:v>
                </c:pt>
                <c:pt idx="2010">
                  <c:v>36.1386</c:v>
                </c:pt>
                <c:pt idx="2011">
                  <c:v>36.1516</c:v>
                </c:pt>
                <c:pt idx="2012">
                  <c:v>36.1646</c:v>
                </c:pt>
                <c:pt idx="2013">
                  <c:v>36.1776</c:v>
                </c:pt>
                <c:pt idx="2014">
                  <c:v>36.1906</c:v>
                </c:pt>
                <c:pt idx="2015">
                  <c:v>36.2036</c:v>
                </c:pt>
                <c:pt idx="2016">
                  <c:v>36.2166</c:v>
                </c:pt>
                <c:pt idx="2017">
                  <c:v>36.2296</c:v>
                </c:pt>
                <c:pt idx="2018">
                  <c:v>36.2426</c:v>
                </c:pt>
                <c:pt idx="2019">
                  <c:v>36.2556</c:v>
                </c:pt>
                <c:pt idx="2020">
                  <c:v>36.2686</c:v>
                </c:pt>
                <c:pt idx="2021">
                  <c:v>36.2816</c:v>
                </c:pt>
                <c:pt idx="2022">
                  <c:v>36.2946</c:v>
                </c:pt>
                <c:pt idx="2023">
                  <c:v>36.3076</c:v>
                </c:pt>
                <c:pt idx="2024">
                  <c:v>36.3206</c:v>
                </c:pt>
                <c:pt idx="2025">
                  <c:v>36.3336</c:v>
                </c:pt>
                <c:pt idx="2026">
                  <c:v>36.3466</c:v>
                </c:pt>
                <c:pt idx="2027">
                  <c:v>36.3596</c:v>
                </c:pt>
                <c:pt idx="2028">
                  <c:v>36.3726</c:v>
                </c:pt>
                <c:pt idx="2029">
                  <c:v>36.3856</c:v>
                </c:pt>
                <c:pt idx="2030">
                  <c:v>36.3986</c:v>
                </c:pt>
                <c:pt idx="2031">
                  <c:v>36.4116</c:v>
                </c:pt>
                <c:pt idx="2032">
                  <c:v>36.4246</c:v>
                </c:pt>
                <c:pt idx="2033">
                  <c:v>36.4376</c:v>
                </c:pt>
                <c:pt idx="2034">
                  <c:v>36.4506</c:v>
                </c:pt>
                <c:pt idx="2035">
                  <c:v>36.4636</c:v>
                </c:pt>
                <c:pt idx="2036">
                  <c:v>36.4766</c:v>
                </c:pt>
                <c:pt idx="2037">
                  <c:v>36.4896</c:v>
                </c:pt>
                <c:pt idx="2038">
                  <c:v>36.5026</c:v>
                </c:pt>
                <c:pt idx="2039">
                  <c:v>36.5156</c:v>
                </c:pt>
                <c:pt idx="2040">
                  <c:v>36.5286</c:v>
                </c:pt>
                <c:pt idx="2041">
                  <c:v>36.5416</c:v>
                </c:pt>
                <c:pt idx="2042">
                  <c:v>36.5546</c:v>
                </c:pt>
                <c:pt idx="2043">
                  <c:v>36.5676</c:v>
                </c:pt>
                <c:pt idx="2044">
                  <c:v>36.5806</c:v>
                </c:pt>
                <c:pt idx="2045">
                  <c:v>36.5936</c:v>
                </c:pt>
                <c:pt idx="2046">
                  <c:v>36.6066</c:v>
                </c:pt>
                <c:pt idx="2047">
                  <c:v>36.6196</c:v>
                </c:pt>
                <c:pt idx="2048">
                  <c:v>36.6326</c:v>
                </c:pt>
                <c:pt idx="2049">
                  <c:v>36.6456</c:v>
                </c:pt>
                <c:pt idx="2050">
                  <c:v>36.6586</c:v>
                </c:pt>
                <c:pt idx="2051">
                  <c:v>36.6716</c:v>
                </c:pt>
                <c:pt idx="2052">
                  <c:v>36.6846</c:v>
                </c:pt>
                <c:pt idx="2053">
                  <c:v>36.6976</c:v>
                </c:pt>
                <c:pt idx="2054">
                  <c:v>36.7106</c:v>
                </c:pt>
                <c:pt idx="2055">
                  <c:v>36.7236</c:v>
                </c:pt>
                <c:pt idx="2056">
                  <c:v>36.7366</c:v>
                </c:pt>
                <c:pt idx="2057">
                  <c:v>36.7496</c:v>
                </c:pt>
                <c:pt idx="2058">
                  <c:v>36.7626</c:v>
                </c:pt>
                <c:pt idx="2059">
                  <c:v>36.7756</c:v>
                </c:pt>
                <c:pt idx="2060">
                  <c:v>36.7886</c:v>
                </c:pt>
                <c:pt idx="2061">
                  <c:v>36.8016</c:v>
                </c:pt>
                <c:pt idx="2062">
                  <c:v>36.8146</c:v>
                </c:pt>
                <c:pt idx="2063">
                  <c:v>36.8276</c:v>
                </c:pt>
                <c:pt idx="2064">
                  <c:v>36.8406</c:v>
                </c:pt>
                <c:pt idx="2065">
                  <c:v>36.8536</c:v>
                </c:pt>
                <c:pt idx="2066">
                  <c:v>36.8666</c:v>
                </c:pt>
                <c:pt idx="2067">
                  <c:v>36.8796</c:v>
                </c:pt>
                <c:pt idx="2068">
                  <c:v>36.8926</c:v>
                </c:pt>
                <c:pt idx="2069">
                  <c:v>36.9056</c:v>
                </c:pt>
                <c:pt idx="2070">
                  <c:v>36.9186</c:v>
                </c:pt>
                <c:pt idx="2071">
                  <c:v>36.9316</c:v>
                </c:pt>
                <c:pt idx="2072">
                  <c:v>36.9446</c:v>
                </c:pt>
                <c:pt idx="2073">
                  <c:v>36.9576</c:v>
                </c:pt>
                <c:pt idx="2074">
                  <c:v>36.9706</c:v>
                </c:pt>
                <c:pt idx="2075">
                  <c:v>36.9836</c:v>
                </c:pt>
                <c:pt idx="2076">
                  <c:v>36.9966</c:v>
                </c:pt>
                <c:pt idx="2077">
                  <c:v>37.0096</c:v>
                </c:pt>
                <c:pt idx="2078">
                  <c:v>37.0226</c:v>
                </c:pt>
                <c:pt idx="2079">
                  <c:v>37.0356</c:v>
                </c:pt>
                <c:pt idx="2080">
                  <c:v>37.0486</c:v>
                </c:pt>
                <c:pt idx="2081">
                  <c:v>37.0616</c:v>
                </c:pt>
                <c:pt idx="2082">
                  <c:v>37.0746</c:v>
                </c:pt>
                <c:pt idx="2083">
                  <c:v>37.0876</c:v>
                </c:pt>
                <c:pt idx="2084">
                  <c:v>37.1006</c:v>
                </c:pt>
                <c:pt idx="2085">
                  <c:v>37.1136</c:v>
                </c:pt>
                <c:pt idx="2086">
                  <c:v>37.1266</c:v>
                </c:pt>
                <c:pt idx="2087">
                  <c:v>37.1396</c:v>
                </c:pt>
                <c:pt idx="2088">
                  <c:v>37.1526</c:v>
                </c:pt>
                <c:pt idx="2089">
                  <c:v>37.1656</c:v>
                </c:pt>
                <c:pt idx="2090">
                  <c:v>37.1786</c:v>
                </c:pt>
                <c:pt idx="2091">
                  <c:v>37.1916</c:v>
                </c:pt>
                <c:pt idx="2092">
                  <c:v>37.2046</c:v>
                </c:pt>
                <c:pt idx="2093">
                  <c:v>37.2176</c:v>
                </c:pt>
                <c:pt idx="2094">
                  <c:v>37.2306</c:v>
                </c:pt>
                <c:pt idx="2095">
                  <c:v>37.2436</c:v>
                </c:pt>
                <c:pt idx="2096">
                  <c:v>37.2566</c:v>
                </c:pt>
                <c:pt idx="2097">
                  <c:v>37.2696</c:v>
                </c:pt>
                <c:pt idx="2098">
                  <c:v>37.2826</c:v>
                </c:pt>
                <c:pt idx="2099">
                  <c:v>37.2956</c:v>
                </c:pt>
                <c:pt idx="2100">
                  <c:v>37.3086</c:v>
                </c:pt>
                <c:pt idx="2101">
                  <c:v>37.3216</c:v>
                </c:pt>
                <c:pt idx="2102">
                  <c:v>37.3346</c:v>
                </c:pt>
                <c:pt idx="2103">
                  <c:v>37.3476</c:v>
                </c:pt>
                <c:pt idx="2104">
                  <c:v>37.3606</c:v>
                </c:pt>
                <c:pt idx="2105">
                  <c:v>37.3736</c:v>
                </c:pt>
                <c:pt idx="2106">
                  <c:v>37.3866</c:v>
                </c:pt>
                <c:pt idx="2107">
                  <c:v>37.3996</c:v>
                </c:pt>
                <c:pt idx="2108">
                  <c:v>37.4126</c:v>
                </c:pt>
                <c:pt idx="2109">
                  <c:v>37.4256</c:v>
                </c:pt>
                <c:pt idx="2110">
                  <c:v>37.4386</c:v>
                </c:pt>
                <c:pt idx="2111">
                  <c:v>37.4516</c:v>
                </c:pt>
                <c:pt idx="2112">
                  <c:v>37.4646</c:v>
                </c:pt>
                <c:pt idx="2113">
                  <c:v>37.4776</c:v>
                </c:pt>
                <c:pt idx="2114">
                  <c:v>37.4906</c:v>
                </c:pt>
                <c:pt idx="2115">
                  <c:v>37.5036</c:v>
                </c:pt>
                <c:pt idx="2116">
                  <c:v>37.5166</c:v>
                </c:pt>
                <c:pt idx="2117">
                  <c:v>37.5296</c:v>
                </c:pt>
                <c:pt idx="2118">
                  <c:v>37.5426</c:v>
                </c:pt>
                <c:pt idx="2119">
                  <c:v>37.5556</c:v>
                </c:pt>
                <c:pt idx="2120">
                  <c:v>37.5686</c:v>
                </c:pt>
                <c:pt idx="2121">
                  <c:v>37.5816</c:v>
                </c:pt>
                <c:pt idx="2122">
                  <c:v>37.5946</c:v>
                </c:pt>
                <c:pt idx="2123">
                  <c:v>37.6076</c:v>
                </c:pt>
                <c:pt idx="2124">
                  <c:v>37.6206</c:v>
                </c:pt>
                <c:pt idx="2125">
                  <c:v>37.6336</c:v>
                </c:pt>
                <c:pt idx="2126">
                  <c:v>37.6466</c:v>
                </c:pt>
                <c:pt idx="2127">
                  <c:v>37.6596</c:v>
                </c:pt>
                <c:pt idx="2128">
                  <c:v>37.6726</c:v>
                </c:pt>
                <c:pt idx="2129">
                  <c:v>37.6856</c:v>
                </c:pt>
                <c:pt idx="2130">
                  <c:v>37.6986</c:v>
                </c:pt>
                <c:pt idx="2131">
                  <c:v>37.7116</c:v>
                </c:pt>
                <c:pt idx="2132">
                  <c:v>37.7246</c:v>
                </c:pt>
                <c:pt idx="2133">
                  <c:v>37.7376</c:v>
                </c:pt>
                <c:pt idx="2134">
                  <c:v>37.7506</c:v>
                </c:pt>
                <c:pt idx="2135">
                  <c:v>37.7636</c:v>
                </c:pt>
                <c:pt idx="2136">
                  <c:v>37.7766</c:v>
                </c:pt>
                <c:pt idx="2137">
                  <c:v>37.7896</c:v>
                </c:pt>
                <c:pt idx="2138">
                  <c:v>37.8026</c:v>
                </c:pt>
                <c:pt idx="2139">
                  <c:v>37.8156</c:v>
                </c:pt>
                <c:pt idx="2140">
                  <c:v>37.8286</c:v>
                </c:pt>
                <c:pt idx="2141">
                  <c:v>37.8416</c:v>
                </c:pt>
                <c:pt idx="2142">
                  <c:v>37.8546</c:v>
                </c:pt>
                <c:pt idx="2143">
                  <c:v>37.8676</c:v>
                </c:pt>
                <c:pt idx="2144">
                  <c:v>37.8806</c:v>
                </c:pt>
                <c:pt idx="2145">
                  <c:v>37.8936</c:v>
                </c:pt>
                <c:pt idx="2146">
                  <c:v>37.9066</c:v>
                </c:pt>
                <c:pt idx="2147">
                  <c:v>37.9196</c:v>
                </c:pt>
                <c:pt idx="2148">
                  <c:v>37.9326</c:v>
                </c:pt>
                <c:pt idx="2149">
                  <c:v>37.9456</c:v>
                </c:pt>
                <c:pt idx="2150">
                  <c:v>37.9586</c:v>
                </c:pt>
                <c:pt idx="2151">
                  <c:v>37.9716</c:v>
                </c:pt>
                <c:pt idx="2152">
                  <c:v>37.9846</c:v>
                </c:pt>
                <c:pt idx="2153">
                  <c:v>37.9976</c:v>
                </c:pt>
                <c:pt idx="2154">
                  <c:v>38.0106</c:v>
                </c:pt>
                <c:pt idx="2155">
                  <c:v>38.0236</c:v>
                </c:pt>
                <c:pt idx="2156">
                  <c:v>38.0366</c:v>
                </c:pt>
                <c:pt idx="2157">
                  <c:v>38.0496</c:v>
                </c:pt>
                <c:pt idx="2158">
                  <c:v>38.0626</c:v>
                </c:pt>
                <c:pt idx="2159">
                  <c:v>38.0756</c:v>
                </c:pt>
                <c:pt idx="2160">
                  <c:v>38.0886</c:v>
                </c:pt>
                <c:pt idx="2161">
                  <c:v>38.1016</c:v>
                </c:pt>
                <c:pt idx="2162">
                  <c:v>38.1146</c:v>
                </c:pt>
                <c:pt idx="2163">
                  <c:v>38.1276</c:v>
                </c:pt>
                <c:pt idx="2164">
                  <c:v>38.1406</c:v>
                </c:pt>
                <c:pt idx="2165">
                  <c:v>38.1536</c:v>
                </c:pt>
                <c:pt idx="2166">
                  <c:v>38.1666</c:v>
                </c:pt>
                <c:pt idx="2167">
                  <c:v>38.1796</c:v>
                </c:pt>
                <c:pt idx="2168">
                  <c:v>38.1926</c:v>
                </c:pt>
                <c:pt idx="2169">
                  <c:v>38.2056</c:v>
                </c:pt>
                <c:pt idx="2170">
                  <c:v>38.2186</c:v>
                </c:pt>
                <c:pt idx="2171">
                  <c:v>38.2316</c:v>
                </c:pt>
                <c:pt idx="2172">
                  <c:v>38.2446</c:v>
                </c:pt>
                <c:pt idx="2173">
                  <c:v>38.2576</c:v>
                </c:pt>
                <c:pt idx="2174">
                  <c:v>38.2706</c:v>
                </c:pt>
                <c:pt idx="2175">
                  <c:v>38.2836</c:v>
                </c:pt>
                <c:pt idx="2176">
                  <c:v>38.2966</c:v>
                </c:pt>
                <c:pt idx="2177">
                  <c:v>38.3096</c:v>
                </c:pt>
                <c:pt idx="2178">
                  <c:v>38.3226</c:v>
                </c:pt>
                <c:pt idx="2179">
                  <c:v>38.3356</c:v>
                </c:pt>
                <c:pt idx="2180">
                  <c:v>38.3486</c:v>
                </c:pt>
                <c:pt idx="2181">
                  <c:v>38.3616</c:v>
                </c:pt>
                <c:pt idx="2182">
                  <c:v>38.3746</c:v>
                </c:pt>
                <c:pt idx="2183">
                  <c:v>38.3876</c:v>
                </c:pt>
                <c:pt idx="2184">
                  <c:v>38.4006</c:v>
                </c:pt>
                <c:pt idx="2185">
                  <c:v>38.4136</c:v>
                </c:pt>
                <c:pt idx="2186">
                  <c:v>38.4266</c:v>
                </c:pt>
                <c:pt idx="2187">
                  <c:v>38.4396</c:v>
                </c:pt>
                <c:pt idx="2188">
                  <c:v>38.4526</c:v>
                </c:pt>
                <c:pt idx="2189">
                  <c:v>38.4656</c:v>
                </c:pt>
                <c:pt idx="2190">
                  <c:v>38.4786</c:v>
                </c:pt>
                <c:pt idx="2191">
                  <c:v>38.4916</c:v>
                </c:pt>
                <c:pt idx="2192">
                  <c:v>38.5046</c:v>
                </c:pt>
                <c:pt idx="2193">
                  <c:v>38.5176</c:v>
                </c:pt>
                <c:pt idx="2194">
                  <c:v>38.5306</c:v>
                </c:pt>
                <c:pt idx="2195">
                  <c:v>38.5436</c:v>
                </c:pt>
                <c:pt idx="2196">
                  <c:v>38.5566</c:v>
                </c:pt>
                <c:pt idx="2197">
                  <c:v>38.5696</c:v>
                </c:pt>
                <c:pt idx="2198">
                  <c:v>38.5826</c:v>
                </c:pt>
                <c:pt idx="2199">
                  <c:v>38.5956</c:v>
                </c:pt>
                <c:pt idx="2200">
                  <c:v>38.6086</c:v>
                </c:pt>
                <c:pt idx="2201">
                  <c:v>38.6216</c:v>
                </c:pt>
                <c:pt idx="2202">
                  <c:v>38.6346</c:v>
                </c:pt>
                <c:pt idx="2203">
                  <c:v>38.6476</c:v>
                </c:pt>
                <c:pt idx="2204">
                  <c:v>38.6606</c:v>
                </c:pt>
                <c:pt idx="2205">
                  <c:v>38.6736</c:v>
                </c:pt>
                <c:pt idx="2206">
                  <c:v>38.6866</c:v>
                </c:pt>
                <c:pt idx="2207">
                  <c:v>38.6996</c:v>
                </c:pt>
                <c:pt idx="2208">
                  <c:v>38.7126</c:v>
                </c:pt>
                <c:pt idx="2209">
                  <c:v>38.7256</c:v>
                </c:pt>
                <c:pt idx="2210">
                  <c:v>38.7386</c:v>
                </c:pt>
                <c:pt idx="2211">
                  <c:v>38.7516</c:v>
                </c:pt>
                <c:pt idx="2212">
                  <c:v>38.7646</c:v>
                </c:pt>
                <c:pt idx="2213">
                  <c:v>38.7776</c:v>
                </c:pt>
                <c:pt idx="2214">
                  <c:v>38.7906</c:v>
                </c:pt>
                <c:pt idx="2215">
                  <c:v>38.8036</c:v>
                </c:pt>
                <c:pt idx="2216">
                  <c:v>38.8166</c:v>
                </c:pt>
                <c:pt idx="2217">
                  <c:v>38.8296</c:v>
                </c:pt>
                <c:pt idx="2218">
                  <c:v>38.8426</c:v>
                </c:pt>
                <c:pt idx="2219">
                  <c:v>38.8556</c:v>
                </c:pt>
                <c:pt idx="2220">
                  <c:v>38.8686</c:v>
                </c:pt>
                <c:pt idx="2221">
                  <c:v>38.8816</c:v>
                </c:pt>
                <c:pt idx="2222">
                  <c:v>38.8946</c:v>
                </c:pt>
                <c:pt idx="2223">
                  <c:v>38.9076</c:v>
                </c:pt>
                <c:pt idx="2224">
                  <c:v>38.9206</c:v>
                </c:pt>
                <c:pt idx="2225">
                  <c:v>38.9336</c:v>
                </c:pt>
                <c:pt idx="2226">
                  <c:v>38.9466</c:v>
                </c:pt>
                <c:pt idx="2227">
                  <c:v>38.9596</c:v>
                </c:pt>
                <c:pt idx="2228">
                  <c:v>38.9726</c:v>
                </c:pt>
                <c:pt idx="2229">
                  <c:v>38.9856</c:v>
                </c:pt>
                <c:pt idx="2230">
                  <c:v>38.9986</c:v>
                </c:pt>
                <c:pt idx="2231">
                  <c:v>39.0116</c:v>
                </c:pt>
                <c:pt idx="2232">
                  <c:v>39.0246</c:v>
                </c:pt>
                <c:pt idx="2233">
                  <c:v>39.0376</c:v>
                </c:pt>
                <c:pt idx="2234">
                  <c:v>39.0506</c:v>
                </c:pt>
                <c:pt idx="2235">
                  <c:v>39.0636</c:v>
                </c:pt>
                <c:pt idx="2236">
                  <c:v>39.0766</c:v>
                </c:pt>
                <c:pt idx="2237">
                  <c:v>39.0896</c:v>
                </c:pt>
                <c:pt idx="2238">
                  <c:v>39.1026</c:v>
                </c:pt>
                <c:pt idx="2239">
                  <c:v>39.1156</c:v>
                </c:pt>
                <c:pt idx="2240">
                  <c:v>39.1286</c:v>
                </c:pt>
                <c:pt idx="2241">
                  <c:v>39.1416</c:v>
                </c:pt>
                <c:pt idx="2242">
                  <c:v>39.1546</c:v>
                </c:pt>
                <c:pt idx="2243">
                  <c:v>39.1676</c:v>
                </c:pt>
                <c:pt idx="2244">
                  <c:v>39.1806</c:v>
                </c:pt>
                <c:pt idx="2245">
                  <c:v>39.1936</c:v>
                </c:pt>
                <c:pt idx="2246">
                  <c:v>39.2066</c:v>
                </c:pt>
                <c:pt idx="2247">
                  <c:v>39.2196</c:v>
                </c:pt>
                <c:pt idx="2248">
                  <c:v>39.2326</c:v>
                </c:pt>
                <c:pt idx="2249">
                  <c:v>39.2456</c:v>
                </c:pt>
                <c:pt idx="2250">
                  <c:v>39.2586</c:v>
                </c:pt>
                <c:pt idx="2251">
                  <c:v>39.2716</c:v>
                </c:pt>
                <c:pt idx="2252">
                  <c:v>39.2846</c:v>
                </c:pt>
                <c:pt idx="2253">
                  <c:v>39.2976</c:v>
                </c:pt>
                <c:pt idx="2254">
                  <c:v>39.3106</c:v>
                </c:pt>
                <c:pt idx="2255">
                  <c:v>39.3236</c:v>
                </c:pt>
                <c:pt idx="2256">
                  <c:v>39.3366</c:v>
                </c:pt>
                <c:pt idx="2257">
                  <c:v>39.3496</c:v>
                </c:pt>
                <c:pt idx="2258">
                  <c:v>39.3626</c:v>
                </c:pt>
                <c:pt idx="2259">
                  <c:v>39.3756</c:v>
                </c:pt>
                <c:pt idx="2260">
                  <c:v>39.3886</c:v>
                </c:pt>
                <c:pt idx="2261">
                  <c:v>39.4016</c:v>
                </c:pt>
                <c:pt idx="2262">
                  <c:v>39.4146</c:v>
                </c:pt>
                <c:pt idx="2263">
                  <c:v>39.4276</c:v>
                </c:pt>
                <c:pt idx="2264">
                  <c:v>39.4406</c:v>
                </c:pt>
                <c:pt idx="2265">
                  <c:v>39.4536</c:v>
                </c:pt>
                <c:pt idx="2266">
                  <c:v>39.4666</c:v>
                </c:pt>
                <c:pt idx="2267">
                  <c:v>39.4796</c:v>
                </c:pt>
                <c:pt idx="2268">
                  <c:v>39.4926</c:v>
                </c:pt>
                <c:pt idx="2269">
                  <c:v>39.5056</c:v>
                </c:pt>
                <c:pt idx="2270">
                  <c:v>39.5186</c:v>
                </c:pt>
                <c:pt idx="2271">
                  <c:v>39.5316</c:v>
                </c:pt>
                <c:pt idx="2272">
                  <c:v>39.5446</c:v>
                </c:pt>
                <c:pt idx="2273">
                  <c:v>39.5576</c:v>
                </c:pt>
                <c:pt idx="2274">
                  <c:v>39.5706</c:v>
                </c:pt>
                <c:pt idx="2275">
                  <c:v>39.5836</c:v>
                </c:pt>
                <c:pt idx="2276">
                  <c:v>39.5966</c:v>
                </c:pt>
                <c:pt idx="2277">
                  <c:v>39.6096</c:v>
                </c:pt>
                <c:pt idx="2278">
                  <c:v>39.6226</c:v>
                </c:pt>
                <c:pt idx="2279">
                  <c:v>39.6356</c:v>
                </c:pt>
                <c:pt idx="2280">
                  <c:v>39.6486</c:v>
                </c:pt>
                <c:pt idx="2281">
                  <c:v>39.6616</c:v>
                </c:pt>
                <c:pt idx="2282">
                  <c:v>39.6746</c:v>
                </c:pt>
                <c:pt idx="2283">
                  <c:v>39.6876</c:v>
                </c:pt>
                <c:pt idx="2284">
                  <c:v>39.7006</c:v>
                </c:pt>
                <c:pt idx="2285">
                  <c:v>39.7136</c:v>
                </c:pt>
                <c:pt idx="2286">
                  <c:v>39.7266</c:v>
                </c:pt>
                <c:pt idx="2287">
                  <c:v>39.7396</c:v>
                </c:pt>
                <c:pt idx="2288">
                  <c:v>39.7526</c:v>
                </c:pt>
                <c:pt idx="2289">
                  <c:v>39.7656</c:v>
                </c:pt>
                <c:pt idx="2290">
                  <c:v>39.7786</c:v>
                </c:pt>
                <c:pt idx="2291">
                  <c:v>39.7916</c:v>
                </c:pt>
                <c:pt idx="2292">
                  <c:v>39.8046</c:v>
                </c:pt>
                <c:pt idx="2293">
                  <c:v>39.8176</c:v>
                </c:pt>
                <c:pt idx="2294">
                  <c:v>39.8306</c:v>
                </c:pt>
                <c:pt idx="2295">
                  <c:v>39.8436</c:v>
                </c:pt>
                <c:pt idx="2296">
                  <c:v>39.8566</c:v>
                </c:pt>
                <c:pt idx="2297">
                  <c:v>39.8696</c:v>
                </c:pt>
                <c:pt idx="2298">
                  <c:v>39.8826</c:v>
                </c:pt>
                <c:pt idx="2299">
                  <c:v>39.8956</c:v>
                </c:pt>
                <c:pt idx="2300">
                  <c:v>39.9086</c:v>
                </c:pt>
                <c:pt idx="2301">
                  <c:v>39.9216</c:v>
                </c:pt>
                <c:pt idx="2302">
                  <c:v>39.9346</c:v>
                </c:pt>
                <c:pt idx="2303">
                  <c:v>39.9476</c:v>
                </c:pt>
                <c:pt idx="2304">
                  <c:v>39.9606</c:v>
                </c:pt>
                <c:pt idx="2305">
                  <c:v>39.9736</c:v>
                </c:pt>
                <c:pt idx="2306">
                  <c:v>39.9866</c:v>
                </c:pt>
                <c:pt idx="2307">
                  <c:v>39.9996</c:v>
                </c:pt>
                <c:pt idx="2308">
                  <c:v>40.0126</c:v>
                </c:pt>
                <c:pt idx="2309">
                  <c:v>40.0256</c:v>
                </c:pt>
                <c:pt idx="2310">
                  <c:v>40.0386</c:v>
                </c:pt>
                <c:pt idx="2311">
                  <c:v>40.0516</c:v>
                </c:pt>
                <c:pt idx="2312">
                  <c:v>40.0646</c:v>
                </c:pt>
                <c:pt idx="2313">
                  <c:v>40.0776</c:v>
                </c:pt>
                <c:pt idx="2314">
                  <c:v>40.0906</c:v>
                </c:pt>
                <c:pt idx="2315">
                  <c:v>40.1036</c:v>
                </c:pt>
                <c:pt idx="2316">
                  <c:v>40.1166</c:v>
                </c:pt>
                <c:pt idx="2317">
                  <c:v>40.1296</c:v>
                </c:pt>
                <c:pt idx="2318">
                  <c:v>40.1426</c:v>
                </c:pt>
                <c:pt idx="2319">
                  <c:v>40.1556</c:v>
                </c:pt>
                <c:pt idx="2320">
                  <c:v>40.1686</c:v>
                </c:pt>
                <c:pt idx="2321">
                  <c:v>40.1816</c:v>
                </c:pt>
                <c:pt idx="2322">
                  <c:v>40.1946</c:v>
                </c:pt>
                <c:pt idx="2323">
                  <c:v>40.2076</c:v>
                </c:pt>
                <c:pt idx="2324">
                  <c:v>40.2206</c:v>
                </c:pt>
                <c:pt idx="2325">
                  <c:v>40.2336</c:v>
                </c:pt>
                <c:pt idx="2326">
                  <c:v>40.2466</c:v>
                </c:pt>
                <c:pt idx="2327">
                  <c:v>40.2596</c:v>
                </c:pt>
                <c:pt idx="2328">
                  <c:v>40.2726</c:v>
                </c:pt>
                <c:pt idx="2329">
                  <c:v>40.2856</c:v>
                </c:pt>
                <c:pt idx="2330">
                  <c:v>40.2986</c:v>
                </c:pt>
                <c:pt idx="2331">
                  <c:v>40.3116</c:v>
                </c:pt>
                <c:pt idx="2332">
                  <c:v>40.3246</c:v>
                </c:pt>
                <c:pt idx="2333">
                  <c:v>40.3376</c:v>
                </c:pt>
                <c:pt idx="2334">
                  <c:v>40.3506</c:v>
                </c:pt>
                <c:pt idx="2335">
                  <c:v>40.3636</c:v>
                </c:pt>
                <c:pt idx="2336">
                  <c:v>40.3766</c:v>
                </c:pt>
                <c:pt idx="2337">
                  <c:v>40.3896</c:v>
                </c:pt>
                <c:pt idx="2338">
                  <c:v>40.4026</c:v>
                </c:pt>
                <c:pt idx="2339">
                  <c:v>40.4156</c:v>
                </c:pt>
                <c:pt idx="2340">
                  <c:v>40.4286</c:v>
                </c:pt>
                <c:pt idx="2341">
                  <c:v>40.4416</c:v>
                </c:pt>
                <c:pt idx="2342">
                  <c:v>40.4546</c:v>
                </c:pt>
                <c:pt idx="2343">
                  <c:v>40.4676</c:v>
                </c:pt>
                <c:pt idx="2344">
                  <c:v>40.4806</c:v>
                </c:pt>
                <c:pt idx="2345">
                  <c:v>40.4936</c:v>
                </c:pt>
                <c:pt idx="2346">
                  <c:v>40.5066</c:v>
                </c:pt>
                <c:pt idx="2347">
                  <c:v>40.5196</c:v>
                </c:pt>
                <c:pt idx="2348">
                  <c:v>40.5326</c:v>
                </c:pt>
                <c:pt idx="2349">
                  <c:v>40.5456</c:v>
                </c:pt>
                <c:pt idx="2350">
                  <c:v>40.5586</c:v>
                </c:pt>
                <c:pt idx="2351">
                  <c:v>40.5716</c:v>
                </c:pt>
                <c:pt idx="2352">
                  <c:v>40.5846</c:v>
                </c:pt>
                <c:pt idx="2353">
                  <c:v>40.5976</c:v>
                </c:pt>
                <c:pt idx="2354">
                  <c:v>40.6106</c:v>
                </c:pt>
                <c:pt idx="2355">
                  <c:v>40.6236</c:v>
                </c:pt>
                <c:pt idx="2356">
                  <c:v>40.6366</c:v>
                </c:pt>
                <c:pt idx="2357">
                  <c:v>40.6496</c:v>
                </c:pt>
                <c:pt idx="2358">
                  <c:v>40.6626</c:v>
                </c:pt>
                <c:pt idx="2359">
                  <c:v>40.6756</c:v>
                </c:pt>
                <c:pt idx="2360">
                  <c:v>40.6886</c:v>
                </c:pt>
                <c:pt idx="2361">
                  <c:v>40.7016</c:v>
                </c:pt>
                <c:pt idx="2362">
                  <c:v>40.7146</c:v>
                </c:pt>
                <c:pt idx="2363">
                  <c:v>40.7276</c:v>
                </c:pt>
                <c:pt idx="2364">
                  <c:v>40.7406</c:v>
                </c:pt>
                <c:pt idx="2365">
                  <c:v>40.7536</c:v>
                </c:pt>
                <c:pt idx="2366">
                  <c:v>40.7666</c:v>
                </c:pt>
                <c:pt idx="2367">
                  <c:v>40.7796</c:v>
                </c:pt>
                <c:pt idx="2368">
                  <c:v>40.7926</c:v>
                </c:pt>
                <c:pt idx="2369">
                  <c:v>40.8056</c:v>
                </c:pt>
                <c:pt idx="2370">
                  <c:v>40.8186</c:v>
                </c:pt>
                <c:pt idx="2371">
                  <c:v>40.8316</c:v>
                </c:pt>
                <c:pt idx="2372">
                  <c:v>40.8446</c:v>
                </c:pt>
                <c:pt idx="2373">
                  <c:v>40.8576</c:v>
                </c:pt>
                <c:pt idx="2374">
                  <c:v>40.8706</c:v>
                </c:pt>
                <c:pt idx="2375">
                  <c:v>40.8836</c:v>
                </c:pt>
                <c:pt idx="2376">
                  <c:v>40.8966</c:v>
                </c:pt>
                <c:pt idx="2377">
                  <c:v>40.9096</c:v>
                </c:pt>
                <c:pt idx="2378">
                  <c:v>40.9226</c:v>
                </c:pt>
                <c:pt idx="2379">
                  <c:v>40.9356</c:v>
                </c:pt>
                <c:pt idx="2380">
                  <c:v>40.9486</c:v>
                </c:pt>
                <c:pt idx="2381">
                  <c:v>40.9616</c:v>
                </c:pt>
                <c:pt idx="2382">
                  <c:v>40.9746</c:v>
                </c:pt>
                <c:pt idx="2383">
                  <c:v>40.9876</c:v>
                </c:pt>
                <c:pt idx="2384">
                  <c:v>41.0006</c:v>
                </c:pt>
                <c:pt idx="2385">
                  <c:v>41.0136</c:v>
                </c:pt>
                <c:pt idx="2386">
                  <c:v>41.0266</c:v>
                </c:pt>
                <c:pt idx="2387">
                  <c:v>41.0396</c:v>
                </c:pt>
                <c:pt idx="2388">
                  <c:v>41.0526</c:v>
                </c:pt>
                <c:pt idx="2389">
                  <c:v>41.0656</c:v>
                </c:pt>
                <c:pt idx="2390">
                  <c:v>41.0786</c:v>
                </c:pt>
                <c:pt idx="2391">
                  <c:v>41.0916</c:v>
                </c:pt>
                <c:pt idx="2392">
                  <c:v>41.1046</c:v>
                </c:pt>
                <c:pt idx="2393">
                  <c:v>41.1176</c:v>
                </c:pt>
                <c:pt idx="2394">
                  <c:v>41.1306</c:v>
                </c:pt>
                <c:pt idx="2395">
                  <c:v>41.1436</c:v>
                </c:pt>
                <c:pt idx="2396">
                  <c:v>41.1566</c:v>
                </c:pt>
                <c:pt idx="2397">
                  <c:v>41.1696</c:v>
                </c:pt>
                <c:pt idx="2398">
                  <c:v>41.1826</c:v>
                </c:pt>
                <c:pt idx="2399">
                  <c:v>41.1956</c:v>
                </c:pt>
                <c:pt idx="2400">
                  <c:v>41.2086</c:v>
                </c:pt>
                <c:pt idx="2401">
                  <c:v>41.2216</c:v>
                </c:pt>
                <c:pt idx="2402">
                  <c:v>41.2346</c:v>
                </c:pt>
                <c:pt idx="2403">
                  <c:v>41.2476</c:v>
                </c:pt>
                <c:pt idx="2404">
                  <c:v>41.2606</c:v>
                </c:pt>
                <c:pt idx="2405">
                  <c:v>41.2736</c:v>
                </c:pt>
                <c:pt idx="2406">
                  <c:v>41.2866</c:v>
                </c:pt>
                <c:pt idx="2407">
                  <c:v>41.2996</c:v>
                </c:pt>
                <c:pt idx="2408">
                  <c:v>41.3126</c:v>
                </c:pt>
                <c:pt idx="2409">
                  <c:v>41.3256</c:v>
                </c:pt>
                <c:pt idx="2410">
                  <c:v>41.3386</c:v>
                </c:pt>
                <c:pt idx="2411">
                  <c:v>41.3516</c:v>
                </c:pt>
                <c:pt idx="2412">
                  <c:v>41.3646</c:v>
                </c:pt>
                <c:pt idx="2413">
                  <c:v>41.3776</c:v>
                </c:pt>
                <c:pt idx="2414">
                  <c:v>41.3906</c:v>
                </c:pt>
                <c:pt idx="2415">
                  <c:v>41.4036</c:v>
                </c:pt>
                <c:pt idx="2416">
                  <c:v>41.4166</c:v>
                </c:pt>
                <c:pt idx="2417">
                  <c:v>41.4296</c:v>
                </c:pt>
                <c:pt idx="2418">
                  <c:v>41.4426</c:v>
                </c:pt>
                <c:pt idx="2419">
                  <c:v>41.4556</c:v>
                </c:pt>
                <c:pt idx="2420">
                  <c:v>41.4686</c:v>
                </c:pt>
                <c:pt idx="2421">
                  <c:v>41.4816</c:v>
                </c:pt>
                <c:pt idx="2422">
                  <c:v>41.4946</c:v>
                </c:pt>
                <c:pt idx="2423">
                  <c:v>41.5076</c:v>
                </c:pt>
                <c:pt idx="2424">
                  <c:v>41.5206</c:v>
                </c:pt>
                <c:pt idx="2425">
                  <c:v>41.5336</c:v>
                </c:pt>
                <c:pt idx="2426">
                  <c:v>41.5466</c:v>
                </c:pt>
                <c:pt idx="2427">
                  <c:v>41.5596</c:v>
                </c:pt>
                <c:pt idx="2428">
                  <c:v>41.5726</c:v>
                </c:pt>
                <c:pt idx="2429">
                  <c:v>41.5856</c:v>
                </c:pt>
                <c:pt idx="2430">
                  <c:v>41.5986</c:v>
                </c:pt>
                <c:pt idx="2431">
                  <c:v>41.6116</c:v>
                </c:pt>
                <c:pt idx="2432">
                  <c:v>41.6246</c:v>
                </c:pt>
                <c:pt idx="2433">
                  <c:v>41.6376</c:v>
                </c:pt>
                <c:pt idx="2434">
                  <c:v>41.6506</c:v>
                </c:pt>
                <c:pt idx="2435">
                  <c:v>41.6636</c:v>
                </c:pt>
                <c:pt idx="2436">
                  <c:v>41.6766</c:v>
                </c:pt>
                <c:pt idx="2437">
                  <c:v>41.6896</c:v>
                </c:pt>
                <c:pt idx="2438">
                  <c:v>41.7026</c:v>
                </c:pt>
                <c:pt idx="2439">
                  <c:v>41.7156</c:v>
                </c:pt>
                <c:pt idx="2440">
                  <c:v>41.7286</c:v>
                </c:pt>
                <c:pt idx="2441">
                  <c:v>41.7416</c:v>
                </c:pt>
                <c:pt idx="2442">
                  <c:v>41.7546</c:v>
                </c:pt>
                <c:pt idx="2443">
                  <c:v>41.7676</c:v>
                </c:pt>
                <c:pt idx="2444">
                  <c:v>41.7806</c:v>
                </c:pt>
                <c:pt idx="2445">
                  <c:v>41.7936</c:v>
                </c:pt>
                <c:pt idx="2446">
                  <c:v>41.8066</c:v>
                </c:pt>
                <c:pt idx="2447">
                  <c:v>41.8196</c:v>
                </c:pt>
                <c:pt idx="2448">
                  <c:v>41.8326</c:v>
                </c:pt>
                <c:pt idx="2449">
                  <c:v>41.8456</c:v>
                </c:pt>
                <c:pt idx="2450">
                  <c:v>41.8586</c:v>
                </c:pt>
                <c:pt idx="2451">
                  <c:v>41.8716</c:v>
                </c:pt>
                <c:pt idx="2452">
                  <c:v>41.8846</c:v>
                </c:pt>
                <c:pt idx="2453">
                  <c:v>41.8976</c:v>
                </c:pt>
                <c:pt idx="2454">
                  <c:v>41.9106</c:v>
                </c:pt>
                <c:pt idx="2455">
                  <c:v>41.9236</c:v>
                </c:pt>
                <c:pt idx="2456">
                  <c:v>41.9366</c:v>
                </c:pt>
                <c:pt idx="2457">
                  <c:v>41.9496</c:v>
                </c:pt>
                <c:pt idx="2458">
                  <c:v>41.9626</c:v>
                </c:pt>
                <c:pt idx="2459">
                  <c:v>41.9756</c:v>
                </c:pt>
                <c:pt idx="2460">
                  <c:v>41.9886</c:v>
                </c:pt>
                <c:pt idx="2461">
                  <c:v>42.0016</c:v>
                </c:pt>
                <c:pt idx="2462">
                  <c:v>42.0146</c:v>
                </c:pt>
                <c:pt idx="2463">
                  <c:v>42.0276</c:v>
                </c:pt>
                <c:pt idx="2464">
                  <c:v>42.0406</c:v>
                </c:pt>
                <c:pt idx="2465">
                  <c:v>42.0536</c:v>
                </c:pt>
                <c:pt idx="2466">
                  <c:v>42.0666</c:v>
                </c:pt>
                <c:pt idx="2467">
                  <c:v>42.0796</c:v>
                </c:pt>
                <c:pt idx="2468">
                  <c:v>42.0926</c:v>
                </c:pt>
                <c:pt idx="2469">
                  <c:v>42.1056</c:v>
                </c:pt>
                <c:pt idx="2470">
                  <c:v>42.1186</c:v>
                </c:pt>
                <c:pt idx="2471">
                  <c:v>42.1316</c:v>
                </c:pt>
                <c:pt idx="2472">
                  <c:v>42.1446</c:v>
                </c:pt>
                <c:pt idx="2473">
                  <c:v>42.1576</c:v>
                </c:pt>
                <c:pt idx="2474">
                  <c:v>42.1706</c:v>
                </c:pt>
                <c:pt idx="2475">
                  <c:v>42.1836</c:v>
                </c:pt>
                <c:pt idx="2476">
                  <c:v>42.1966</c:v>
                </c:pt>
                <c:pt idx="2477">
                  <c:v>42.2096</c:v>
                </c:pt>
                <c:pt idx="2478">
                  <c:v>42.2226</c:v>
                </c:pt>
                <c:pt idx="2479">
                  <c:v>42.2356</c:v>
                </c:pt>
                <c:pt idx="2480">
                  <c:v>42.2486</c:v>
                </c:pt>
                <c:pt idx="2481">
                  <c:v>42.2616</c:v>
                </c:pt>
                <c:pt idx="2482">
                  <c:v>42.2746</c:v>
                </c:pt>
                <c:pt idx="2483">
                  <c:v>42.2876</c:v>
                </c:pt>
                <c:pt idx="2484">
                  <c:v>42.3006</c:v>
                </c:pt>
                <c:pt idx="2485">
                  <c:v>42.3136</c:v>
                </c:pt>
                <c:pt idx="2486">
                  <c:v>42.3266</c:v>
                </c:pt>
                <c:pt idx="2487">
                  <c:v>42.3396</c:v>
                </c:pt>
                <c:pt idx="2488">
                  <c:v>42.3526</c:v>
                </c:pt>
                <c:pt idx="2489">
                  <c:v>42.3656</c:v>
                </c:pt>
                <c:pt idx="2490">
                  <c:v>42.3786</c:v>
                </c:pt>
                <c:pt idx="2491">
                  <c:v>42.3916</c:v>
                </c:pt>
                <c:pt idx="2492">
                  <c:v>42.4046</c:v>
                </c:pt>
                <c:pt idx="2493">
                  <c:v>42.4176</c:v>
                </c:pt>
                <c:pt idx="2494">
                  <c:v>42.4306</c:v>
                </c:pt>
                <c:pt idx="2495">
                  <c:v>42.4436</c:v>
                </c:pt>
                <c:pt idx="2496">
                  <c:v>42.4566</c:v>
                </c:pt>
                <c:pt idx="2497">
                  <c:v>42.4696</c:v>
                </c:pt>
                <c:pt idx="2498">
                  <c:v>42.4826</c:v>
                </c:pt>
                <c:pt idx="2499">
                  <c:v>42.4956</c:v>
                </c:pt>
                <c:pt idx="2500">
                  <c:v>42.5086</c:v>
                </c:pt>
                <c:pt idx="2501">
                  <c:v>42.5216</c:v>
                </c:pt>
                <c:pt idx="2502">
                  <c:v>42.5346</c:v>
                </c:pt>
                <c:pt idx="2503">
                  <c:v>42.5476</c:v>
                </c:pt>
                <c:pt idx="2504">
                  <c:v>42.5606</c:v>
                </c:pt>
                <c:pt idx="2505">
                  <c:v>42.5736</c:v>
                </c:pt>
                <c:pt idx="2506">
                  <c:v>42.5866</c:v>
                </c:pt>
                <c:pt idx="2507">
                  <c:v>42.5996</c:v>
                </c:pt>
                <c:pt idx="2508">
                  <c:v>42.6126</c:v>
                </c:pt>
                <c:pt idx="2509">
                  <c:v>42.6256</c:v>
                </c:pt>
                <c:pt idx="2510">
                  <c:v>42.6386</c:v>
                </c:pt>
                <c:pt idx="2511">
                  <c:v>42.6516</c:v>
                </c:pt>
                <c:pt idx="2512">
                  <c:v>42.6646</c:v>
                </c:pt>
                <c:pt idx="2513">
                  <c:v>42.6776</c:v>
                </c:pt>
                <c:pt idx="2514">
                  <c:v>42.6906</c:v>
                </c:pt>
                <c:pt idx="2515">
                  <c:v>42.7036</c:v>
                </c:pt>
                <c:pt idx="2516">
                  <c:v>42.7166</c:v>
                </c:pt>
                <c:pt idx="2517">
                  <c:v>42.7296</c:v>
                </c:pt>
                <c:pt idx="2518">
                  <c:v>42.7426</c:v>
                </c:pt>
                <c:pt idx="2519">
                  <c:v>42.7556</c:v>
                </c:pt>
                <c:pt idx="2520">
                  <c:v>42.7686</c:v>
                </c:pt>
                <c:pt idx="2521">
                  <c:v>42.7816</c:v>
                </c:pt>
                <c:pt idx="2522">
                  <c:v>42.7946</c:v>
                </c:pt>
                <c:pt idx="2523">
                  <c:v>42.8076</c:v>
                </c:pt>
                <c:pt idx="2524">
                  <c:v>42.8206</c:v>
                </c:pt>
                <c:pt idx="2525">
                  <c:v>42.8336</c:v>
                </c:pt>
                <c:pt idx="2526">
                  <c:v>42.8466</c:v>
                </c:pt>
                <c:pt idx="2527">
                  <c:v>42.8596</c:v>
                </c:pt>
                <c:pt idx="2528">
                  <c:v>42.8726</c:v>
                </c:pt>
                <c:pt idx="2529">
                  <c:v>42.8856</c:v>
                </c:pt>
                <c:pt idx="2530">
                  <c:v>42.8986</c:v>
                </c:pt>
                <c:pt idx="2531">
                  <c:v>42.9116</c:v>
                </c:pt>
                <c:pt idx="2532">
                  <c:v>42.9246</c:v>
                </c:pt>
                <c:pt idx="2533">
                  <c:v>42.9376</c:v>
                </c:pt>
                <c:pt idx="2534">
                  <c:v>42.9506</c:v>
                </c:pt>
                <c:pt idx="2535">
                  <c:v>42.9636</c:v>
                </c:pt>
                <c:pt idx="2536">
                  <c:v>42.9766</c:v>
                </c:pt>
                <c:pt idx="2537">
                  <c:v>42.9896</c:v>
                </c:pt>
                <c:pt idx="2538">
                  <c:v>43.0026</c:v>
                </c:pt>
                <c:pt idx="2539">
                  <c:v>43.0156</c:v>
                </c:pt>
                <c:pt idx="2540">
                  <c:v>43.0286</c:v>
                </c:pt>
                <c:pt idx="2541">
                  <c:v>43.0416</c:v>
                </c:pt>
                <c:pt idx="2542">
                  <c:v>43.0546</c:v>
                </c:pt>
                <c:pt idx="2543">
                  <c:v>43.0676</c:v>
                </c:pt>
                <c:pt idx="2544">
                  <c:v>43.0806</c:v>
                </c:pt>
                <c:pt idx="2545">
                  <c:v>43.0936</c:v>
                </c:pt>
                <c:pt idx="2546">
                  <c:v>43.1066</c:v>
                </c:pt>
                <c:pt idx="2547">
                  <c:v>43.1196</c:v>
                </c:pt>
                <c:pt idx="2548">
                  <c:v>43.1326</c:v>
                </c:pt>
                <c:pt idx="2549">
                  <c:v>43.1456</c:v>
                </c:pt>
                <c:pt idx="2550">
                  <c:v>43.1586</c:v>
                </c:pt>
                <c:pt idx="2551">
                  <c:v>43.1716</c:v>
                </c:pt>
                <c:pt idx="2552">
                  <c:v>43.1846</c:v>
                </c:pt>
                <c:pt idx="2553">
                  <c:v>43.1976</c:v>
                </c:pt>
                <c:pt idx="2554">
                  <c:v>43.2106</c:v>
                </c:pt>
                <c:pt idx="2555">
                  <c:v>43.2236</c:v>
                </c:pt>
                <c:pt idx="2556">
                  <c:v>43.2366</c:v>
                </c:pt>
                <c:pt idx="2557">
                  <c:v>43.2496</c:v>
                </c:pt>
                <c:pt idx="2558">
                  <c:v>43.2626</c:v>
                </c:pt>
                <c:pt idx="2559">
                  <c:v>43.2756</c:v>
                </c:pt>
                <c:pt idx="2560">
                  <c:v>43.2886</c:v>
                </c:pt>
                <c:pt idx="2561">
                  <c:v>43.3016</c:v>
                </c:pt>
                <c:pt idx="2562">
                  <c:v>43.3146</c:v>
                </c:pt>
                <c:pt idx="2563">
                  <c:v>43.3276</c:v>
                </c:pt>
                <c:pt idx="2564">
                  <c:v>43.3406</c:v>
                </c:pt>
                <c:pt idx="2565">
                  <c:v>43.3536</c:v>
                </c:pt>
                <c:pt idx="2566">
                  <c:v>43.3666</c:v>
                </c:pt>
                <c:pt idx="2567">
                  <c:v>43.3796</c:v>
                </c:pt>
                <c:pt idx="2568">
                  <c:v>43.3926</c:v>
                </c:pt>
                <c:pt idx="2569">
                  <c:v>43.4056</c:v>
                </c:pt>
                <c:pt idx="2570">
                  <c:v>43.4186</c:v>
                </c:pt>
                <c:pt idx="2571">
                  <c:v>43.4316</c:v>
                </c:pt>
                <c:pt idx="2572">
                  <c:v>43.4446</c:v>
                </c:pt>
                <c:pt idx="2573">
                  <c:v>43.4576</c:v>
                </c:pt>
                <c:pt idx="2574">
                  <c:v>43.4706</c:v>
                </c:pt>
                <c:pt idx="2575">
                  <c:v>43.4836</c:v>
                </c:pt>
                <c:pt idx="2576">
                  <c:v>43.4966</c:v>
                </c:pt>
                <c:pt idx="2577">
                  <c:v>43.5096</c:v>
                </c:pt>
                <c:pt idx="2578">
                  <c:v>43.5226</c:v>
                </c:pt>
                <c:pt idx="2579">
                  <c:v>43.5356</c:v>
                </c:pt>
                <c:pt idx="2580">
                  <c:v>43.5486</c:v>
                </c:pt>
                <c:pt idx="2581">
                  <c:v>43.5616</c:v>
                </c:pt>
                <c:pt idx="2582">
                  <c:v>43.5746</c:v>
                </c:pt>
                <c:pt idx="2583">
                  <c:v>43.5876</c:v>
                </c:pt>
                <c:pt idx="2584">
                  <c:v>43.6006</c:v>
                </c:pt>
                <c:pt idx="2585">
                  <c:v>43.6136</c:v>
                </c:pt>
                <c:pt idx="2586">
                  <c:v>43.6266</c:v>
                </c:pt>
                <c:pt idx="2587">
                  <c:v>43.6396</c:v>
                </c:pt>
                <c:pt idx="2588">
                  <c:v>43.6526</c:v>
                </c:pt>
                <c:pt idx="2589">
                  <c:v>43.6656</c:v>
                </c:pt>
                <c:pt idx="2590">
                  <c:v>43.6786</c:v>
                </c:pt>
                <c:pt idx="2591">
                  <c:v>43.6916</c:v>
                </c:pt>
                <c:pt idx="2592">
                  <c:v>43.7046</c:v>
                </c:pt>
                <c:pt idx="2593">
                  <c:v>43.7176</c:v>
                </c:pt>
                <c:pt idx="2594">
                  <c:v>43.7306</c:v>
                </c:pt>
                <c:pt idx="2595">
                  <c:v>43.7436</c:v>
                </c:pt>
                <c:pt idx="2596">
                  <c:v>43.7566</c:v>
                </c:pt>
                <c:pt idx="2597">
                  <c:v>43.7696</c:v>
                </c:pt>
                <c:pt idx="2598">
                  <c:v>43.7826</c:v>
                </c:pt>
                <c:pt idx="2599">
                  <c:v>43.7956</c:v>
                </c:pt>
                <c:pt idx="2600">
                  <c:v>43.8086</c:v>
                </c:pt>
                <c:pt idx="2601">
                  <c:v>43.8216</c:v>
                </c:pt>
                <c:pt idx="2602">
                  <c:v>43.8346</c:v>
                </c:pt>
                <c:pt idx="2603">
                  <c:v>43.8476</c:v>
                </c:pt>
                <c:pt idx="2604">
                  <c:v>43.8606</c:v>
                </c:pt>
                <c:pt idx="2605">
                  <c:v>43.8736</c:v>
                </c:pt>
                <c:pt idx="2606">
                  <c:v>43.8866</c:v>
                </c:pt>
                <c:pt idx="2607">
                  <c:v>43.8996</c:v>
                </c:pt>
                <c:pt idx="2608">
                  <c:v>43.9126</c:v>
                </c:pt>
                <c:pt idx="2609">
                  <c:v>43.9256</c:v>
                </c:pt>
                <c:pt idx="2610">
                  <c:v>43.9386</c:v>
                </c:pt>
                <c:pt idx="2611">
                  <c:v>43.9516</c:v>
                </c:pt>
                <c:pt idx="2612">
                  <c:v>43.9646</c:v>
                </c:pt>
                <c:pt idx="2613">
                  <c:v>43.9776</c:v>
                </c:pt>
                <c:pt idx="2614">
                  <c:v>43.9906</c:v>
                </c:pt>
                <c:pt idx="2615">
                  <c:v>44.0036</c:v>
                </c:pt>
                <c:pt idx="2616">
                  <c:v>44.0166</c:v>
                </c:pt>
                <c:pt idx="2617">
                  <c:v>44.0296</c:v>
                </c:pt>
                <c:pt idx="2618">
                  <c:v>44.0426</c:v>
                </c:pt>
                <c:pt idx="2619">
                  <c:v>44.0556</c:v>
                </c:pt>
                <c:pt idx="2620">
                  <c:v>44.0686</c:v>
                </c:pt>
                <c:pt idx="2621">
                  <c:v>44.0816</c:v>
                </c:pt>
                <c:pt idx="2622">
                  <c:v>44.0946</c:v>
                </c:pt>
                <c:pt idx="2623">
                  <c:v>44.1076</c:v>
                </c:pt>
                <c:pt idx="2624">
                  <c:v>44.1206</c:v>
                </c:pt>
                <c:pt idx="2625">
                  <c:v>44.1336</c:v>
                </c:pt>
                <c:pt idx="2626">
                  <c:v>44.1466</c:v>
                </c:pt>
                <c:pt idx="2627">
                  <c:v>44.1596</c:v>
                </c:pt>
                <c:pt idx="2628">
                  <c:v>44.1726</c:v>
                </c:pt>
                <c:pt idx="2629">
                  <c:v>44.1856</c:v>
                </c:pt>
                <c:pt idx="2630">
                  <c:v>44.1986</c:v>
                </c:pt>
                <c:pt idx="2631">
                  <c:v>44.2116</c:v>
                </c:pt>
                <c:pt idx="2632">
                  <c:v>44.2246</c:v>
                </c:pt>
                <c:pt idx="2633">
                  <c:v>44.2376</c:v>
                </c:pt>
                <c:pt idx="2634">
                  <c:v>44.2506</c:v>
                </c:pt>
                <c:pt idx="2635">
                  <c:v>44.2636</c:v>
                </c:pt>
                <c:pt idx="2636">
                  <c:v>44.2766</c:v>
                </c:pt>
                <c:pt idx="2637">
                  <c:v>44.2896</c:v>
                </c:pt>
                <c:pt idx="2638">
                  <c:v>44.3026</c:v>
                </c:pt>
                <c:pt idx="2639">
                  <c:v>44.3156</c:v>
                </c:pt>
                <c:pt idx="2640">
                  <c:v>44.3286</c:v>
                </c:pt>
                <c:pt idx="2641">
                  <c:v>44.3416</c:v>
                </c:pt>
                <c:pt idx="2642">
                  <c:v>44.3546</c:v>
                </c:pt>
                <c:pt idx="2643">
                  <c:v>44.3676</c:v>
                </c:pt>
                <c:pt idx="2644">
                  <c:v>44.3806</c:v>
                </c:pt>
                <c:pt idx="2645">
                  <c:v>44.3936</c:v>
                </c:pt>
                <c:pt idx="2646">
                  <c:v>44.4066</c:v>
                </c:pt>
                <c:pt idx="2647">
                  <c:v>44.4196</c:v>
                </c:pt>
                <c:pt idx="2648">
                  <c:v>44.4326</c:v>
                </c:pt>
                <c:pt idx="2649">
                  <c:v>44.4456</c:v>
                </c:pt>
                <c:pt idx="2650">
                  <c:v>44.4586</c:v>
                </c:pt>
                <c:pt idx="2651">
                  <c:v>44.4716</c:v>
                </c:pt>
                <c:pt idx="2652">
                  <c:v>44.4846</c:v>
                </c:pt>
                <c:pt idx="2653">
                  <c:v>44.4976</c:v>
                </c:pt>
                <c:pt idx="2654">
                  <c:v>44.5106</c:v>
                </c:pt>
                <c:pt idx="2655">
                  <c:v>44.5236</c:v>
                </c:pt>
                <c:pt idx="2656">
                  <c:v>44.5366</c:v>
                </c:pt>
                <c:pt idx="2657">
                  <c:v>44.5496</c:v>
                </c:pt>
                <c:pt idx="2658">
                  <c:v>44.5626</c:v>
                </c:pt>
                <c:pt idx="2659">
                  <c:v>44.5756</c:v>
                </c:pt>
                <c:pt idx="2660">
                  <c:v>44.5886</c:v>
                </c:pt>
                <c:pt idx="2661">
                  <c:v>44.6016</c:v>
                </c:pt>
                <c:pt idx="2662">
                  <c:v>44.6146</c:v>
                </c:pt>
                <c:pt idx="2663">
                  <c:v>44.6276</c:v>
                </c:pt>
                <c:pt idx="2664">
                  <c:v>44.6406</c:v>
                </c:pt>
                <c:pt idx="2665">
                  <c:v>44.6536</c:v>
                </c:pt>
                <c:pt idx="2666">
                  <c:v>44.6666</c:v>
                </c:pt>
                <c:pt idx="2667">
                  <c:v>44.6796</c:v>
                </c:pt>
                <c:pt idx="2668">
                  <c:v>44.6926</c:v>
                </c:pt>
                <c:pt idx="2669">
                  <c:v>44.7056</c:v>
                </c:pt>
                <c:pt idx="2670">
                  <c:v>44.7186</c:v>
                </c:pt>
                <c:pt idx="2671">
                  <c:v>44.7316</c:v>
                </c:pt>
                <c:pt idx="2672">
                  <c:v>44.7446</c:v>
                </c:pt>
                <c:pt idx="2673">
                  <c:v>44.7576</c:v>
                </c:pt>
                <c:pt idx="2674">
                  <c:v>44.7706</c:v>
                </c:pt>
                <c:pt idx="2675">
                  <c:v>44.7836</c:v>
                </c:pt>
                <c:pt idx="2676">
                  <c:v>44.7966</c:v>
                </c:pt>
                <c:pt idx="2677">
                  <c:v>44.8096</c:v>
                </c:pt>
                <c:pt idx="2678">
                  <c:v>44.8226</c:v>
                </c:pt>
                <c:pt idx="2679">
                  <c:v>44.8356</c:v>
                </c:pt>
                <c:pt idx="2680">
                  <c:v>44.8486</c:v>
                </c:pt>
                <c:pt idx="2681">
                  <c:v>44.8616</c:v>
                </c:pt>
                <c:pt idx="2682">
                  <c:v>44.8746</c:v>
                </c:pt>
                <c:pt idx="2683">
                  <c:v>44.8876</c:v>
                </c:pt>
                <c:pt idx="2684">
                  <c:v>44.9006</c:v>
                </c:pt>
                <c:pt idx="2685">
                  <c:v>44.9136</c:v>
                </c:pt>
                <c:pt idx="2686">
                  <c:v>44.9266</c:v>
                </c:pt>
                <c:pt idx="2687">
                  <c:v>44.9396</c:v>
                </c:pt>
                <c:pt idx="2688">
                  <c:v>44.9526</c:v>
                </c:pt>
                <c:pt idx="2689">
                  <c:v>44.9656</c:v>
                </c:pt>
                <c:pt idx="2690">
                  <c:v>44.9786</c:v>
                </c:pt>
                <c:pt idx="2691">
                  <c:v>44.9916</c:v>
                </c:pt>
                <c:pt idx="2692">
                  <c:v>45.0046</c:v>
                </c:pt>
                <c:pt idx="2693">
                  <c:v>45.0176</c:v>
                </c:pt>
                <c:pt idx="2694">
                  <c:v>45.0306</c:v>
                </c:pt>
                <c:pt idx="2695">
                  <c:v>45.0436</c:v>
                </c:pt>
                <c:pt idx="2696">
                  <c:v>45.0566</c:v>
                </c:pt>
                <c:pt idx="2697">
                  <c:v>45.0696</c:v>
                </c:pt>
                <c:pt idx="2698">
                  <c:v>45.0826</c:v>
                </c:pt>
                <c:pt idx="2699">
                  <c:v>45.0956</c:v>
                </c:pt>
                <c:pt idx="2700">
                  <c:v>45.1086</c:v>
                </c:pt>
                <c:pt idx="2701">
                  <c:v>45.1216</c:v>
                </c:pt>
                <c:pt idx="2702">
                  <c:v>45.1346</c:v>
                </c:pt>
                <c:pt idx="2703">
                  <c:v>45.1476</c:v>
                </c:pt>
                <c:pt idx="2704">
                  <c:v>45.1606</c:v>
                </c:pt>
                <c:pt idx="2705">
                  <c:v>45.1736</c:v>
                </c:pt>
                <c:pt idx="2706">
                  <c:v>45.1866</c:v>
                </c:pt>
                <c:pt idx="2707">
                  <c:v>45.1996</c:v>
                </c:pt>
                <c:pt idx="2708">
                  <c:v>45.2126</c:v>
                </c:pt>
                <c:pt idx="2709">
                  <c:v>45.2256</c:v>
                </c:pt>
                <c:pt idx="2710">
                  <c:v>45.2386</c:v>
                </c:pt>
                <c:pt idx="2711">
                  <c:v>45.2516</c:v>
                </c:pt>
                <c:pt idx="2712">
                  <c:v>45.2646</c:v>
                </c:pt>
                <c:pt idx="2713">
                  <c:v>45.2776</c:v>
                </c:pt>
                <c:pt idx="2714">
                  <c:v>45.2906</c:v>
                </c:pt>
                <c:pt idx="2715">
                  <c:v>45.3036</c:v>
                </c:pt>
                <c:pt idx="2716">
                  <c:v>45.3166</c:v>
                </c:pt>
                <c:pt idx="2717">
                  <c:v>45.3296</c:v>
                </c:pt>
                <c:pt idx="2718">
                  <c:v>45.3426</c:v>
                </c:pt>
                <c:pt idx="2719">
                  <c:v>45.3556</c:v>
                </c:pt>
                <c:pt idx="2720">
                  <c:v>45.3686</c:v>
                </c:pt>
                <c:pt idx="2721">
                  <c:v>45.3816</c:v>
                </c:pt>
                <c:pt idx="2722">
                  <c:v>45.3946</c:v>
                </c:pt>
                <c:pt idx="2723">
                  <c:v>45.4076</c:v>
                </c:pt>
                <c:pt idx="2724">
                  <c:v>45.4206</c:v>
                </c:pt>
                <c:pt idx="2725">
                  <c:v>45.4336</c:v>
                </c:pt>
                <c:pt idx="2726">
                  <c:v>45.4466</c:v>
                </c:pt>
                <c:pt idx="2727">
                  <c:v>45.4596</c:v>
                </c:pt>
                <c:pt idx="2728">
                  <c:v>45.4726</c:v>
                </c:pt>
                <c:pt idx="2729">
                  <c:v>45.4856</c:v>
                </c:pt>
                <c:pt idx="2730">
                  <c:v>45.4986</c:v>
                </c:pt>
                <c:pt idx="2731">
                  <c:v>45.5116</c:v>
                </c:pt>
                <c:pt idx="2732">
                  <c:v>45.5246</c:v>
                </c:pt>
                <c:pt idx="2733">
                  <c:v>45.5376</c:v>
                </c:pt>
                <c:pt idx="2734">
                  <c:v>45.5506</c:v>
                </c:pt>
                <c:pt idx="2735">
                  <c:v>45.5636</c:v>
                </c:pt>
                <c:pt idx="2736">
                  <c:v>45.5766</c:v>
                </c:pt>
                <c:pt idx="2737">
                  <c:v>45.5896</c:v>
                </c:pt>
                <c:pt idx="2738">
                  <c:v>45.6026</c:v>
                </c:pt>
                <c:pt idx="2739">
                  <c:v>45.6156</c:v>
                </c:pt>
                <c:pt idx="2740">
                  <c:v>45.6286</c:v>
                </c:pt>
                <c:pt idx="2741">
                  <c:v>45.6416</c:v>
                </c:pt>
                <c:pt idx="2742">
                  <c:v>45.6546</c:v>
                </c:pt>
                <c:pt idx="2743">
                  <c:v>45.6676</c:v>
                </c:pt>
                <c:pt idx="2744">
                  <c:v>45.6806</c:v>
                </c:pt>
                <c:pt idx="2745">
                  <c:v>45.6936</c:v>
                </c:pt>
                <c:pt idx="2746">
                  <c:v>45.7066</c:v>
                </c:pt>
                <c:pt idx="2747">
                  <c:v>45.7196</c:v>
                </c:pt>
                <c:pt idx="2748">
                  <c:v>45.7326</c:v>
                </c:pt>
                <c:pt idx="2749">
                  <c:v>45.7456</c:v>
                </c:pt>
                <c:pt idx="2750">
                  <c:v>45.7586</c:v>
                </c:pt>
                <c:pt idx="2751">
                  <c:v>45.7716</c:v>
                </c:pt>
                <c:pt idx="2752">
                  <c:v>45.7846</c:v>
                </c:pt>
                <c:pt idx="2753">
                  <c:v>45.7976</c:v>
                </c:pt>
                <c:pt idx="2754">
                  <c:v>45.8106</c:v>
                </c:pt>
                <c:pt idx="2755">
                  <c:v>45.8236</c:v>
                </c:pt>
                <c:pt idx="2756">
                  <c:v>45.8366</c:v>
                </c:pt>
                <c:pt idx="2757">
                  <c:v>45.8496</c:v>
                </c:pt>
                <c:pt idx="2758">
                  <c:v>45.8626</c:v>
                </c:pt>
                <c:pt idx="2759">
                  <c:v>45.8756</c:v>
                </c:pt>
                <c:pt idx="2760">
                  <c:v>45.8886</c:v>
                </c:pt>
                <c:pt idx="2761">
                  <c:v>45.9016</c:v>
                </c:pt>
                <c:pt idx="2762">
                  <c:v>45.9146</c:v>
                </c:pt>
                <c:pt idx="2763">
                  <c:v>45.9276</c:v>
                </c:pt>
                <c:pt idx="2764">
                  <c:v>45.9406</c:v>
                </c:pt>
                <c:pt idx="2765">
                  <c:v>45.9536</c:v>
                </c:pt>
                <c:pt idx="2766">
                  <c:v>45.9666</c:v>
                </c:pt>
                <c:pt idx="2767">
                  <c:v>45.9796</c:v>
                </c:pt>
                <c:pt idx="2768">
                  <c:v>45.9926</c:v>
                </c:pt>
                <c:pt idx="2769">
                  <c:v>46.0056</c:v>
                </c:pt>
                <c:pt idx="2770">
                  <c:v>46.0186</c:v>
                </c:pt>
                <c:pt idx="2771">
                  <c:v>46.0316</c:v>
                </c:pt>
                <c:pt idx="2772">
                  <c:v>46.0446</c:v>
                </c:pt>
                <c:pt idx="2773">
                  <c:v>46.0576</c:v>
                </c:pt>
                <c:pt idx="2774">
                  <c:v>46.0706</c:v>
                </c:pt>
                <c:pt idx="2775">
                  <c:v>46.0836</c:v>
                </c:pt>
                <c:pt idx="2776">
                  <c:v>46.0966</c:v>
                </c:pt>
                <c:pt idx="2777">
                  <c:v>46.1096</c:v>
                </c:pt>
                <c:pt idx="2778">
                  <c:v>46.1226</c:v>
                </c:pt>
                <c:pt idx="2779">
                  <c:v>46.1356</c:v>
                </c:pt>
                <c:pt idx="2780">
                  <c:v>46.1486</c:v>
                </c:pt>
                <c:pt idx="2781">
                  <c:v>46.1616</c:v>
                </c:pt>
                <c:pt idx="2782">
                  <c:v>46.1746</c:v>
                </c:pt>
                <c:pt idx="2783">
                  <c:v>46.1876</c:v>
                </c:pt>
                <c:pt idx="2784">
                  <c:v>46.2006</c:v>
                </c:pt>
                <c:pt idx="2785">
                  <c:v>46.2136</c:v>
                </c:pt>
                <c:pt idx="2786">
                  <c:v>46.2266</c:v>
                </c:pt>
                <c:pt idx="2787">
                  <c:v>46.2396</c:v>
                </c:pt>
                <c:pt idx="2788">
                  <c:v>46.2526</c:v>
                </c:pt>
                <c:pt idx="2789">
                  <c:v>46.2656</c:v>
                </c:pt>
                <c:pt idx="2790">
                  <c:v>46.2786</c:v>
                </c:pt>
                <c:pt idx="2791">
                  <c:v>46.2916</c:v>
                </c:pt>
                <c:pt idx="2792">
                  <c:v>46.3046</c:v>
                </c:pt>
                <c:pt idx="2793">
                  <c:v>46.3176</c:v>
                </c:pt>
                <c:pt idx="2794">
                  <c:v>46.3306</c:v>
                </c:pt>
                <c:pt idx="2795">
                  <c:v>46.3436</c:v>
                </c:pt>
                <c:pt idx="2796">
                  <c:v>46.3566</c:v>
                </c:pt>
                <c:pt idx="2797">
                  <c:v>46.3696</c:v>
                </c:pt>
                <c:pt idx="2798">
                  <c:v>46.3826</c:v>
                </c:pt>
                <c:pt idx="2799">
                  <c:v>46.3956</c:v>
                </c:pt>
                <c:pt idx="2800">
                  <c:v>46.4086</c:v>
                </c:pt>
                <c:pt idx="2801">
                  <c:v>46.4216</c:v>
                </c:pt>
                <c:pt idx="2802">
                  <c:v>46.4346</c:v>
                </c:pt>
                <c:pt idx="2803">
                  <c:v>46.4476</c:v>
                </c:pt>
                <c:pt idx="2804">
                  <c:v>46.4606</c:v>
                </c:pt>
                <c:pt idx="2805">
                  <c:v>46.4736</c:v>
                </c:pt>
                <c:pt idx="2806">
                  <c:v>46.4866</c:v>
                </c:pt>
                <c:pt idx="2807">
                  <c:v>46.4996</c:v>
                </c:pt>
                <c:pt idx="2808">
                  <c:v>46.5126</c:v>
                </c:pt>
                <c:pt idx="2809">
                  <c:v>46.5256</c:v>
                </c:pt>
                <c:pt idx="2810">
                  <c:v>46.5386</c:v>
                </c:pt>
                <c:pt idx="2811">
                  <c:v>46.5516</c:v>
                </c:pt>
                <c:pt idx="2812">
                  <c:v>46.5646</c:v>
                </c:pt>
                <c:pt idx="2813">
                  <c:v>46.5776</c:v>
                </c:pt>
                <c:pt idx="2814">
                  <c:v>46.5906</c:v>
                </c:pt>
                <c:pt idx="2815">
                  <c:v>46.6036</c:v>
                </c:pt>
                <c:pt idx="2816">
                  <c:v>46.6166</c:v>
                </c:pt>
                <c:pt idx="2817">
                  <c:v>46.6296</c:v>
                </c:pt>
                <c:pt idx="2818">
                  <c:v>46.6426</c:v>
                </c:pt>
                <c:pt idx="2819">
                  <c:v>46.6556</c:v>
                </c:pt>
                <c:pt idx="2820">
                  <c:v>46.6686</c:v>
                </c:pt>
                <c:pt idx="2821">
                  <c:v>46.6816</c:v>
                </c:pt>
                <c:pt idx="2822">
                  <c:v>46.6946</c:v>
                </c:pt>
                <c:pt idx="2823">
                  <c:v>46.7076</c:v>
                </c:pt>
                <c:pt idx="2824">
                  <c:v>46.7206</c:v>
                </c:pt>
                <c:pt idx="2825">
                  <c:v>46.7336</c:v>
                </c:pt>
                <c:pt idx="2826">
                  <c:v>46.7466</c:v>
                </c:pt>
                <c:pt idx="2827">
                  <c:v>46.7596</c:v>
                </c:pt>
                <c:pt idx="2828">
                  <c:v>46.7726</c:v>
                </c:pt>
                <c:pt idx="2829">
                  <c:v>46.7856</c:v>
                </c:pt>
                <c:pt idx="2830">
                  <c:v>46.7986</c:v>
                </c:pt>
                <c:pt idx="2831">
                  <c:v>46.8116</c:v>
                </c:pt>
                <c:pt idx="2832">
                  <c:v>46.8246</c:v>
                </c:pt>
                <c:pt idx="2833">
                  <c:v>46.8376</c:v>
                </c:pt>
                <c:pt idx="2834">
                  <c:v>46.8506</c:v>
                </c:pt>
                <c:pt idx="2835">
                  <c:v>46.8636</c:v>
                </c:pt>
                <c:pt idx="2836">
                  <c:v>46.8766</c:v>
                </c:pt>
                <c:pt idx="2837">
                  <c:v>46.8896</c:v>
                </c:pt>
                <c:pt idx="2838">
                  <c:v>46.9026</c:v>
                </c:pt>
                <c:pt idx="2839">
                  <c:v>46.9156</c:v>
                </c:pt>
                <c:pt idx="2840">
                  <c:v>46.9286</c:v>
                </c:pt>
                <c:pt idx="2841">
                  <c:v>46.9416</c:v>
                </c:pt>
                <c:pt idx="2842">
                  <c:v>46.9546</c:v>
                </c:pt>
                <c:pt idx="2843">
                  <c:v>46.9676</c:v>
                </c:pt>
                <c:pt idx="2844">
                  <c:v>46.9806</c:v>
                </c:pt>
                <c:pt idx="2845">
                  <c:v>46.9936</c:v>
                </c:pt>
                <c:pt idx="2846">
                  <c:v>47.0066</c:v>
                </c:pt>
                <c:pt idx="2847">
                  <c:v>47.0196</c:v>
                </c:pt>
                <c:pt idx="2848">
                  <c:v>47.0326</c:v>
                </c:pt>
                <c:pt idx="2849">
                  <c:v>47.0456</c:v>
                </c:pt>
                <c:pt idx="2850">
                  <c:v>47.0586</c:v>
                </c:pt>
                <c:pt idx="2851">
                  <c:v>47.0716</c:v>
                </c:pt>
                <c:pt idx="2852">
                  <c:v>47.0846</c:v>
                </c:pt>
                <c:pt idx="2853">
                  <c:v>47.0976</c:v>
                </c:pt>
                <c:pt idx="2854">
                  <c:v>47.1106</c:v>
                </c:pt>
                <c:pt idx="2855">
                  <c:v>47.1236</c:v>
                </c:pt>
                <c:pt idx="2856">
                  <c:v>47.1366</c:v>
                </c:pt>
                <c:pt idx="2857">
                  <c:v>47.1496</c:v>
                </c:pt>
                <c:pt idx="2858">
                  <c:v>47.1626</c:v>
                </c:pt>
                <c:pt idx="2859">
                  <c:v>47.1756</c:v>
                </c:pt>
                <c:pt idx="2860">
                  <c:v>47.1886</c:v>
                </c:pt>
                <c:pt idx="2861">
                  <c:v>47.2016</c:v>
                </c:pt>
                <c:pt idx="2862">
                  <c:v>47.2146</c:v>
                </c:pt>
                <c:pt idx="2863">
                  <c:v>47.2276</c:v>
                </c:pt>
                <c:pt idx="2864">
                  <c:v>47.2406</c:v>
                </c:pt>
                <c:pt idx="2865">
                  <c:v>47.2536</c:v>
                </c:pt>
                <c:pt idx="2866">
                  <c:v>47.2666</c:v>
                </c:pt>
                <c:pt idx="2867">
                  <c:v>47.2796</c:v>
                </c:pt>
                <c:pt idx="2868">
                  <c:v>47.2926</c:v>
                </c:pt>
                <c:pt idx="2869">
                  <c:v>47.3056</c:v>
                </c:pt>
                <c:pt idx="2870">
                  <c:v>47.3186</c:v>
                </c:pt>
                <c:pt idx="2871">
                  <c:v>47.3316</c:v>
                </c:pt>
                <c:pt idx="2872">
                  <c:v>47.3446</c:v>
                </c:pt>
                <c:pt idx="2873">
                  <c:v>47.3576</c:v>
                </c:pt>
                <c:pt idx="2874">
                  <c:v>47.3706</c:v>
                </c:pt>
                <c:pt idx="2875">
                  <c:v>47.3836</c:v>
                </c:pt>
                <c:pt idx="2876">
                  <c:v>47.3966</c:v>
                </c:pt>
                <c:pt idx="2877">
                  <c:v>47.4096</c:v>
                </c:pt>
                <c:pt idx="2878">
                  <c:v>47.4226</c:v>
                </c:pt>
                <c:pt idx="2879">
                  <c:v>47.4356</c:v>
                </c:pt>
                <c:pt idx="2880">
                  <c:v>47.4486</c:v>
                </c:pt>
                <c:pt idx="2881">
                  <c:v>47.4616</c:v>
                </c:pt>
                <c:pt idx="2882">
                  <c:v>47.4746</c:v>
                </c:pt>
                <c:pt idx="2883">
                  <c:v>47.4876</c:v>
                </c:pt>
                <c:pt idx="2884">
                  <c:v>47.5006</c:v>
                </c:pt>
                <c:pt idx="2885">
                  <c:v>47.5136</c:v>
                </c:pt>
                <c:pt idx="2886">
                  <c:v>47.5266</c:v>
                </c:pt>
                <c:pt idx="2887">
                  <c:v>47.5396</c:v>
                </c:pt>
                <c:pt idx="2888">
                  <c:v>47.5526</c:v>
                </c:pt>
                <c:pt idx="2889">
                  <c:v>47.5656</c:v>
                </c:pt>
                <c:pt idx="2890">
                  <c:v>47.5786</c:v>
                </c:pt>
                <c:pt idx="2891">
                  <c:v>47.5916</c:v>
                </c:pt>
                <c:pt idx="2892">
                  <c:v>47.6046</c:v>
                </c:pt>
                <c:pt idx="2893">
                  <c:v>47.6176</c:v>
                </c:pt>
                <c:pt idx="2894">
                  <c:v>47.6306</c:v>
                </c:pt>
                <c:pt idx="2895">
                  <c:v>47.6436</c:v>
                </c:pt>
                <c:pt idx="2896">
                  <c:v>47.6566</c:v>
                </c:pt>
                <c:pt idx="2897">
                  <c:v>47.6696</c:v>
                </c:pt>
                <c:pt idx="2898">
                  <c:v>47.6826</c:v>
                </c:pt>
                <c:pt idx="2899">
                  <c:v>47.6956</c:v>
                </c:pt>
                <c:pt idx="2900">
                  <c:v>47.7086</c:v>
                </c:pt>
                <c:pt idx="2901">
                  <c:v>47.7216</c:v>
                </c:pt>
                <c:pt idx="2902">
                  <c:v>47.7346</c:v>
                </c:pt>
                <c:pt idx="2903">
                  <c:v>47.7476</c:v>
                </c:pt>
                <c:pt idx="2904">
                  <c:v>47.7606</c:v>
                </c:pt>
                <c:pt idx="2905">
                  <c:v>47.7736</c:v>
                </c:pt>
                <c:pt idx="2906">
                  <c:v>47.7866</c:v>
                </c:pt>
                <c:pt idx="2907">
                  <c:v>47.7996</c:v>
                </c:pt>
                <c:pt idx="2908">
                  <c:v>47.8126</c:v>
                </c:pt>
                <c:pt idx="2909">
                  <c:v>47.8256</c:v>
                </c:pt>
                <c:pt idx="2910">
                  <c:v>47.8386</c:v>
                </c:pt>
                <c:pt idx="2911">
                  <c:v>47.8516</c:v>
                </c:pt>
                <c:pt idx="2912">
                  <c:v>47.8646</c:v>
                </c:pt>
                <c:pt idx="2913">
                  <c:v>47.8776</c:v>
                </c:pt>
                <c:pt idx="2914">
                  <c:v>47.8906</c:v>
                </c:pt>
                <c:pt idx="2915">
                  <c:v>47.9036</c:v>
                </c:pt>
                <c:pt idx="2916">
                  <c:v>47.9166</c:v>
                </c:pt>
                <c:pt idx="2917">
                  <c:v>47.9296</c:v>
                </c:pt>
                <c:pt idx="2918">
                  <c:v>47.9426</c:v>
                </c:pt>
                <c:pt idx="2919">
                  <c:v>47.9556</c:v>
                </c:pt>
                <c:pt idx="2920">
                  <c:v>47.9686</c:v>
                </c:pt>
                <c:pt idx="2921">
                  <c:v>47.9816</c:v>
                </c:pt>
                <c:pt idx="2922">
                  <c:v>47.9946</c:v>
                </c:pt>
                <c:pt idx="2923">
                  <c:v>48.0076</c:v>
                </c:pt>
                <c:pt idx="2924">
                  <c:v>48.0206</c:v>
                </c:pt>
                <c:pt idx="2925">
                  <c:v>48.0336</c:v>
                </c:pt>
                <c:pt idx="2926">
                  <c:v>48.0466</c:v>
                </c:pt>
                <c:pt idx="2927">
                  <c:v>48.0596</c:v>
                </c:pt>
                <c:pt idx="2928">
                  <c:v>48.0726</c:v>
                </c:pt>
                <c:pt idx="2929">
                  <c:v>48.0856</c:v>
                </c:pt>
                <c:pt idx="2930">
                  <c:v>48.0986</c:v>
                </c:pt>
                <c:pt idx="2931">
                  <c:v>48.1116</c:v>
                </c:pt>
                <c:pt idx="2932">
                  <c:v>48.1246</c:v>
                </c:pt>
                <c:pt idx="2933">
                  <c:v>48.1376</c:v>
                </c:pt>
                <c:pt idx="2934">
                  <c:v>48.1506</c:v>
                </c:pt>
                <c:pt idx="2935">
                  <c:v>48.1636</c:v>
                </c:pt>
                <c:pt idx="2936">
                  <c:v>48.1766</c:v>
                </c:pt>
                <c:pt idx="2937">
                  <c:v>48.1896</c:v>
                </c:pt>
                <c:pt idx="2938">
                  <c:v>48.2026</c:v>
                </c:pt>
                <c:pt idx="2939">
                  <c:v>48.2156</c:v>
                </c:pt>
                <c:pt idx="2940">
                  <c:v>48.2286</c:v>
                </c:pt>
                <c:pt idx="2941">
                  <c:v>48.2416</c:v>
                </c:pt>
                <c:pt idx="2942">
                  <c:v>48.2546</c:v>
                </c:pt>
                <c:pt idx="2943">
                  <c:v>48.2676</c:v>
                </c:pt>
                <c:pt idx="2944">
                  <c:v>48.2806</c:v>
                </c:pt>
                <c:pt idx="2945">
                  <c:v>48.2936</c:v>
                </c:pt>
                <c:pt idx="2946">
                  <c:v>48.3066</c:v>
                </c:pt>
                <c:pt idx="2947">
                  <c:v>48.3196</c:v>
                </c:pt>
                <c:pt idx="2948">
                  <c:v>48.3326</c:v>
                </c:pt>
                <c:pt idx="2949">
                  <c:v>48.3456</c:v>
                </c:pt>
                <c:pt idx="2950">
                  <c:v>48.3586</c:v>
                </c:pt>
                <c:pt idx="2951">
                  <c:v>48.3716</c:v>
                </c:pt>
                <c:pt idx="2952">
                  <c:v>48.3846</c:v>
                </c:pt>
                <c:pt idx="2953">
                  <c:v>48.3976</c:v>
                </c:pt>
                <c:pt idx="2954">
                  <c:v>48.4106</c:v>
                </c:pt>
                <c:pt idx="2955">
                  <c:v>48.4236</c:v>
                </c:pt>
                <c:pt idx="2956">
                  <c:v>48.4366</c:v>
                </c:pt>
                <c:pt idx="2957">
                  <c:v>48.4496</c:v>
                </c:pt>
                <c:pt idx="2958">
                  <c:v>48.4626</c:v>
                </c:pt>
                <c:pt idx="2959">
                  <c:v>48.4756</c:v>
                </c:pt>
                <c:pt idx="2960">
                  <c:v>48.4886</c:v>
                </c:pt>
                <c:pt idx="2961">
                  <c:v>48.5016</c:v>
                </c:pt>
                <c:pt idx="2962">
                  <c:v>48.5146</c:v>
                </c:pt>
                <c:pt idx="2963">
                  <c:v>48.5276</c:v>
                </c:pt>
                <c:pt idx="2964">
                  <c:v>48.5406</c:v>
                </c:pt>
                <c:pt idx="2965">
                  <c:v>48.5536</c:v>
                </c:pt>
                <c:pt idx="2966">
                  <c:v>48.5666</c:v>
                </c:pt>
                <c:pt idx="2967">
                  <c:v>48.5796</c:v>
                </c:pt>
                <c:pt idx="2968">
                  <c:v>48.5926</c:v>
                </c:pt>
                <c:pt idx="2969">
                  <c:v>48.6056</c:v>
                </c:pt>
                <c:pt idx="2970">
                  <c:v>48.6186</c:v>
                </c:pt>
                <c:pt idx="2971">
                  <c:v>48.6316</c:v>
                </c:pt>
                <c:pt idx="2972">
                  <c:v>48.6446</c:v>
                </c:pt>
                <c:pt idx="2973">
                  <c:v>48.6576</c:v>
                </c:pt>
                <c:pt idx="2974">
                  <c:v>48.6706</c:v>
                </c:pt>
                <c:pt idx="2975">
                  <c:v>48.6836</c:v>
                </c:pt>
                <c:pt idx="2976">
                  <c:v>48.6966</c:v>
                </c:pt>
                <c:pt idx="2977">
                  <c:v>48.7096</c:v>
                </c:pt>
                <c:pt idx="2978">
                  <c:v>48.7226</c:v>
                </c:pt>
                <c:pt idx="2979">
                  <c:v>48.7356</c:v>
                </c:pt>
                <c:pt idx="2980">
                  <c:v>48.7486</c:v>
                </c:pt>
                <c:pt idx="2981">
                  <c:v>48.7616</c:v>
                </c:pt>
                <c:pt idx="2982">
                  <c:v>48.7746</c:v>
                </c:pt>
                <c:pt idx="2983">
                  <c:v>48.7876</c:v>
                </c:pt>
                <c:pt idx="2984">
                  <c:v>48.8006</c:v>
                </c:pt>
                <c:pt idx="2985">
                  <c:v>48.8136</c:v>
                </c:pt>
                <c:pt idx="2986">
                  <c:v>48.8266</c:v>
                </c:pt>
                <c:pt idx="2987">
                  <c:v>48.8396</c:v>
                </c:pt>
                <c:pt idx="2988">
                  <c:v>48.8526</c:v>
                </c:pt>
                <c:pt idx="2989">
                  <c:v>48.8656</c:v>
                </c:pt>
                <c:pt idx="2990">
                  <c:v>48.8786</c:v>
                </c:pt>
                <c:pt idx="2991">
                  <c:v>48.8916</c:v>
                </c:pt>
                <c:pt idx="2992">
                  <c:v>48.9046</c:v>
                </c:pt>
                <c:pt idx="2993">
                  <c:v>48.9176</c:v>
                </c:pt>
                <c:pt idx="2994">
                  <c:v>48.9306</c:v>
                </c:pt>
                <c:pt idx="2995">
                  <c:v>48.9436</c:v>
                </c:pt>
                <c:pt idx="2996">
                  <c:v>48.9566</c:v>
                </c:pt>
                <c:pt idx="2997">
                  <c:v>48.9696</c:v>
                </c:pt>
                <c:pt idx="2998">
                  <c:v>48.9826</c:v>
                </c:pt>
                <c:pt idx="2999">
                  <c:v>48.9956</c:v>
                </c:pt>
                <c:pt idx="3000">
                  <c:v>49.0086</c:v>
                </c:pt>
                <c:pt idx="3001">
                  <c:v>49.0216</c:v>
                </c:pt>
                <c:pt idx="3002">
                  <c:v>49.0346</c:v>
                </c:pt>
                <c:pt idx="3003">
                  <c:v>49.0476</c:v>
                </c:pt>
                <c:pt idx="3004">
                  <c:v>49.0606</c:v>
                </c:pt>
                <c:pt idx="3005">
                  <c:v>49.0736</c:v>
                </c:pt>
                <c:pt idx="3006">
                  <c:v>49.0866</c:v>
                </c:pt>
                <c:pt idx="3007">
                  <c:v>49.0996</c:v>
                </c:pt>
                <c:pt idx="3008">
                  <c:v>49.1126</c:v>
                </c:pt>
                <c:pt idx="3009">
                  <c:v>49.1256</c:v>
                </c:pt>
                <c:pt idx="3010">
                  <c:v>49.1386</c:v>
                </c:pt>
                <c:pt idx="3011">
                  <c:v>49.1516</c:v>
                </c:pt>
                <c:pt idx="3012">
                  <c:v>49.1646</c:v>
                </c:pt>
                <c:pt idx="3013">
                  <c:v>49.1776</c:v>
                </c:pt>
                <c:pt idx="3014">
                  <c:v>49.1906</c:v>
                </c:pt>
                <c:pt idx="3015">
                  <c:v>49.2036</c:v>
                </c:pt>
                <c:pt idx="3016">
                  <c:v>49.2166</c:v>
                </c:pt>
                <c:pt idx="3017">
                  <c:v>49.2296</c:v>
                </c:pt>
                <c:pt idx="3018">
                  <c:v>49.2426</c:v>
                </c:pt>
                <c:pt idx="3019">
                  <c:v>49.2556</c:v>
                </c:pt>
                <c:pt idx="3020">
                  <c:v>49.2686</c:v>
                </c:pt>
                <c:pt idx="3021">
                  <c:v>49.2816</c:v>
                </c:pt>
                <c:pt idx="3022">
                  <c:v>49.2946</c:v>
                </c:pt>
                <c:pt idx="3023">
                  <c:v>49.3076</c:v>
                </c:pt>
                <c:pt idx="3024">
                  <c:v>49.3206</c:v>
                </c:pt>
                <c:pt idx="3025">
                  <c:v>49.3336</c:v>
                </c:pt>
                <c:pt idx="3026">
                  <c:v>49.3466</c:v>
                </c:pt>
                <c:pt idx="3027">
                  <c:v>49.3596</c:v>
                </c:pt>
                <c:pt idx="3028">
                  <c:v>49.3726</c:v>
                </c:pt>
                <c:pt idx="3029">
                  <c:v>49.3856</c:v>
                </c:pt>
                <c:pt idx="3030">
                  <c:v>49.3986</c:v>
                </c:pt>
                <c:pt idx="3031">
                  <c:v>49.4116</c:v>
                </c:pt>
                <c:pt idx="3032">
                  <c:v>49.4246</c:v>
                </c:pt>
                <c:pt idx="3033">
                  <c:v>49.4376</c:v>
                </c:pt>
                <c:pt idx="3034">
                  <c:v>49.4506</c:v>
                </c:pt>
                <c:pt idx="3035">
                  <c:v>49.4636</c:v>
                </c:pt>
                <c:pt idx="3036">
                  <c:v>49.4766</c:v>
                </c:pt>
                <c:pt idx="3037">
                  <c:v>49.4896</c:v>
                </c:pt>
                <c:pt idx="3038">
                  <c:v>49.5026</c:v>
                </c:pt>
                <c:pt idx="3039">
                  <c:v>49.5156</c:v>
                </c:pt>
                <c:pt idx="3040">
                  <c:v>49.5286</c:v>
                </c:pt>
                <c:pt idx="3041">
                  <c:v>49.5416</c:v>
                </c:pt>
                <c:pt idx="3042">
                  <c:v>49.5546</c:v>
                </c:pt>
                <c:pt idx="3043">
                  <c:v>49.5676</c:v>
                </c:pt>
                <c:pt idx="3044">
                  <c:v>49.5806</c:v>
                </c:pt>
                <c:pt idx="3045">
                  <c:v>49.5936</c:v>
                </c:pt>
                <c:pt idx="3046">
                  <c:v>49.6066</c:v>
                </c:pt>
                <c:pt idx="3047">
                  <c:v>49.6196</c:v>
                </c:pt>
                <c:pt idx="3048">
                  <c:v>49.6326</c:v>
                </c:pt>
                <c:pt idx="3049">
                  <c:v>49.6456</c:v>
                </c:pt>
                <c:pt idx="3050">
                  <c:v>49.6586</c:v>
                </c:pt>
                <c:pt idx="3051">
                  <c:v>49.6716</c:v>
                </c:pt>
                <c:pt idx="3052">
                  <c:v>49.6846</c:v>
                </c:pt>
                <c:pt idx="3053">
                  <c:v>49.6976</c:v>
                </c:pt>
                <c:pt idx="3054">
                  <c:v>49.7106</c:v>
                </c:pt>
                <c:pt idx="3055">
                  <c:v>49.7236</c:v>
                </c:pt>
                <c:pt idx="3056">
                  <c:v>49.7366</c:v>
                </c:pt>
                <c:pt idx="3057">
                  <c:v>49.7496</c:v>
                </c:pt>
                <c:pt idx="3058">
                  <c:v>49.7626</c:v>
                </c:pt>
                <c:pt idx="3059">
                  <c:v>49.7756</c:v>
                </c:pt>
                <c:pt idx="3060">
                  <c:v>49.7886</c:v>
                </c:pt>
                <c:pt idx="3061">
                  <c:v>49.8016</c:v>
                </c:pt>
                <c:pt idx="3062">
                  <c:v>49.8146</c:v>
                </c:pt>
                <c:pt idx="3063">
                  <c:v>49.8276</c:v>
                </c:pt>
                <c:pt idx="3064">
                  <c:v>49.8406</c:v>
                </c:pt>
                <c:pt idx="3065">
                  <c:v>49.8536</c:v>
                </c:pt>
                <c:pt idx="3066">
                  <c:v>49.8666</c:v>
                </c:pt>
                <c:pt idx="3067">
                  <c:v>49.8796</c:v>
                </c:pt>
                <c:pt idx="3068">
                  <c:v>49.8926</c:v>
                </c:pt>
                <c:pt idx="3069">
                  <c:v>49.9056</c:v>
                </c:pt>
                <c:pt idx="3070">
                  <c:v>49.9186</c:v>
                </c:pt>
                <c:pt idx="3071">
                  <c:v>49.9316</c:v>
                </c:pt>
                <c:pt idx="3072">
                  <c:v>49.9446</c:v>
                </c:pt>
                <c:pt idx="3073">
                  <c:v>49.9576</c:v>
                </c:pt>
                <c:pt idx="3074">
                  <c:v>49.9706</c:v>
                </c:pt>
                <c:pt idx="3075">
                  <c:v>49.9836</c:v>
                </c:pt>
                <c:pt idx="3076">
                  <c:v>49.9966</c:v>
                </c:pt>
                <c:pt idx="3077">
                  <c:v>50.0096</c:v>
                </c:pt>
                <c:pt idx="3078">
                  <c:v>50.0226</c:v>
                </c:pt>
                <c:pt idx="3079">
                  <c:v>50.0356</c:v>
                </c:pt>
                <c:pt idx="3080">
                  <c:v>50.0486</c:v>
                </c:pt>
                <c:pt idx="3081">
                  <c:v>50.0616</c:v>
                </c:pt>
                <c:pt idx="3082">
                  <c:v>50.0746</c:v>
                </c:pt>
                <c:pt idx="3083">
                  <c:v>50.0876</c:v>
                </c:pt>
                <c:pt idx="3084">
                  <c:v>50.1006</c:v>
                </c:pt>
                <c:pt idx="3085">
                  <c:v>50.1136</c:v>
                </c:pt>
                <c:pt idx="3086">
                  <c:v>50.1266</c:v>
                </c:pt>
                <c:pt idx="3087">
                  <c:v>50.1396</c:v>
                </c:pt>
                <c:pt idx="3088">
                  <c:v>50.1526</c:v>
                </c:pt>
                <c:pt idx="3089">
                  <c:v>50.1656</c:v>
                </c:pt>
                <c:pt idx="3090">
                  <c:v>50.1786</c:v>
                </c:pt>
                <c:pt idx="3091">
                  <c:v>50.1916</c:v>
                </c:pt>
                <c:pt idx="3092">
                  <c:v>50.2046</c:v>
                </c:pt>
                <c:pt idx="3093">
                  <c:v>50.2176</c:v>
                </c:pt>
                <c:pt idx="3094">
                  <c:v>50.2306</c:v>
                </c:pt>
                <c:pt idx="3095">
                  <c:v>50.2436</c:v>
                </c:pt>
                <c:pt idx="3096">
                  <c:v>50.2566</c:v>
                </c:pt>
                <c:pt idx="3097">
                  <c:v>50.2696</c:v>
                </c:pt>
                <c:pt idx="3098">
                  <c:v>50.2826</c:v>
                </c:pt>
                <c:pt idx="3099">
                  <c:v>50.2956</c:v>
                </c:pt>
                <c:pt idx="3100">
                  <c:v>50.3086</c:v>
                </c:pt>
                <c:pt idx="3101">
                  <c:v>50.3216</c:v>
                </c:pt>
                <c:pt idx="3102">
                  <c:v>50.3346</c:v>
                </c:pt>
                <c:pt idx="3103">
                  <c:v>50.3476</c:v>
                </c:pt>
                <c:pt idx="3104">
                  <c:v>50.3606</c:v>
                </c:pt>
                <c:pt idx="3105">
                  <c:v>50.3736</c:v>
                </c:pt>
                <c:pt idx="3106">
                  <c:v>50.3866</c:v>
                </c:pt>
                <c:pt idx="3107">
                  <c:v>50.3996</c:v>
                </c:pt>
                <c:pt idx="3108">
                  <c:v>50.4126</c:v>
                </c:pt>
                <c:pt idx="3109">
                  <c:v>50.4256</c:v>
                </c:pt>
                <c:pt idx="3110">
                  <c:v>50.4386</c:v>
                </c:pt>
                <c:pt idx="3111">
                  <c:v>50.4516</c:v>
                </c:pt>
                <c:pt idx="3112">
                  <c:v>50.4646</c:v>
                </c:pt>
                <c:pt idx="3113">
                  <c:v>50.4776</c:v>
                </c:pt>
                <c:pt idx="3114">
                  <c:v>50.4906</c:v>
                </c:pt>
                <c:pt idx="3115">
                  <c:v>50.5036</c:v>
                </c:pt>
                <c:pt idx="3116">
                  <c:v>50.5166</c:v>
                </c:pt>
                <c:pt idx="3117">
                  <c:v>50.5296</c:v>
                </c:pt>
                <c:pt idx="3118">
                  <c:v>50.5426</c:v>
                </c:pt>
                <c:pt idx="3119">
                  <c:v>50.5556</c:v>
                </c:pt>
                <c:pt idx="3120">
                  <c:v>50.5686</c:v>
                </c:pt>
                <c:pt idx="3121">
                  <c:v>50.5816</c:v>
                </c:pt>
                <c:pt idx="3122">
                  <c:v>50.5946</c:v>
                </c:pt>
                <c:pt idx="3123">
                  <c:v>50.6076</c:v>
                </c:pt>
                <c:pt idx="3124">
                  <c:v>50.6206</c:v>
                </c:pt>
                <c:pt idx="3125">
                  <c:v>50.6336</c:v>
                </c:pt>
                <c:pt idx="3126">
                  <c:v>50.6466</c:v>
                </c:pt>
                <c:pt idx="3127">
                  <c:v>50.6596</c:v>
                </c:pt>
                <c:pt idx="3128">
                  <c:v>50.6726</c:v>
                </c:pt>
                <c:pt idx="3129">
                  <c:v>50.6856</c:v>
                </c:pt>
                <c:pt idx="3130">
                  <c:v>50.6986</c:v>
                </c:pt>
                <c:pt idx="3131">
                  <c:v>50.7116</c:v>
                </c:pt>
                <c:pt idx="3132">
                  <c:v>50.7246</c:v>
                </c:pt>
                <c:pt idx="3133">
                  <c:v>50.7376</c:v>
                </c:pt>
                <c:pt idx="3134">
                  <c:v>50.7506</c:v>
                </c:pt>
                <c:pt idx="3135">
                  <c:v>50.7636</c:v>
                </c:pt>
                <c:pt idx="3136">
                  <c:v>50.7766</c:v>
                </c:pt>
                <c:pt idx="3137">
                  <c:v>50.7896</c:v>
                </c:pt>
                <c:pt idx="3138">
                  <c:v>50.8026</c:v>
                </c:pt>
                <c:pt idx="3139">
                  <c:v>50.8156</c:v>
                </c:pt>
                <c:pt idx="3140">
                  <c:v>50.8286</c:v>
                </c:pt>
                <c:pt idx="3141">
                  <c:v>50.8416</c:v>
                </c:pt>
                <c:pt idx="3142">
                  <c:v>50.8546</c:v>
                </c:pt>
                <c:pt idx="3143">
                  <c:v>50.8676</c:v>
                </c:pt>
                <c:pt idx="3144">
                  <c:v>50.8806</c:v>
                </c:pt>
                <c:pt idx="3145">
                  <c:v>50.8936</c:v>
                </c:pt>
                <c:pt idx="3146">
                  <c:v>50.9066</c:v>
                </c:pt>
                <c:pt idx="3147">
                  <c:v>50.9196</c:v>
                </c:pt>
                <c:pt idx="3148">
                  <c:v>50.9326</c:v>
                </c:pt>
                <c:pt idx="3149">
                  <c:v>50.9456</c:v>
                </c:pt>
                <c:pt idx="3150">
                  <c:v>50.9586</c:v>
                </c:pt>
                <c:pt idx="3151">
                  <c:v>50.9716</c:v>
                </c:pt>
                <c:pt idx="3152">
                  <c:v>50.9846</c:v>
                </c:pt>
                <c:pt idx="3153">
                  <c:v>50.9976</c:v>
                </c:pt>
                <c:pt idx="3154">
                  <c:v>51.0106</c:v>
                </c:pt>
                <c:pt idx="3155">
                  <c:v>51.0236</c:v>
                </c:pt>
                <c:pt idx="3156">
                  <c:v>51.0366</c:v>
                </c:pt>
                <c:pt idx="3157">
                  <c:v>51.0496</c:v>
                </c:pt>
                <c:pt idx="3158">
                  <c:v>51.0626</c:v>
                </c:pt>
                <c:pt idx="3159">
                  <c:v>51.0756</c:v>
                </c:pt>
                <c:pt idx="3160">
                  <c:v>51.0886</c:v>
                </c:pt>
                <c:pt idx="3161">
                  <c:v>51.1016</c:v>
                </c:pt>
                <c:pt idx="3162">
                  <c:v>51.1146</c:v>
                </c:pt>
                <c:pt idx="3163">
                  <c:v>51.1276</c:v>
                </c:pt>
                <c:pt idx="3164">
                  <c:v>51.1406</c:v>
                </c:pt>
                <c:pt idx="3165">
                  <c:v>51.1536</c:v>
                </c:pt>
                <c:pt idx="3166">
                  <c:v>51.1666</c:v>
                </c:pt>
                <c:pt idx="3167">
                  <c:v>51.1796</c:v>
                </c:pt>
                <c:pt idx="3168">
                  <c:v>51.1926</c:v>
                </c:pt>
                <c:pt idx="3169">
                  <c:v>51.2056</c:v>
                </c:pt>
                <c:pt idx="3170">
                  <c:v>51.2186</c:v>
                </c:pt>
                <c:pt idx="3171">
                  <c:v>51.2316</c:v>
                </c:pt>
                <c:pt idx="3172">
                  <c:v>51.2446</c:v>
                </c:pt>
                <c:pt idx="3173">
                  <c:v>51.2576</c:v>
                </c:pt>
                <c:pt idx="3174">
                  <c:v>51.2706</c:v>
                </c:pt>
                <c:pt idx="3175">
                  <c:v>51.2836</c:v>
                </c:pt>
                <c:pt idx="3176">
                  <c:v>51.2966</c:v>
                </c:pt>
                <c:pt idx="3177">
                  <c:v>51.3096</c:v>
                </c:pt>
                <c:pt idx="3178">
                  <c:v>51.3226</c:v>
                </c:pt>
                <c:pt idx="3179">
                  <c:v>51.3356</c:v>
                </c:pt>
                <c:pt idx="3180">
                  <c:v>51.3486</c:v>
                </c:pt>
                <c:pt idx="3181">
                  <c:v>51.3616</c:v>
                </c:pt>
                <c:pt idx="3182">
                  <c:v>51.3746</c:v>
                </c:pt>
                <c:pt idx="3183">
                  <c:v>51.3876</c:v>
                </c:pt>
                <c:pt idx="3184">
                  <c:v>51.4006</c:v>
                </c:pt>
                <c:pt idx="3185">
                  <c:v>51.4136</c:v>
                </c:pt>
                <c:pt idx="3186">
                  <c:v>51.4266</c:v>
                </c:pt>
                <c:pt idx="3187">
                  <c:v>51.4396</c:v>
                </c:pt>
                <c:pt idx="3188">
                  <c:v>51.4526</c:v>
                </c:pt>
                <c:pt idx="3189">
                  <c:v>51.4656</c:v>
                </c:pt>
                <c:pt idx="3190">
                  <c:v>51.4786</c:v>
                </c:pt>
                <c:pt idx="3191">
                  <c:v>51.4916</c:v>
                </c:pt>
                <c:pt idx="3192">
                  <c:v>51.5046</c:v>
                </c:pt>
                <c:pt idx="3193">
                  <c:v>51.5176</c:v>
                </c:pt>
                <c:pt idx="3194">
                  <c:v>51.5306</c:v>
                </c:pt>
                <c:pt idx="3195">
                  <c:v>51.5436</c:v>
                </c:pt>
                <c:pt idx="3196">
                  <c:v>51.5566</c:v>
                </c:pt>
                <c:pt idx="3197">
                  <c:v>51.5696</c:v>
                </c:pt>
                <c:pt idx="3198">
                  <c:v>51.5826</c:v>
                </c:pt>
                <c:pt idx="3199">
                  <c:v>51.5956</c:v>
                </c:pt>
                <c:pt idx="3200">
                  <c:v>51.6086</c:v>
                </c:pt>
                <c:pt idx="3201">
                  <c:v>51.6216</c:v>
                </c:pt>
                <c:pt idx="3202">
                  <c:v>51.6346</c:v>
                </c:pt>
                <c:pt idx="3203">
                  <c:v>51.6476</c:v>
                </c:pt>
                <c:pt idx="3204">
                  <c:v>51.6606</c:v>
                </c:pt>
                <c:pt idx="3205">
                  <c:v>51.6736</c:v>
                </c:pt>
                <c:pt idx="3206">
                  <c:v>51.6866</c:v>
                </c:pt>
                <c:pt idx="3207">
                  <c:v>51.6996</c:v>
                </c:pt>
                <c:pt idx="3208">
                  <c:v>51.7126</c:v>
                </c:pt>
                <c:pt idx="3209">
                  <c:v>51.7256</c:v>
                </c:pt>
                <c:pt idx="3210">
                  <c:v>51.7386</c:v>
                </c:pt>
                <c:pt idx="3211">
                  <c:v>51.7516</c:v>
                </c:pt>
                <c:pt idx="3212">
                  <c:v>51.7646</c:v>
                </c:pt>
                <c:pt idx="3213">
                  <c:v>51.7776</c:v>
                </c:pt>
                <c:pt idx="3214">
                  <c:v>51.7906</c:v>
                </c:pt>
                <c:pt idx="3215">
                  <c:v>51.8036</c:v>
                </c:pt>
                <c:pt idx="3216">
                  <c:v>51.8166</c:v>
                </c:pt>
                <c:pt idx="3217">
                  <c:v>51.8296</c:v>
                </c:pt>
                <c:pt idx="3218">
                  <c:v>51.8426</c:v>
                </c:pt>
                <c:pt idx="3219">
                  <c:v>51.8556</c:v>
                </c:pt>
                <c:pt idx="3220">
                  <c:v>51.8686</c:v>
                </c:pt>
                <c:pt idx="3221">
                  <c:v>51.8816</c:v>
                </c:pt>
                <c:pt idx="3222">
                  <c:v>51.8946</c:v>
                </c:pt>
                <c:pt idx="3223">
                  <c:v>51.9076</c:v>
                </c:pt>
                <c:pt idx="3224">
                  <c:v>51.9206</c:v>
                </c:pt>
                <c:pt idx="3225">
                  <c:v>51.9336</c:v>
                </c:pt>
                <c:pt idx="3226">
                  <c:v>51.9466</c:v>
                </c:pt>
                <c:pt idx="3227">
                  <c:v>51.9596</c:v>
                </c:pt>
                <c:pt idx="3228">
                  <c:v>51.9726</c:v>
                </c:pt>
                <c:pt idx="3229">
                  <c:v>51.9856</c:v>
                </c:pt>
                <c:pt idx="3230">
                  <c:v>51.9986</c:v>
                </c:pt>
                <c:pt idx="3231">
                  <c:v>52.0116</c:v>
                </c:pt>
                <c:pt idx="3232">
                  <c:v>52.0246</c:v>
                </c:pt>
                <c:pt idx="3233">
                  <c:v>52.0376</c:v>
                </c:pt>
                <c:pt idx="3234">
                  <c:v>52.0506</c:v>
                </c:pt>
                <c:pt idx="3235">
                  <c:v>52.0636</c:v>
                </c:pt>
                <c:pt idx="3236">
                  <c:v>52.0766</c:v>
                </c:pt>
                <c:pt idx="3237">
                  <c:v>52.0896</c:v>
                </c:pt>
                <c:pt idx="3238">
                  <c:v>52.1026</c:v>
                </c:pt>
                <c:pt idx="3239">
                  <c:v>52.1156</c:v>
                </c:pt>
                <c:pt idx="3240">
                  <c:v>52.1286</c:v>
                </c:pt>
                <c:pt idx="3241">
                  <c:v>52.1416</c:v>
                </c:pt>
                <c:pt idx="3242">
                  <c:v>52.1546</c:v>
                </c:pt>
                <c:pt idx="3243">
                  <c:v>52.1676</c:v>
                </c:pt>
                <c:pt idx="3244">
                  <c:v>52.1806</c:v>
                </c:pt>
                <c:pt idx="3245">
                  <c:v>52.1936</c:v>
                </c:pt>
                <c:pt idx="3246">
                  <c:v>52.2066</c:v>
                </c:pt>
                <c:pt idx="3247">
                  <c:v>52.2196</c:v>
                </c:pt>
                <c:pt idx="3248">
                  <c:v>52.2326</c:v>
                </c:pt>
                <c:pt idx="3249">
                  <c:v>52.2456</c:v>
                </c:pt>
                <c:pt idx="3250">
                  <c:v>52.2586</c:v>
                </c:pt>
                <c:pt idx="3251">
                  <c:v>52.2716</c:v>
                </c:pt>
                <c:pt idx="3252">
                  <c:v>52.2846</c:v>
                </c:pt>
                <c:pt idx="3253">
                  <c:v>52.2976</c:v>
                </c:pt>
                <c:pt idx="3254">
                  <c:v>52.3106</c:v>
                </c:pt>
                <c:pt idx="3255">
                  <c:v>52.3236</c:v>
                </c:pt>
                <c:pt idx="3256">
                  <c:v>52.3366</c:v>
                </c:pt>
                <c:pt idx="3257">
                  <c:v>52.3496</c:v>
                </c:pt>
                <c:pt idx="3258">
                  <c:v>52.3626</c:v>
                </c:pt>
                <c:pt idx="3259">
                  <c:v>52.3756</c:v>
                </c:pt>
                <c:pt idx="3260">
                  <c:v>52.3886</c:v>
                </c:pt>
                <c:pt idx="3261">
                  <c:v>52.4016</c:v>
                </c:pt>
                <c:pt idx="3262">
                  <c:v>52.4146</c:v>
                </c:pt>
                <c:pt idx="3263">
                  <c:v>52.4276</c:v>
                </c:pt>
                <c:pt idx="3264">
                  <c:v>52.4406</c:v>
                </c:pt>
                <c:pt idx="3265">
                  <c:v>52.4536</c:v>
                </c:pt>
                <c:pt idx="3266">
                  <c:v>52.4666</c:v>
                </c:pt>
                <c:pt idx="3267">
                  <c:v>52.4796</c:v>
                </c:pt>
                <c:pt idx="3268">
                  <c:v>52.4926</c:v>
                </c:pt>
                <c:pt idx="3269">
                  <c:v>52.5056</c:v>
                </c:pt>
                <c:pt idx="3270">
                  <c:v>52.5186</c:v>
                </c:pt>
                <c:pt idx="3271">
                  <c:v>52.5316</c:v>
                </c:pt>
                <c:pt idx="3272">
                  <c:v>52.5446</c:v>
                </c:pt>
                <c:pt idx="3273">
                  <c:v>52.5576</c:v>
                </c:pt>
                <c:pt idx="3274">
                  <c:v>52.5706</c:v>
                </c:pt>
                <c:pt idx="3275">
                  <c:v>52.5836</c:v>
                </c:pt>
                <c:pt idx="3276">
                  <c:v>52.5966</c:v>
                </c:pt>
                <c:pt idx="3277">
                  <c:v>52.6096</c:v>
                </c:pt>
                <c:pt idx="3278">
                  <c:v>52.6226</c:v>
                </c:pt>
                <c:pt idx="3279">
                  <c:v>52.6356</c:v>
                </c:pt>
                <c:pt idx="3280">
                  <c:v>52.6486</c:v>
                </c:pt>
                <c:pt idx="3281">
                  <c:v>52.6616</c:v>
                </c:pt>
                <c:pt idx="3282">
                  <c:v>52.6746</c:v>
                </c:pt>
                <c:pt idx="3283">
                  <c:v>52.6876</c:v>
                </c:pt>
                <c:pt idx="3284">
                  <c:v>52.7006</c:v>
                </c:pt>
                <c:pt idx="3285">
                  <c:v>52.7136</c:v>
                </c:pt>
                <c:pt idx="3286">
                  <c:v>52.7266</c:v>
                </c:pt>
                <c:pt idx="3287">
                  <c:v>52.7396</c:v>
                </c:pt>
                <c:pt idx="3288">
                  <c:v>52.7526</c:v>
                </c:pt>
                <c:pt idx="3289">
                  <c:v>52.7656</c:v>
                </c:pt>
                <c:pt idx="3290">
                  <c:v>52.7786</c:v>
                </c:pt>
                <c:pt idx="3291">
                  <c:v>52.7916</c:v>
                </c:pt>
                <c:pt idx="3292">
                  <c:v>52.8046</c:v>
                </c:pt>
                <c:pt idx="3293">
                  <c:v>52.8176</c:v>
                </c:pt>
                <c:pt idx="3294">
                  <c:v>52.8306</c:v>
                </c:pt>
                <c:pt idx="3295">
                  <c:v>52.8436</c:v>
                </c:pt>
                <c:pt idx="3296">
                  <c:v>52.8566</c:v>
                </c:pt>
                <c:pt idx="3297">
                  <c:v>52.8696</c:v>
                </c:pt>
                <c:pt idx="3298">
                  <c:v>52.8826</c:v>
                </c:pt>
                <c:pt idx="3299">
                  <c:v>52.8956</c:v>
                </c:pt>
                <c:pt idx="3300">
                  <c:v>52.9086</c:v>
                </c:pt>
                <c:pt idx="3301">
                  <c:v>52.9216</c:v>
                </c:pt>
                <c:pt idx="3302">
                  <c:v>52.9346</c:v>
                </c:pt>
                <c:pt idx="3303">
                  <c:v>52.9476</c:v>
                </c:pt>
                <c:pt idx="3304">
                  <c:v>52.9606</c:v>
                </c:pt>
                <c:pt idx="3305">
                  <c:v>52.9736</c:v>
                </c:pt>
                <c:pt idx="3306">
                  <c:v>52.9866</c:v>
                </c:pt>
                <c:pt idx="3307">
                  <c:v>52.9996</c:v>
                </c:pt>
                <c:pt idx="3308">
                  <c:v>53.0126</c:v>
                </c:pt>
                <c:pt idx="3309">
                  <c:v>53.0256</c:v>
                </c:pt>
                <c:pt idx="3310">
                  <c:v>53.0386</c:v>
                </c:pt>
                <c:pt idx="3311">
                  <c:v>53.0516</c:v>
                </c:pt>
                <c:pt idx="3312">
                  <c:v>53.0646</c:v>
                </c:pt>
                <c:pt idx="3313">
                  <c:v>53.0776</c:v>
                </c:pt>
                <c:pt idx="3314">
                  <c:v>53.0906</c:v>
                </c:pt>
                <c:pt idx="3315">
                  <c:v>53.1036</c:v>
                </c:pt>
                <c:pt idx="3316">
                  <c:v>53.1166</c:v>
                </c:pt>
                <c:pt idx="3317">
                  <c:v>53.1296</c:v>
                </c:pt>
                <c:pt idx="3318">
                  <c:v>53.1426</c:v>
                </c:pt>
                <c:pt idx="3319">
                  <c:v>53.1556</c:v>
                </c:pt>
                <c:pt idx="3320">
                  <c:v>53.1686</c:v>
                </c:pt>
                <c:pt idx="3321">
                  <c:v>53.1816</c:v>
                </c:pt>
                <c:pt idx="3322">
                  <c:v>53.1946</c:v>
                </c:pt>
                <c:pt idx="3323">
                  <c:v>53.2076</c:v>
                </c:pt>
                <c:pt idx="3324">
                  <c:v>53.2206</c:v>
                </c:pt>
                <c:pt idx="3325">
                  <c:v>53.2336</c:v>
                </c:pt>
                <c:pt idx="3326">
                  <c:v>53.2466</c:v>
                </c:pt>
                <c:pt idx="3327">
                  <c:v>53.2596</c:v>
                </c:pt>
                <c:pt idx="3328">
                  <c:v>53.2726</c:v>
                </c:pt>
                <c:pt idx="3329">
                  <c:v>53.2856</c:v>
                </c:pt>
                <c:pt idx="3330">
                  <c:v>53.2986</c:v>
                </c:pt>
                <c:pt idx="3331">
                  <c:v>53.3116</c:v>
                </c:pt>
                <c:pt idx="3332">
                  <c:v>53.3246</c:v>
                </c:pt>
                <c:pt idx="3333">
                  <c:v>53.3376</c:v>
                </c:pt>
                <c:pt idx="3334">
                  <c:v>53.3506</c:v>
                </c:pt>
                <c:pt idx="3335">
                  <c:v>53.3636</c:v>
                </c:pt>
                <c:pt idx="3336">
                  <c:v>53.3766</c:v>
                </c:pt>
                <c:pt idx="3337">
                  <c:v>53.3896</c:v>
                </c:pt>
                <c:pt idx="3338">
                  <c:v>53.4026</c:v>
                </c:pt>
                <c:pt idx="3339">
                  <c:v>53.4156</c:v>
                </c:pt>
                <c:pt idx="3340">
                  <c:v>53.4286</c:v>
                </c:pt>
                <c:pt idx="3341">
                  <c:v>53.4416</c:v>
                </c:pt>
                <c:pt idx="3342">
                  <c:v>53.4546</c:v>
                </c:pt>
                <c:pt idx="3343">
                  <c:v>53.4676</c:v>
                </c:pt>
                <c:pt idx="3344">
                  <c:v>53.4806</c:v>
                </c:pt>
                <c:pt idx="3345">
                  <c:v>53.4936</c:v>
                </c:pt>
                <c:pt idx="3346">
                  <c:v>53.5066</c:v>
                </c:pt>
                <c:pt idx="3347">
                  <c:v>53.5196</c:v>
                </c:pt>
                <c:pt idx="3348">
                  <c:v>53.5326</c:v>
                </c:pt>
                <c:pt idx="3349">
                  <c:v>53.5456</c:v>
                </c:pt>
                <c:pt idx="3350">
                  <c:v>53.5586</c:v>
                </c:pt>
                <c:pt idx="3351">
                  <c:v>53.5716</c:v>
                </c:pt>
                <c:pt idx="3352">
                  <c:v>53.5846</c:v>
                </c:pt>
                <c:pt idx="3353">
                  <c:v>53.5976</c:v>
                </c:pt>
                <c:pt idx="3354">
                  <c:v>53.6106</c:v>
                </c:pt>
                <c:pt idx="3355">
                  <c:v>53.6236</c:v>
                </c:pt>
                <c:pt idx="3356">
                  <c:v>53.6366</c:v>
                </c:pt>
                <c:pt idx="3357">
                  <c:v>53.6496</c:v>
                </c:pt>
                <c:pt idx="3358">
                  <c:v>53.6626</c:v>
                </c:pt>
                <c:pt idx="3359">
                  <c:v>53.6756</c:v>
                </c:pt>
                <c:pt idx="3360">
                  <c:v>53.6886</c:v>
                </c:pt>
                <c:pt idx="3361">
                  <c:v>53.7016</c:v>
                </c:pt>
                <c:pt idx="3362">
                  <c:v>53.7146</c:v>
                </c:pt>
                <c:pt idx="3363">
                  <c:v>53.7276</c:v>
                </c:pt>
                <c:pt idx="3364">
                  <c:v>53.7406</c:v>
                </c:pt>
                <c:pt idx="3365">
                  <c:v>53.7536</c:v>
                </c:pt>
                <c:pt idx="3366">
                  <c:v>53.7666</c:v>
                </c:pt>
                <c:pt idx="3367">
                  <c:v>53.7796</c:v>
                </c:pt>
                <c:pt idx="3368">
                  <c:v>53.7926</c:v>
                </c:pt>
                <c:pt idx="3369">
                  <c:v>53.8056</c:v>
                </c:pt>
                <c:pt idx="3370">
                  <c:v>53.8186</c:v>
                </c:pt>
                <c:pt idx="3371">
                  <c:v>53.8316</c:v>
                </c:pt>
                <c:pt idx="3372">
                  <c:v>53.8446</c:v>
                </c:pt>
                <c:pt idx="3373">
                  <c:v>53.8576</c:v>
                </c:pt>
                <c:pt idx="3374">
                  <c:v>53.8706</c:v>
                </c:pt>
                <c:pt idx="3375">
                  <c:v>53.8836</c:v>
                </c:pt>
                <c:pt idx="3376">
                  <c:v>53.8966</c:v>
                </c:pt>
                <c:pt idx="3377">
                  <c:v>53.9096</c:v>
                </c:pt>
                <c:pt idx="3378">
                  <c:v>53.9226</c:v>
                </c:pt>
                <c:pt idx="3379">
                  <c:v>53.9356</c:v>
                </c:pt>
                <c:pt idx="3380">
                  <c:v>53.9486</c:v>
                </c:pt>
                <c:pt idx="3381">
                  <c:v>53.9616</c:v>
                </c:pt>
                <c:pt idx="3382">
                  <c:v>53.9746</c:v>
                </c:pt>
                <c:pt idx="3383">
                  <c:v>53.9876</c:v>
                </c:pt>
                <c:pt idx="3384">
                  <c:v>54.0006</c:v>
                </c:pt>
                <c:pt idx="3385">
                  <c:v>54.0136</c:v>
                </c:pt>
                <c:pt idx="3386">
                  <c:v>54.0266</c:v>
                </c:pt>
                <c:pt idx="3387">
                  <c:v>54.0396</c:v>
                </c:pt>
                <c:pt idx="3388">
                  <c:v>54.0526</c:v>
                </c:pt>
                <c:pt idx="3389">
                  <c:v>54.0656</c:v>
                </c:pt>
                <c:pt idx="3390">
                  <c:v>54.0786</c:v>
                </c:pt>
                <c:pt idx="3391">
                  <c:v>54.0916</c:v>
                </c:pt>
                <c:pt idx="3392">
                  <c:v>54.1046</c:v>
                </c:pt>
                <c:pt idx="3393">
                  <c:v>54.1176</c:v>
                </c:pt>
                <c:pt idx="3394">
                  <c:v>54.1306</c:v>
                </c:pt>
                <c:pt idx="3395">
                  <c:v>54.1436</c:v>
                </c:pt>
                <c:pt idx="3396">
                  <c:v>54.1566</c:v>
                </c:pt>
                <c:pt idx="3397">
                  <c:v>54.1696</c:v>
                </c:pt>
                <c:pt idx="3398">
                  <c:v>54.1826</c:v>
                </c:pt>
                <c:pt idx="3399">
                  <c:v>54.1956</c:v>
                </c:pt>
                <c:pt idx="3400">
                  <c:v>54.2086</c:v>
                </c:pt>
                <c:pt idx="3401">
                  <c:v>54.2216</c:v>
                </c:pt>
                <c:pt idx="3402">
                  <c:v>54.2346</c:v>
                </c:pt>
                <c:pt idx="3403">
                  <c:v>54.2476</c:v>
                </c:pt>
                <c:pt idx="3404">
                  <c:v>54.2606</c:v>
                </c:pt>
                <c:pt idx="3405">
                  <c:v>54.2736</c:v>
                </c:pt>
                <c:pt idx="3406">
                  <c:v>54.2866</c:v>
                </c:pt>
                <c:pt idx="3407">
                  <c:v>54.2996</c:v>
                </c:pt>
                <c:pt idx="3408">
                  <c:v>54.3126</c:v>
                </c:pt>
                <c:pt idx="3409">
                  <c:v>54.3256</c:v>
                </c:pt>
                <c:pt idx="3410">
                  <c:v>54.3386</c:v>
                </c:pt>
                <c:pt idx="3411">
                  <c:v>54.3516</c:v>
                </c:pt>
                <c:pt idx="3412">
                  <c:v>54.3646</c:v>
                </c:pt>
                <c:pt idx="3413">
                  <c:v>54.3776</c:v>
                </c:pt>
                <c:pt idx="3414">
                  <c:v>54.3906</c:v>
                </c:pt>
                <c:pt idx="3415">
                  <c:v>54.4036</c:v>
                </c:pt>
                <c:pt idx="3416">
                  <c:v>54.4166</c:v>
                </c:pt>
                <c:pt idx="3417">
                  <c:v>54.4296</c:v>
                </c:pt>
                <c:pt idx="3418">
                  <c:v>54.4426</c:v>
                </c:pt>
                <c:pt idx="3419">
                  <c:v>54.4556</c:v>
                </c:pt>
                <c:pt idx="3420">
                  <c:v>54.4686</c:v>
                </c:pt>
                <c:pt idx="3421">
                  <c:v>54.4816</c:v>
                </c:pt>
                <c:pt idx="3422">
                  <c:v>54.4946</c:v>
                </c:pt>
                <c:pt idx="3423">
                  <c:v>54.5076</c:v>
                </c:pt>
                <c:pt idx="3424">
                  <c:v>54.5206</c:v>
                </c:pt>
                <c:pt idx="3425">
                  <c:v>54.5336</c:v>
                </c:pt>
                <c:pt idx="3426">
                  <c:v>54.5466</c:v>
                </c:pt>
                <c:pt idx="3427">
                  <c:v>54.5596</c:v>
                </c:pt>
                <c:pt idx="3428">
                  <c:v>54.5726</c:v>
                </c:pt>
                <c:pt idx="3429">
                  <c:v>54.5856</c:v>
                </c:pt>
                <c:pt idx="3430">
                  <c:v>54.5986</c:v>
                </c:pt>
                <c:pt idx="3431">
                  <c:v>54.6116</c:v>
                </c:pt>
                <c:pt idx="3432">
                  <c:v>54.6246</c:v>
                </c:pt>
                <c:pt idx="3433">
                  <c:v>54.6376</c:v>
                </c:pt>
                <c:pt idx="3434">
                  <c:v>54.6506</c:v>
                </c:pt>
                <c:pt idx="3435">
                  <c:v>54.6636</c:v>
                </c:pt>
                <c:pt idx="3436">
                  <c:v>54.6766</c:v>
                </c:pt>
                <c:pt idx="3437">
                  <c:v>54.6896</c:v>
                </c:pt>
                <c:pt idx="3438">
                  <c:v>54.7026</c:v>
                </c:pt>
                <c:pt idx="3439">
                  <c:v>54.7156</c:v>
                </c:pt>
                <c:pt idx="3440">
                  <c:v>54.7286</c:v>
                </c:pt>
                <c:pt idx="3441">
                  <c:v>54.7416</c:v>
                </c:pt>
                <c:pt idx="3442">
                  <c:v>54.7546</c:v>
                </c:pt>
                <c:pt idx="3443">
                  <c:v>54.7676</c:v>
                </c:pt>
                <c:pt idx="3444">
                  <c:v>54.7806</c:v>
                </c:pt>
                <c:pt idx="3445">
                  <c:v>54.7936</c:v>
                </c:pt>
                <c:pt idx="3446">
                  <c:v>54.8066</c:v>
                </c:pt>
                <c:pt idx="3447">
                  <c:v>54.8196</c:v>
                </c:pt>
                <c:pt idx="3448">
                  <c:v>54.8326</c:v>
                </c:pt>
                <c:pt idx="3449">
                  <c:v>54.8456</c:v>
                </c:pt>
                <c:pt idx="3450">
                  <c:v>54.8586</c:v>
                </c:pt>
                <c:pt idx="3451">
                  <c:v>54.8716</c:v>
                </c:pt>
                <c:pt idx="3452">
                  <c:v>54.8846</c:v>
                </c:pt>
                <c:pt idx="3453">
                  <c:v>54.8976</c:v>
                </c:pt>
                <c:pt idx="3454">
                  <c:v>54.9106</c:v>
                </c:pt>
                <c:pt idx="3455">
                  <c:v>54.9236</c:v>
                </c:pt>
                <c:pt idx="3456">
                  <c:v>54.9366</c:v>
                </c:pt>
                <c:pt idx="3457">
                  <c:v>54.9496</c:v>
                </c:pt>
                <c:pt idx="3458">
                  <c:v>54.9626</c:v>
                </c:pt>
                <c:pt idx="3459">
                  <c:v>54.9756</c:v>
                </c:pt>
                <c:pt idx="3460">
                  <c:v>54.9886</c:v>
                </c:pt>
                <c:pt idx="3461">
                  <c:v>55.0016</c:v>
                </c:pt>
                <c:pt idx="3462">
                  <c:v>55.0146</c:v>
                </c:pt>
                <c:pt idx="3463">
                  <c:v>55.0276</c:v>
                </c:pt>
                <c:pt idx="3464">
                  <c:v>55.0406</c:v>
                </c:pt>
                <c:pt idx="3465">
                  <c:v>55.0536</c:v>
                </c:pt>
                <c:pt idx="3466">
                  <c:v>55.0666</c:v>
                </c:pt>
                <c:pt idx="3467">
                  <c:v>55.0796</c:v>
                </c:pt>
                <c:pt idx="3468">
                  <c:v>55.0926</c:v>
                </c:pt>
                <c:pt idx="3469">
                  <c:v>55.1056</c:v>
                </c:pt>
                <c:pt idx="3470">
                  <c:v>55.1186</c:v>
                </c:pt>
                <c:pt idx="3471">
                  <c:v>55.1316</c:v>
                </c:pt>
                <c:pt idx="3472">
                  <c:v>55.1446</c:v>
                </c:pt>
                <c:pt idx="3473">
                  <c:v>55.1576</c:v>
                </c:pt>
                <c:pt idx="3474">
                  <c:v>55.1706</c:v>
                </c:pt>
                <c:pt idx="3475">
                  <c:v>55.1836</c:v>
                </c:pt>
                <c:pt idx="3476">
                  <c:v>55.1966</c:v>
                </c:pt>
                <c:pt idx="3477">
                  <c:v>55.2096</c:v>
                </c:pt>
                <c:pt idx="3478">
                  <c:v>55.2226</c:v>
                </c:pt>
                <c:pt idx="3479">
                  <c:v>55.2356</c:v>
                </c:pt>
                <c:pt idx="3480">
                  <c:v>55.2486</c:v>
                </c:pt>
                <c:pt idx="3481">
                  <c:v>55.2616</c:v>
                </c:pt>
                <c:pt idx="3482">
                  <c:v>55.2746</c:v>
                </c:pt>
                <c:pt idx="3483">
                  <c:v>55.2876</c:v>
                </c:pt>
                <c:pt idx="3484">
                  <c:v>55.3006</c:v>
                </c:pt>
                <c:pt idx="3485">
                  <c:v>55.3136</c:v>
                </c:pt>
                <c:pt idx="3486">
                  <c:v>55.3266</c:v>
                </c:pt>
                <c:pt idx="3487">
                  <c:v>55.3396</c:v>
                </c:pt>
                <c:pt idx="3488">
                  <c:v>55.3526</c:v>
                </c:pt>
                <c:pt idx="3489">
                  <c:v>55.3656</c:v>
                </c:pt>
                <c:pt idx="3490">
                  <c:v>55.3786</c:v>
                </c:pt>
                <c:pt idx="3491">
                  <c:v>55.3916</c:v>
                </c:pt>
                <c:pt idx="3492">
                  <c:v>55.4046</c:v>
                </c:pt>
                <c:pt idx="3493">
                  <c:v>55.4176</c:v>
                </c:pt>
                <c:pt idx="3494">
                  <c:v>55.4306</c:v>
                </c:pt>
                <c:pt idx="3495">
                  <c:v>55.4436</c:v>
                </c:pt>
                <c:pt idx="3496">
                  <c:v>55.4566</c:v>
                </c:pt>
                <c:pt idx="3497">
                  <c:v>55.4696</c:v>
                </c:pt>
                <c:pt idx="3498">
                  <c:v>55.4826</c:v>
                </c:pt>
                <c:pt idx="3499">
                  <c:v>55.4956</c:v>
                </c:pt>
                <c:pt idx="3500">
                  <c:v>55.5086</c:v>
                </c:pt>
                <c:pt idx="3501">
                  <c:v>55.5216</c:v>
                </c:pt>
                <c:pt idx="3502">
                  <c:v>55.5346</c:v>
                </c:pt>
                <c:pt idx="3503">
                  <c:v>55.5476</c:v>
                </c:pt>
                <c:pt idx="3504">
                  <c:v>55.5606</c:v>
                </c:pt>
                <c:pt idx="3505">
                  <c:v>55.5736</c:v>
                </c:pt>
                <c:pt idx="3506">
                  <c:v>55.5866</c:v>
                </c:pt>
                <c:pt idx="3507">
                  <c:v>55.5996</c:v>
                </c:pt>
                <c:pt idx="3508">
                  <c:v>55.6126</c:v>
                </c:pt>
                <c:pt idx="3509">
                  <c:v>55.6256</c:v>
                </c:pt>
                <c:pt idx="3510">
                  <c:v>55.6386</c:v>
                </c:pt>
                <c:pt idx="3511">
                  <c:v>55.6516</c:v>
                </c:pt>
                <c:pt idx="3512">
                  <c:v>55.6646</c:v>
                </c:pt>
                <c:pt idx="3513">
                  <c:v>55.6776</c:v>
                </c:pt>
                <c:pt idx="3514">
                  <c:v>55.6906</c:v>
                </c:pt>
                <c:pt idx="3515">
                  <c:v>55.7036</c:v>
                </c:pt>
                <c:pt idx="3516">
                  <c:v>55.7166</c:v>
                </c:pt>
                <c:pt idx="3517">
                  <c:v>55.7296</c:v>
                </c:pt>
                <c:pt idx="3518">
                  <c:v>55.7426</c:v>
                </c:pt>
                <c:pt idx="3519">
                  <c:v>55.7556</c:v>
                </c:pt>
                <c:pt idx="3520">
                  <c:v>55.7686</c:v>
                </c:pt>
                <c:pt idx="3521">
                  <c:v>55.7816</c:v>
                </c:pt>
                <c:pt idx="3522">
                  <c:v>55.7946</c:v>
                </c:pt>
                <c:pt idx="3523">
                  <c:v>55.8076</c:v>
                </c:pt>
                <c:pt idx="3524">
                  <c:v>55.8206</c:v>
                </c:pt>
                <c:pt idx="3525">
                  <c:v>55.8336</c:v>
                </c:pt>
                <c:pt idx="3526">
                  <c:v>55.8466</c:v>
                </c:pt>
                <c:pt idx="3527">
                  <c:v>55.8596</c:v>
                </c:pt>
                <c:pt idx="3528">
                  <c:v>55.8726</c:v>
                </c:pt>
                <c:pt idx="3529">
                  <c:v>55.8856</c:v>
                </c:pt>
                <c:pt idx="3530">
                  <c:v>55.8986</c:v>
                </c:pt>
                <c:pt idx="3531">
                  <c:v>55.9116</c:v>
                </c:pt>
                <c:pt idx="3532">
                  <c:v>55.9246</c:v>
                </c:pt>
                <c:pt idx="3533">
                  <c:v>55.9376</c:v>
                </c:pt>
                <c:pt idx="3534">
                  <c:v>55.9506</c:v>
                </c:pt>
                <c:pt idx="3535">
                  <c:v>55.9636</c:v>
                </c:pt>
                <c:pt idx="3536">
                  <c:v>55.9766</c:v>
                </c:pt>
                <c:pt idx="3537">
                  <c:v>55.9896</c:v>
                </c:pt>
                <c:pt idx="3538">
                  <c:v>56.0026</c:v>
                </c:pt>
                <c:pt idx="3539">
                  <c:v>56.0156</c:v>
                </c:pt>
                <c:pt idx="3540">
                  <c:v>56.0286</c:v>
                </c:pt>
                <c:pt idx="3541">
                  <c:v>56.0416</c:v>
                </c:pt>
                <c:pt idx="3542">
                  <c:v>56.0546</c:v>
                </c:pt>
                <c:pt idx="3543">
                  <c:v>56.0676</c:v>
                </c:pt>
                <c:pt idx="3544">
                  <c:v>56.0806</c:v>
                </c:pt>
                <c:pt idx="3545">
                  <c:v>56.0936</c:v>
                </c:pt>
                <c:pt idx="3546">
                  <c:v>56.1066</c:v>
                </c:pt>
                <c:pt idx="3547">
                  <c:v>56.1196</c:v>
                </c:pt>
                <c:pt idx="3548">
                  <c:v>56.1326</c:v>
                </c:pt>
                <c:pt idx="3549">
                  <c:v>56.1456</c:v>
                </c:pt>
                <c:pt idx="3550">
                  <c:v>56.1586</c:v>
                </c:pt>
                <c:pt idx="3551">
                  <c:v>56.1716</c:v>
                </c:pt>
                <c:pt idx="3552">
                  <c:v>56.1846</c:v>
                </c:pt>
                <c:pt idx="3553">
                  <c:v>56.1976</c:v>
                </c:pt>
                <c:pt idx="3554">
                  <c:v>56.2106</c:v>
                </c:pt>
                <c:pt idx="3555">
                  <c:v>56.2236</c:v>
                </c:pt>
                <c:pt idx="3556">
                  <c:v>56.2366</c:v>
                </c:pt>
                <c:pt idx="3557">
                  <c:v>56.2496</c:v>
                </c:pt>
                <c:pt idx="3558">
                  <c:v>56.2626</c:v>
                </c:pt>
                <c:pt idx="3559">
                  <c:v>56.2756</c:v>
                </c:pt>
                <c:pt idx="3560">
                  <c:v>56.2886</c:v>
                </c:pt>
                <c:pt idx="3561">
                  <c:v>56.3016</c:v>
                </c:pt>
                <c:pt idx="3562">
                  <c:v>56.3146</c:v>
                </c:pt>
                <c:pt idx="3563">
                  <c:v>56.3276</c:v>
                </c:pt>
                <c:pt idx="3564">
                  <c:v>56.3406</c:v>
                </c:pt>
                <c:pt idx="3565">
                  <c:v>56.3536</c:v>
                </c:pt>
                <c:pt idx="3566">
                  <c:v>56.3666</c:v>
                </c:pt>
                <c:pt idx="3567">
                  <c:v>56.3796</c:v>
                </c:pt>
                <c:pt idx="3568">
                  <c:v>56.3926</c:v>
                </c:pt>
                <c:pt idx="3569">
                  <c:v>56.4056</c:v>
                </c:pt>
                <c:pt idx="3570">
                  <c:v>56.4186</c:v>
                </c:pt>
                <c:pt idx="3571">
                  <c:v>56.4316</c:v>
                </c:pt>
                <c:pt idx="3572">
                  <c:v>56.4446</c:v>
                </c:pt>
                <c:pt idx="3573">
                  <c:v>56.4576</c:v>
                </c:pt>
                <c:pt idx="3574">
                  <c:v>56.4706</c:v>
                </c:pt>
                <c:pt idx="3575">
                  <c:v>56.4836</c:v>
                </c:pt>
                <c:pt idx="3576">
                  <c:v>56.4966</c:v>
                </c:pt>
                <c:pt idx="3577">
                  <c:v>56.5096</c:v>
                </c:pt>
                <c:pt idx="3578">
                  <c:v>56.5226</c:v>
                </c:pt>
                <c:pt idx="3579">
                  <c:v>56.5356</c:v>
                </c:pt>
                <c:pt idx="3580">
                  <c:v>56.5486</c:v>
                </c:pt>
                <c:pt idx="3581">
                  <c:v>56.5616</c:v>
                </c:pt>
                <c:pt idx="3582">
                  <c:v>56.5746</c:v>
                </c:pt>
                <c:pt idx="3583">
                  <c:v>56.5876</c:v>
                </c:pt>
                <c:pt idx="3584">
                  <c:v>56.6006</c:v>
                </c:pt>
                <c:pt idx="3585">
                  <c:v>56.6136</c:v>
                </c:pt>
                <c:pt idx="3586">
                  <c:v>56.6266</c:v>
                </c:pt>
                <c:pt idx="3587">
                  <c:v>56.6396</c:v>
                </c:pt>
                <c:pt idx="3588">
                  <c:v>56.6526</c:v>
                </c:pt>
                <c:pt idx="3589">
                  <c:v>56.6656</c:v>
                </c:pt>
                <c:pt idx="3590">
                  <c:v>56.6786</c:v>
                </c:pt>
                <c:pt idx="3591">
                  <c:v>56.6916</c:v>
                </c:pt>
                <c:pt idx="3592">
                  <c:v>56.7046</c:v>
                </c:pt>
                <c:pt idx="3593">
                  <c:v>56.7176</c:v>
                </c:pt>
                <c:pt idx="3594">
                  <c:v>56.7306</c:v>
                </c:pt>
                <c:pt idx="3595">
                  <c:v>56.7436</c:v>
                </c:pt>
                <c:pt idx="3596">
                  <c:v>56.7566</c:v>
                </c:pt>
                <c:pt idx="3597">
                  <c:v>56.7696</c:v>
                </c:pt>
                <c:pt idx="3598">
                  <c:v>56.7826</c:v>
                </c:pt>
                <c:pt idx="3599">
                  <c:v>56.7956</c:v>
                </c:pt>
                <c:pt idx="3600">
                  <c:v>56.8086</c:v>
                </c:pt>
                <c:pt idx="3601">
                  <c:v>56.8216</c:v>
                </c:pt>
                <c:pt idx="3602">
                  <c:v>56.8346</c:v>
                </c:pt>
                <c:pt idx="3603">
                  <c:v>56.8476</c:v>
                </c:pt>
                <c:pt idx="3604">
                  <c:v>56.8606</c:v>
                </c:pt>
                <c:pt idx="3605">
                  <c:v>56.8736</c:v>
                </c:pt>
                <c:pt idx="3606">
                  <c:v>56.8866</c:v>
                </c:pt>
                <c:pt idx="3607">
                  <c:v>56.8996</c:v>
                </c:pt>
                <c:pt idx="3608">
                  <c:v>56.9126</c:v>
                </c:pt>
                <c:pt idx="3609">
                  <c:v>56.9256</c:v>
                </c:pt>
                <c:pt idx="3610">
                  <c:v>56.9386</c:v>
                </c:pt>
                <c:pt idx="3611">
                  <c:v>56.9516</c:v>
                </c:pt>
                <c:pt idx="3612">
                  <c:v>56.9646</c:v>
                </c:pt>
                <c:pt idx="3613">
                  <c:v>56.9776</c:v>
                </c:pt>
                <c:pt idx="3614">
                  <c:v>56.9906</c:v>
                </c:pt>
                <c:pt idx="3615">
                  <c:v>57.0036</c:v>
                </c:pt>
                <c:pt idx="3616">
                  <c:v>57.0166</c:v>
                </c:pt>
                <c:pt idx="3617">
                  <c:v>57.0296</c:v>
                </c:pt>
                <c:pt idx="3618">
                  <c:v>57.0426</c:v>
                </c:pt>
                <c:pt idx="3619">
                  <c:v>57.0556</c:v>
                </c:pt>
                <c:pt idx="3620">
                  <c:v>57.0686</c:v>
                </c:pt>
                <c:pt idx="3621">
                  <c:v>57.0816</c:v>
                </c:pt>
                <c:pt idx="3622">
                  <c:v>57.0946</c:v>
                </c:pt>
                <c:pt idx="3623">
                  <c:v>57.1076</c:v>
                </c:pt>
                <c:pt idx="3624">
                  <c:v>57.1206</c:v>
                </c:pt>
                <c:pt idx="3625">
                  <c:v>57.1336</c:v>
                </c:pt>
                <c:pt idx="3626">
                  <c:v>57.1466</c:v>
                </c:pt>
                <c:pt idx="3627">
                  <c:v>57.1596</c:v>
                </c:pt>
                <c:pt idx="3628">
                  <c:v>57.1726</c:v>
                </c:pt>
                <c:pt idx="3629">
                  <c:v>57.1856</c:v>
                </c:pt>
                <c:pt idx="3630">
                  <c:v>57.1986</c:v>
                </c:pt>
                <c:pt idx="3631">
                  <c:v>57.2116</c:v>
                </c:pt>
                <c:pt idx="3632">
                  <c:v>57.2246</c:v>
                </c:pt>
                <c:pt idx="3633">
                  <c:v>57.2376</c:v>
                </c:pt>
                <c:pt idx="3634">
                  <c:v>57.2506</c:v>
                </c:pt>
                <c:pt idx="3635">
                  <c:v>57.2636</c:v>
                </c:pt>
                <c:pt idx="3636">
                  <c:v>57.2766</c:v>
                </c:pt>
                <c:pt idx="3637">
                  <c:v>57.2896</c:v>
                </c:pt>
                <c:pt idx="3638">
                  <c:v>57.3026</c:v>
                </c:pt>
                <c:pt idx="3639">
                  <c:v>57.3156</c:v>
                </c:pt>
                <c:pt idx="3640">
                  <c:v>57.3286</c:v>
                </c:pt>
                <c:pt idx="3641">
                  <c:v>57.3416</c:v>
                </c:pt>
                <c:pt idx="3642">
                  <c:v>57.3546</c:v>
                </c:pt>
                <c:pt idx="3643">
                  <c:v>57.3676</c:v>
                </c:pt>
                <c:pt idx="3644">
                  <c:v>57.3806</c:v>
                </c:pt>
                <c:pt idx="3645">
                  <c:v>57.3936</c:v>
                </c:pt>
                <c:pt idx="3646">
                  <c:v>57.4066</c:v>
                </c:pt>
                <c:pt idx="3647">
                  <c:v>57.4196</c:v>
                </c:pt>
                <c:pt idx="3648">
                  <c:v>57.4326</c:v>
                </c:pt>
                <c:pt idx="3649">
                  <c:v>57.4456</c:v>
                </c:pt>
                <c:pt idx="3650">
                  <c:v>57.4586</c:v>
                </c:pt>
                <c:pt idx="3651">
                  <c:v>57.4716</c:v>
                </c:pt>
                <c:pt idx="3652">
                  <c:v>57.4846</c:v>
                </c:pt>
                <c:pt idx="3653">
                  <c:v>57.4976</c:v>
                </c:pt>
                <c:pt idx="3654">
                  <c:v>57.5106</c:v>
                </c:pt>
                <c:pt idx="3655">
                  <c:v>57.5236</c:v>
                </c:pt>
                <c:pt idx="3656">
                  <c:v>57.5366</c:v>
                </c:pt>
                <c:pt idx="3657">
                  <c:v>57.5496</c:v>
                </c:pt>
                <c:pt idx="3658">
                  <c:v>57.5626</c:v>
                </c:pt>
                <c:pt idx="3659">
                  <c:v>57.5756</c:v>
                </c:pt>
                <c:pt idx="3660">
                  <c:v>57.5886</c:v>
                </c:pt>
                <c:pt idx="3661">
                  <c:v>57.6016</c:v>
                </c:pt>
                <c:pt idx="3662">
                  <c:v>57.6146</c:v>
                </c:pt>
                <c:pt idx="3663">
                  <c:v>57.6276</c:v>
                </c:pt>
                <c:pt idx="3664">
                  <c:v>57.6406</c:v>
                </c:pt>
                <c:pt idx="3665">
                  <c:v>57.6536</c:v>
                </c:pt>
                <c:pt idx="3666">
                  <c:v>57.6666</c:v>
                </c:pt>
                <c:pt idx="3667">
                  <c:v>57.6796</c:v>
                </c:pt>
                <c:pt idx="3668">
                  <c:v>57.6926</c:v>
                </c:pt>
                <c:pt idx="3669">
                  <c:v>57.7056</c:v>
                </c:pt>
                <c:pt idx="3670">
                  <c:v>57.7186</c:v>
                </c:pt>
                <c:pt idx="3671">
                  <c:v>57.7316</c:v>
                </c:pt>
                <c:pt idx="3672">
                  <c:v>57.7446</c:v>
                </c:pt>
                <c:pt idx="3673">
                  <c:v>57.7576</c:v>
                </c:pt>
                <c:pt idx="3674">
                  <c:v>57.7706</c:v>
                </c:pt>
                <c:pt idx="3675">
                  <c:v>57.7836</c:v>
                </c:pt>
                <c:pt idx="3676">
                  <c:v>57.7966</c:v>
                </c:pt>
                <c:pt idx="3677">
                  <c:v>57.8096</c:v>
                </c:pt>
                <c:pt idx="3678">
                  <c:v>57.8226</c:v>
                </c:pt>
                <c:pt idx="3679">
                  <c:v>57.8356</c:v>
                </c:pt>
                <c:pt idx="3680">
                  <c:v>57.8486</c:v>
                </c:pt>
                <c:pt idx="3681">
                  <c:v>57.8616</c:v>
                </c:pt>
                <c:pt idx="3682">
                  <c:v>57.8746</c:v>
                </c:pt>
                <c:pt idx="3683">
                  <c:v>57.8876</c:v>
                </c:pt>
                <c:pt idx="3684">
                  <c:v>57.9006</c:v>
                </c:pt>
                <c:pt idx="3685">
                  <c:v>57.9136</c:v>
                </c:pt>
                <c:pt idx="3686">
                  <c:v>57.9266</c:v>
                </c:pt>
                <c:pt idx="3687">
                  <c:v>57.9396</c:v>
                </c:pt>
                <c:pt idx="3688">
                  <c:v>57.9526</c:v>
                </c:pt>
                <c:pt idx="3689">
                  <c:v>57.9656</c:v>
                </c:pt>
                <c:pt idx="3690">
                  <c:v>57.9786</c:v>
                </c:pt>
                <c:pt idx="3691">
                  <c:v>57.9916</c:v>
                </c:pt>
                <c:pt idx="3692">
                  <c:v>58.0046</c:v>
                </c:pt>
                <c:pt idx="3693">
                  <c:v>58.0176</c:v>
                </c:pt>
                <c:pt idx="3694">
                  <c:v>58.0306</c:v>
                </c:pt>
                <c:pt idx="3695">
                  <c:v>58.0436</c:v>
                </c:pt>
                <c:pt idx="3696">
                  <c:v>58.0566</c:v>
                </c:pt>
                <c:pt idx="3697">
                  <c:v>58.0696</c:v>
                </c:pt>
                <c:pt idx="3698">
                  <c:v>58.0826</c:v>
                </c:pt>
                <c:pt idx="3699">
                  <c:v>58.0956</c:v>
                </c:pt>
                <c:pt idx="3700">
                  <c:v>58.1086</c:v>
                </c:pt>
                <c:pt idx="3701">
                  <c:v>58.1216</c:v>
                </c:pt>
                <c:pt idx="3702">
                  <c:v>58.1346</c:v>
                </c:pt>
                <c:pt idx="3703">
                  <c:v>58.1476</c:v>
                </c:pt>
                <c:pt idx="3704">
                  <c:v>58.1606</c:v>
                </c:pt>
                <c:pt idx="3705">
                  <c:v>58.1736</c:v>
                </c:pt>
                <c:pt idx="3706">
                  <c:v>58.1866</c:v>
                </c:pt>
                <c:pt idx="3707">
                  <c:v>58.1996</c:v>
                </c:pt>
                <c:pt idx="3708">
                  <c:v>58.2126</c:v>
                </c:pt>
                <c:pt idx="3709">
                  <c:v>58.2256</c:v>
                </c:pt>
                <c:pt idx="3710">
                  <c:v>58.2386</c:v>
                </c:pt>
                <c:pt idx="3711">
                  <c:v>58.2516</c:v>
                </c:pt>
                <c:pt idx="3712">
                  <c:v>58.2646</c:v>
                </c:pt>
                <c:pt idx="3713">
                  <c:v>58.2776</c:v>
                </c:pt>
                <c:pt idx="3714">
                  <c:v>58.2906</c:v>
                </c:pt>
                <c:pt idx="3715">
                  <c:v>58.3036</c:v>
                </c:pt>
                <c:pt idx="3716">
                  <c:v>58.3166</c:v>
                </c:pt>
                <c:pt idx="3717">
                  <c:v>58.3296</c:v>
                </c:pt>
                <c:pt idx="3718">
                  <c:v>58.3426</c:v>
                </c:pt>
                <c:pt idx="3719">
                  <c:v>58.3556</c:v>
                </c:pt>
                <c:pt idx="3720">
                  <c:v>58.3686</c:v>
                </c:pt>
                <c:pt idx="3721">
                  <c:v>58.3816</c:v>
                </c:pt>
                <c:pt idx="3722">
                  <c:v>58.3946</c:v>
                </c:pt>
                <c:pt idx="3723">
                  <c:v>58.4076</c:v>
                </c:pt>
                <c:pt idx="3724">
                  <c:v>58.4206</c:v>
                </c:pt>
                <c:pt idx="3725">
                  <c:v>58.4336</c:v>
                </c:pt>
                <c:pt idx="3726">
                  <c:v>58.4466</c:v>
                </c:pt>
                <c:pt idx="3727">
                  <c:v>58.4596</c:v>
                </c:pt>
                <c:pt idx="3728">
                  <c:v>58.4726</c:v>
                </c:pt>
                <c:pt idx="3729">
                  <c:v>58.4856</c:v>
                </c:pt>
                <c:pt idx="3730">
                  <c:v>58.4986</c:v>
                </c:pt>
                <c:pt idx="3731">
                  <c:v>58.5116</c:v>
                </c:pt>
                <c:pt idx="3732">
                  <c:v>58.5246</c:v>
                </c:pt>
                <c:pt idx="3733">
                  <c:v>58.5376</c:v>
                </c:pt>
                <c:pt idx="3734">
                  <c:v>58.5506</c:v>
                </c:pt>
                <c:pt idx="3735">
                  <c:v>58.5636</c:v>
                </c:pt>
                <c:pt idx="3736">
                  <c:v>58.5766</c:v>
                </c:pt>
                <c:pt idx="3737">
                  <c:v>58.5896</c:v>
                </c:pt>
                <c:pt idx="3738">
                  <c:v>58.6026</c:v>
                </c:pt>
                <c:pt idx="3739">
                  <c:v>58.6156</c:v>
                </c:pt>
                <c:pt idx="3740">
                  <c:v>58.6286</c:v>
                </c:pt>
                <c:pt idx="3741">
                  <c:v>58.6416</c:v>
                </c:pt>
                <c:pt idx="3742">
                  <c:v>58.6546</c:v>
                </c:pt>
                <c:pt idx="3743">
                  <c:v>58.6676</c:v>
                </c:pt>
                <c:pt idx="3744">
                  <c:v>58.6806</c:v>
                </c:pt>
                <c:pt idx="3745">
                  <c:v>58.6936</c:v>
                </c:pt>
                <c:pt idx="3746">
                  <c:v>58.7066</c:v>
                </c:pt>
                <c:pt idx="3747">
                  <c:v>58.7196</c:v>
                </c:pt>
                <c:pt idx="3748">
                  <c:v>58.7326</c:v>
                </c:pt>
                <c:pt idx="3749">
                  <c:v>58.7456</c:v>
                </c:pt>
                <c:pt idx="3750">
                  <c:v>58.7586</c:v>
                </c:pt>
                <c:pt idx="3751">
                  <c:v>58.7716</c:v>
                </c:pt>
                <c:pt idx="3752">
                  <c:v>58.7846</c:v>
                </c:pt>
                <c:pt idx="3753">
                  <c:v>58.7976</c:v>
                </c:pt>
                <c:pt idx="3754">
                  <c:v>58.8106</c:v>
                </c:pt>
                <c:pt idx="3755">
                  <c:v>58.8236</c:v>
                </c:pt>
                <c:pt idx="3756">
                  <c:v>58.8366</c:v>
                </c:pt>
                <c:pt idx="3757">
                  <c:v>58.8496</c:v>
                </c:pt>
                <c:pt idx="3758">
                  <c:v>58.8626</c:v>
                </c:pt>
                <c:pt idx="3759">
                  <c:v>58.8756</c:v>
                </c:pt>
                <c:pt idx="3760">
                  <c:v>58.8886</c:v>
                </c:pt>
                <c:pt idx="3761">
                  <c:v>58.9016</c:v>
                </c:pt>
                <c:pt idx="3762">
                  <c:v>58.9146</c:v>
                </c:pt>
                <c:pt idx="3763">
                  <c:v>58.9276</c:v>
                </c:pt>
                <c:pt idx="3764">
                  <c:v>58.9406</c:v>
                </c:pt>
                <c:pt idx="3765">
                  <c:v>58.9536</c:v>
                </c:pt>
                <c:pt idx="3766">
                  <c:v>58.9666</c:v>
                </c:pt>
                <c:pt idx="3767">
                  <c:v>58.9796</c:v>
                </c:pt>
                <c:pt idx="3768">
                  <c:v>58.9926</c:v>
                </c:pt>
                <c:pt idx="3769">
                  <c:v>59.0056</c:v>
                </c:pt>
                <c:pt idx="3770">
                  <c:v>59.0186</c:v>
                </c:pt>
                <c:pt idx="3771">
                  <c:v>59.0316</c:v>
                </c:pt>
                <c:pt idx="3772">
                  <c:v>59.0446</c:v>
                </c:pt>
                <c:pt idx="3773">
                  <c:v>59.0576</c:v>
                </c:pt>
                <c:pt idx="3774">
                  <c:v>59.0706</c:v>
                </c:pt>
                <c:pt idx="3775">
                  <c:v>59.0836</c:v>
                </c:pt>
                <c:pt idx="3776">
                  <c:v>59.0966</c:v>
                </c:pt>
                <c:pt idx="3777">
                  <c:v>59.1096</c:v>
                </c:pt>
                <c:pt idx="3778">
                  <c:v>59.1226</c:v>
                </c:pt>
                <c:pt idx="3779">
                  <c:v>59.1356</c:v>
                </c:pt>
                <c:pt idx="3780">
                  <c:v>59.1486</c:v>
                </c:pt>
                <c:pt idx="3781">
                  <c:v>59.1616</c:v>
                </c:pt>
                <c:pt idx="3782">
                  <c:v>59.1746</c:v>
                </c:pt>
                <c:pt idx="3783">
                  <c:v>59.1876</c:v>
                </c:pt>
                <c:pt idx="3784">
                  <c:v>59.2006</c:v>
                </c:pt>
                <c:pt idx="3785">
                  <c:v>59.2136</c:v>
                </c:pt>
                <c:pt idx="3786">
                  <c:v>59.2266</c:v>
                </c:pt>
                <c:pt idx="3787">
                  <c:v>59.2396</c:v>
                </c:pt>
                <c:pt idx="3788">
                  <c:v>59.2526</c:v>
                </c:pt>
                <c:pt idx="3789">
                  <c:v>59.2656</c:v>
                </c:pt>
                <c:pt idx="3790">
                  <c:v>59.2786</c:v>
                </c:pt>
                <c:pt idx="3791">
                  <c:v>59.2916</c:v>
                </c:pt>
                <c:pt idx="3792">
                  <c:v>59.3046</c:v>
                </c:pt>
                <c:pt idx="3793">
                  <c:v>59.3176</c:v>
                </c:pt>
                <c:pt idx="3794">
                  <c:v>59.3306</c:v>
                </c:pt>
                <c:pt idx="3795">
                  <c:v>59.3436</c:v>
                </c:pt>
                <c:pt idx="3796">
                  <c:v>59.3566</c:v>
                </c:pt>
                <c:pt idx="3797">
                  <c:v>59.3696</c:v>
                </c:pt>
                <c:pt idx="3798">
                  <c:v>59.3826</c:v>
                </c:pt>
                <c:pt idx="3799">
                  <c:v>59.3956</c:v>
                </c:pt>
                <c:pt idx="3800">
                  <c:v>59.4086</c:v>
                </c:pt>
                <c:pt idx="3801">
                  <c:v>59.4216</c:v>
                </c:pt>
                <c:pt idx="3802">
                  <c:v>59.4346</c:v>
                </c:pt>
                <c:pt idx="3803">
                  <c:v>59.4476</c:v>
                </c:pt>
                <c:pt idx="3804">
                  <c:v>59.4606</c:v>
                </c:pt>
                <c:pt idx="3805">
                  <c:v>59.4736</c:v>
                </c:pt>
                <c:pt idx="3806">
                  <c:v>59.4866</c:v>
                </c:pt>
                <c:pt idx="3807">
                  <c:v>59.4996</c:v>
                </c:pt>
                <c:pt idx="3808">
                  <c:v>59.5126</c:v>
                </c:pt>
                <c:pt idx="3809">
                  <c:v>59.5256</c:v>
                </c:pt>
                <c:pt idx="3810">
                  <c:v>59.5386</c:v>
                </c:pt>
                <c:pt idx="3811">
                  <c:v>59.5516</c:v>
                </c:pt>
                <c:pt idx="3812">
                  <c:v>59.5646</c:v>
                </c:pt>
                <c:pt idx="3813">
                  <c:v>59.5776</c:v>
                </c:pt>
                <c:pt idx="3814">
                  <c:v>59.5906</c:v>
                </c:pt>
                <c:pt idx="3815">
                  <c:v>59.6036</c:v>
                </c:pt>
                <c:pt idx="3816">
                  <c:v>59.6166</c:v>
                </c:pt>
                <c:pt idx="3817">
                  <c:v>59.6296</c:v>
                </c:pt>
                <c:pt idx="3818">
                  <c:v>59.6426</c:v>
                </c:pt>
                <c:pt idx="3819">
                  <c:v>59.6556</c:v>
                </c:pt>
                <c:pt idx="3820">
                  <c:v>59.6686</c:v>
                </c:pt>
                <c:pt idx="3821">
                  <c:v>59.6816</c:v>
                </c:pt>
                <c:pt idx="3822">
                  <c:v>59.6946</c:v>
                </c:pt>
                <c:pt idx="3823">
                  <c:v>59.7076</c:v>
                </c:pt>
                <c:pt idx="3824">
                  <c:v>59.7206</c:v>
                </c:pt>
                <c:pt idx="3825">
                  <c:v>59.7336</c:v>
                </c:pt>
                <c:pt idx="3826">
                  <c:v>59.7466</c:v>
                </c:pt>
                <c:pt idx="3827">
                  <c:v>59.7596</c:v>
                </c:pt>
                <c:pt idx="3828">
                  <c:v>59.7726</c:v>
                </c:pt>
                <c:pt idx="3829">
                  <c:v>59.7856</c:v>
                </c:pt>
                <c:pt idx="3830">
                  <c:v>59.7986</c:v>
                </c:pt>
                <c:pt idx="3831">
                  <c:v>59.8116</c:v>
                </c:pt>
                <c:pt idx="3832">
                  <c:v>59.8246</c:v>
                </c:pt>
                <c:pt idx="3833">
                  <c:v>59.8376</c:v>
                </c:pt>
                <c:pt idx="3834">
                  <c:v>59.8506</c:v>
                </c:pt>
                <c:pt idx="3835">
                  <c:v>59.8636</c:v>
                </c:pt>
                <c:pt idx="3836">
                  <c:v>59.8766</c:v>
                </c:pt>
                <c:pt idx="3837">
                  <c:v>59.8896</c:v>
                </c:pt>
                <c:pt idx="3838">
                  <c:v>59.9026</c:v>
                </c:pt>
                <c:pt idx="3839">
                  <c:v>59.9156</c:v>
                </c:pt>
                <c:pt idx="3840">
                  <c:v>59.9286</c:v>
                </c:pt>
                <c:pt idx="3841">
                  <c:v>59.9416</c:v>
                </c:pt>
                <c:pt idx="3842">
                  <c:v>59.9546</c:v>
                </c:pt>
                <c:pt idx="3843">
                  <c:v>59.9676</c:v>
                </c:pt>
                <c:pt idx="3844">
                  <c:v>59.9806</c:v>
                </c:pt>
                <c:pt idx="3845">
                  <c:v>59.9936</c:v>
                </c:pt>
                <c:pt idx="3846">
                  <c:v>60.0066</c:v>
                </c:pt>
                <c:pt idx="3847">
                  <c:v>60.0196</c:v>
                </c:pt>
                <c:pt idx="3848">
                  <c:v>60.0326</c:v>
                </c:pt>
                <c:pt idx="3849">
                  <c:v>60.0456</c:v>
                </c:pt>
                <c:pt idx="3850">
                  <c:v>60.0586</c:v>
                </c:pt>
                <c:pt idx="3851">
                  <c:v>60.0716</c:v>
                </c:pt>
                <c:pt idx="3852">
                  <c:v>60.0846</c:v>
                </c:pt>
                <c:pt idx="3853">
                  <c:v>60.0976</c:v>
                </c:pt>
                <c:pt idx="3854">
                  <c:v>60.1106</c:v>
                </c:pt>
                <c:pt idx="3855">
                  <c:v>60.1236</c:v>
                </c:pt>
                <c:pt idx="3856">
                  <c:v>60.1366</c:v>
                </c:pt>
                <c:pt idx="3857">
                  <c:v>60.1496</c:v>
                </c:pt>
                <c:pt idx="3858">
                  <c:v>60.1626</c:v>
                </c:pt>
                <c:pt idx="3859">
                  <c:v>60.1756</c:v>
                </c:pt>
                <c:pt idx="3860">
                  <c:v>60.1886</c:v>
                </c:pt>
                <c:pt idx="3861">
                  <c:v>60.2016</c:v>
                </c:pt>
                <c:pt idx="3862">
                  <c:v>60.2146</c:v>
                </c:pt>
                <c:pt idx="3863">
                  <c:v>60.2276</c:v>
                </c:pt>
                <c:pt idx="3864">
                  <c:v>60.2406</c:v>
                </c:pt>
                <c:pt idx="3865">
                  <c:v>60.2536</c:v>
                </c:pt>
                <c:pt idx="3866">
                  <c:v>60.2666</c:v>
                </c:pt>
                <c:pt idx="3867">
                  <c:v>60.2796</c:v>
                </c:pt>
                <c:pt idx="3868">
                  <c:v>60.2926</c:v>
                </c:pt>
                <c:pt idx="3869">
                  <c:v>60.3056</c:v>
                </c:pt>
                <c:pt idx="3870">
                  <c:v>60.3186</c:v>
                </c:pt>
                <c:pt idx="3871">
                  <c:v>60.3316</c:v>
                </c:pt>
                <c:pt idx="3872">
                  <c:v>60.3446</c:v>
                </c:pt>
                <c:pt idx="3873">
                  <c:v>60.3576</c:v>
                </c:pt>
                <c:pt idx="3874">
                  <c:v>60.3706</c:v>
                </c:pt>
                <c:pt idx="3875">
                  <c:v>60.3836</c:v>
                </c:pt>
                <c:pt idx="3876">
                  <c:v>60.3966</c:v>
                </c:pt>
                <c:pt idx="3877">
                  <c:v>60.4096</c:v>
                </c:pt>
                <c:pt idx="3878">
                  <c:v>60.4226</c:v>
                </c:pt>
                <c:pt idx="3879">
                  <c:v>60.4356</c:v>
                </c:pt>
                <c:pt idx="3880">
                  <c:v>60.4486</c:v>
                </c:pt>
                <c:pt idx="3881">
                  <c:v>60.4616</c:v>
                </c:pt>
                <c:pt idx="3882">
                  <c:v>60.4746</c:v>
                </c:pt>
                <c:pt idx="3883">
                  <c:v>60.4876</c:v>
                </c:pt>
                <c:pt idx="3884">
                  <c:v>60.5006</c:v>
                </c:pt>
                <c:pt idx="3885">
                  <c:v>60.5136</c:v>
                </c:pt>
                <c:pt idx="3886">
                  <c:v>60.5266</c:v>
                </c:pt>
                <c:pt idx="3887">
                  <c:v>60.5396</c:v>
                </c:pt>
                <c:pt idx="3888">
                  <c:v>60.5526</c:v>
                </c:pt>
                <c:pt idx="3889">
                  <c:v>60.5656</c:v>
                </c:pt>
                <c:pt idx="3890">
                  <c:v>60.5786</c:v>
                </c:pt>
                <c:pt idx="3891">
                  <c:v>60.5916</c:v>
                </c:pt>
                <c:pt idx="3892">
                  <c:v>60.6046</c:v>
                </c:pt>
                <c:pt idx="3893">
                  <c:v>60.6176</c:v>
                </c:pt>
                <c:pt idx="3894">
                  <c:v>60.6306</c:v>
                </c:pt>
                <c:pt idx="3895">
                  <c:v>60.6436</c:v>
                </c:pt>
                <c:pt idx="3896">
                  <c:v>60.6566</c:v>
                </c:pt>
                <c:pt idx="3897">
                  <c:v>60.6696</c:v>
                </c:pt>
                <c:pt idx="3898">
                  <c:v>60.6826</c:v>
                </c:pt>
                <c:pt idx="3899">
                  <c:v>60.6956</c:v>
                </c:pt>
                <c:pt idx="3900">
                  <c:v>60.7086</c:v>
                </c:pt>
                <c:pt idx="3901">
                  <c:v>60.7216</c:v>
                </c:pt>
                <c:pt idx="3902">
                  <c:v>60.7346</c:v>
                </c:pt>
                <c:pt idx="3903">
                  <c:v>60.7476</c:v>
                </c:pt>
                <c:pt idx="3904">
                  <c:v>60.7606</c:v>
                </c:pt>
                <c:pt idx="3905">
                  <c:v>60.7736</c:v>
                </c:pt>
                <c:pt idx="3906">
                  <c:v>60.7866</c:v>
                </c:pt>
                <c:pt idx="3907">
                  <c:v>60.7996</c:v>
                </c:pt>
                <c:pt idx="3908">
                  <c:v>60.8126</c:v>
                </c:pt>
                <c:pt idx="3909">
                  <c:v>60.8256</c:v>
                </c:pt>
                <c:pt idx="3910">
                  <c:v>60.8386</c:v>
                </c:pt>
                <c:pt idx="3911">
                  <c:v>60.8516</c:v>
                </c:pt>
                <c:pt idx="3912">
                  <c:v>60.8646</c:v>
                </c:pt>
                <c:pt idx="3913">
                  <c:v>60.8776</c:v>
                </c:pt>
                <c:pt idx="3914">
                  <c:v>60.8906</c:v>
                </c:pt>
                <c:pt idx="3915">
                  <c:v>60.9036</c:v>
                </c:pt>
                <c:pt idx="3916">
                  <c:v>60.9166</c:v>
                </c:pt>
                <c:pt idx="3917">
                  <c:v>60.9296</c:v>
                </c:pt>
                <c:pt idx="3918">
                  <c:v>60.9426</c:v>
                </c:pt>
                <c:pt idx="3919">
                  <c:v>60.9556</c:v>
                </c:pt>
                <c:pt idx="3920">
                  <c:v>60.9686</c:v>
                </c:pt>
                <c:pt idx="3921">
                  <c:v>60.9816</c:v>
                </c:pt>
                <c:pt idx="3922">
                  <c:v>60.9946</c:v>
                </c:pt>
                <c:pt idx="3923">
                  <c:v>61.0076</c:v>
                </c:pt>
                <c:pt idx="3924">
                  <c:v>61.0206</c:v>
                </c:pt>
                <c:pt idx="3925">
                  <c:v>61.0336</c:v>
                </c:pt>
                <c:pt idx="3926">
                  <c:v>61.0466</c:v>
                </c:pt>
                <c:pt idx="3927">
                  <c:v>61.0596</c:v>
                </c:pt>
                <c:pt idx="3928">
                  <c:v>61.0726</c:v>
                </c:pt>
                <c:pt idx="3929">
                  <c:v>61.0856</c:v>
                </c:pt>
                <c:pt idx="3930">
                  <c:v>61.0986</c:v>
                </c:pt>
                <c:pt idx="3931">
                  <c:v>61.1116</c:v>
                </c:pt>
                <c:pt idx="3932">
                  <c:v>61.1246</c:v>
                </c:pt>
                <c:pt idx="3933">
                  <c:v>61.1376</c:v>
                </c:pt>
                <c:pt idx="3934">
                  <c:v>61.1506</c:v>
                </c:pt>
                <c:pt idx="3935">
                  <c:v>61.1636</c:v>
                </c:pt>
                <c:pt idx="3936">
                  <c:v>61.1766</c:v>
                </c:pt>
                <c:pt idx="3937">
                  <c:v>61.1896</c:v>
                </c:pt>
                <c:pt idx="3938">
                  <c:v>61.2026</c:v>
                </c:pt>
                <c:pt idx="3939">
                  <c:v>61.2156</c:v>
                </c:pt>
                <c:pt idx="3940">
                  <c:v>61.2286</c:v>
                </c:pt>
                <c:pt idx="3941">
                  <c:v>61.2416</c:v>
                </c:pt>
                <c:pt idx="3942">
                  <c:v>61.2546</c:v>
                </c:pt>
                <c:pt idx="3943">
                  <c:v>61.2676</c:v>
                </c:pt>
                <c:pt idx="3944">
                  <c:v>61.2806</c:v>
                </c:pt>
                <c:pt idx="3945">
                  <c:v>61.2936</c:v>
                </c:pt>
                <c:pt idx="3946">
                  <c:v>61.3066</c:v>
                </c:pt>
                <c:pt idx="3947">
                  <c:v>61.3196</c:v>
                </c:pt>
                <c:pt idx="3948">
                  <c:v>61.3326</c:v>
                </c:pt>
                <c:pt idx="3949">
                  <c:v>61.3456</c:v>
                </c:pt>
                <c:pt idx="3950">
                  <c:v>61.3586</c:v>
                </c:pt>
                <c:pt idx="3951">
                  <c:v>61.3716</c:v>
                </c:pt>
                <c:pt idx="3952">
                  <c:v>61.3846</c:v>
                </c:pt>
                <c:pt idx="3953">
                  <c:v>61.3976</c:v>
                </c:pt>
                <c:pt idx="3954">
                  <c:v>61.4106</c:v>
                </c:pt>
                <c:pt idx="3955">
                  <c:v>61.4236</c:v>
                </c:pt>
                <c:pt idx="3956">
                  <c:v>61.4366</c:v>
                </c:pt>
                <c:pt idx="3957">
                  <c:v>61.4496</c:v>
                </c:pt>
                <c:pt idx="3958">
                  <c:v>61.4626</c:v>
                </c:pt>
                <c:pt idx="3959">
                  <c:v>61.4756</c:v>
                </c:pt>
                <c:pt idx="3960">
                  <c:v>61.4886</c:v>
                </c:pt>
                <c:pt idx="3961">
                  <c:v>61.5016</c:v>
                </c:pt>
                <c:pt idx="3962">
                  <c:v>61.5146</c:v>
                </c:pt>
                <c:pt idx="3963">
                  <c:v>61.5276</c:v>
                </c:pt>
                <c:pt idx="3964">
                  <c:v>61.5406</c:v>
                </c:pt>
                <c:pt idx="3965">
                  <c:v>61.5536</c:v>
                </c:pt>
                <c:pt idx="3966">
                  <c:v>61.5666</c:v>
                </c:pt>
                <c:pt idx="3967">
                  <c:v>61.5796</c:v>
                </c:pt>
                <c:pt idx="3968">
                  <c:v>61.5926</c:v>
                </c:pt>
                <c:pt idx="3969">
                  <c:v>61.6056</c:v>
                </c:pt>
                <c:pt idx="3970">
                  <c:v>61.6186</c:v>
                </c:pt>
                <c:pt idx="3971">
                  <c:v>61.6316</c:v>
                </c:pt>
                <c:pt idx="3972">
                  <c:v>61.6446</c:v>
                </c:pt>
                <c:pt idx="3973">
                  <c:v>61.6576</c:v>
                </c:pt>
                <c:pt idx="3974">
                  <c:v>61.6706</c:v>
                </c:pt>
                <c:pt idx="3975">
                  <c:v>61.6836</c:v>
                </c:pt>
                <c:pt idx="3976">
                  <c:v>61.6966</c:v>
                </c:pt>
                <c:pt idx="3977">
                  <c:v>61.7096</c:v>
                </c:pt>
                <c:pt idx="3978">
                  <c:v>61.7226</c:v>
                </c:pt>
                <c:pt idx="3979">
                  <c:v>61.7356</c:v>
                </c:pt>
                <c:pt idx="3980">
                  <c:v>61.7486</c:v>
                </c:pt>
                <c:pt idx="3981">
                  <c:v>61.7616</c:v>
                </c:pt>
                <c:pt idx="3982">
                  <c:v>61.7746</c:v>
                </c:pt>
                <c:pt idx="3983">
                  <c:v>61.7876</c:v>
                </c:pt>
                <c:pt idx="3984">
                  <c:v>61.8006</c:v>
                </c:pt>
                <c:pt idx="3985">
                  <c:v>61.8136</c:v>
                </c:pt>
                <c:pt idx="3986">
                  <c:v>61.8266</c:v>
                </c:pt>
                <c:pt idx="3987">
                  <c:v>61.8396</c:v>
                </c:pt>
                <c:pt idx="3988">
                  <c:v>61.8526</c:v>
                </c:pt>
                <c:pt idx="3989">
                  <c:v>61.8656</c:v>
                </c:pt>
                <c:pt idx="3990">
                  <c:v>61.8786</c:v>
                </c:pt>
                <c:pt idx="3991">
                  <c:v>61.8916</c:v>
                </c:pt>
                <c:pt idx="3992">
                  <c:v>61.9046</c:v>
                </c:pt>
                <c:pt idx="3993">
                  <c:v>61.9176</c:v>
                </c:pt>
                <c:pt idx="3994">
                  <c:v>61.9306</c:v>
                </c:pt>
                <c:pt idx="3995">
                  <c:v>61.9436</c:v>
                </c:pt>
                <c:pt idx="3996">
                  <c:v>61.9566</c:v>
                </c:pt>
                <c:pt idx="3997">
                  <c:v>61.9696</c:v>
                </c:pt>
                <c:pt idx="3998">
                  <c:v>61.9826</c:v>
                </c:pt>
                <c:pt idx="3999">
                  <c:v>61.9956</c:v>
                </c:pt>
                <c:pt idx="4000">
                  <c:v>62.0086</c:v>
                </c:pt>
                <c:pt idx="4001">
                  <c:v>62.0216</c:v>
                </c:pt>
                <c:pt idx="4002">
                  <c:v>62.0346</c:v>
                </c:pt>
                <c:pt idx="4003">
                  <c:v>62.0476</c:v>
                </c:pt>
                <c:pt idx="4004">
                  <c:v>62.0606</c:v>
                </c:pt>
                <c:pt idx="4005">
                  <c:v>62.0736</c:v>
                </c:pt>
                <c:pt idx="4006">
                  <c:v>62.0866</c:v>
                </c:pt>
                <c:pt idx="4007">
                  <c:v>62.0996</c:v>
                </c:pt>
                <c:pt idx="4008">
                  <c:v>62.1126</c:v>
                </c:pt>
                <c:pt idx="4009">
                  <c:v>62.1256</c:v>
                </c:pt>
                <c:pt idx="4010">
                  <c:v>62.1386</c:v>
                </c:pt>
                <c:pt idx="4011">
                  <c:v>62.1516</c:v>
                </c:pt>
                <c:pt idx="4012">
                  <c:v>62.1646</c:v>
                </c:pt>
                <c:pt idx="4013">
                  <c:v>62.1776</c:v>
                </c:pt>
                <c:pt idx="4014">
                  <c:v>62.1906</c:v>
                </c:pt>
                <c:pt idx="4015">
                  <c:v>62.2036</c:v>
                </c:pt>
                <c:pt idx="4016">
                  <c:v>62.2166</c:v>
                </c:pt>
                <c:pt idx="4017">
                  <c:v>62.2296</c:v>
                </c:pt>
                <c:pt idx="4018">
                  <c:v>62.2426</c:v>
                </c:pt>
                <c:pt idx="4019">
                  <c:v>62.2556</c:v>
                </c:pt>
                <c:pt idx="4020">
                  <c:v>62.2686</c:v>
                </c:pt>
                <c:pt idx="4021">
                  <c:v>62.2816</c:v>
                </c:pt>
                <c:pt idx="4022">
                  <c:v>62.2946</c:v>
                </c:pt>
                <c:pt idx="4023">
                  <c:v>62.3076</c:v>
                </c:pt>
                <c:pt idx="4024">
                  <c:v>62.3206</c:v>
                </c:pt>
                <c:pt idx="4025">
                  <c:v>62.3336</c:v>
                </c:pt>
                <c:pt idx="4026">
                  <c:v>62.3466</c:v>
                </c:pt>
                <c:pt idx="4027">
                  <c:v>62.3596</c:v>
                </c:pt>
                <c:pt idx="4028">
                  <c:v>62.3726</c:v>
                </c:pt>
                <c:pt idx="4029">
                  <c:v>62.3856</c:v>
                </c:pt>
                <c:pt idx="4030">
                  <c:v>62.3986</c:v>
                </c:pt>
                <c:pt idx="4031">
                  <c:v>62.4116</c:v>
                </c:pt>
                <c:pt idx="4032">
                  <c:v>62.4246</c:v>
                </c:pt>
                <c:pt idx="4033">
                  <c:v>62.4376</c:v>
                </c:pt>
                <c:pt idx="4034">
                  <c:v>62.4506</c:v>
                </c:pt>
                <c:pt idx="4035">
                  <c:v>62.4636</c:v>
                </c:pt>
                <c:pt idx="4036">
                  <c:v>62.4766</c:v>
                </c:pt>
                <c:pt idx="4037">
                  <c:v>62.4896</c:v>
                </c:pt>
                <c:pt idx="4038">
                  <c:v>62.5026</c:v>
                </c:pt>
                <c:pt idx="4039">
                  <c:v>62.5156</c:v>
                </c:pt>
                <c:pt idx="4040">
                  <c:v>62.5286</c:v>
                </c:pt>
                <c:pt idx="4041">
                  <c:v>62.5416</c:v>
                </c:pt>
                <c:pt idx="4042">
                  <c:v>62.5546</c:v>
                </c:pt>
                <c:pt idx="4043">
                  <c:v>62.5676</c:v>
                </c:pt>
                <c:pt idx="4044">
                  <c:v>62.5806</c:v>
                </c:pt>
                <c:pt idx="4045">
                  <c:v>62.5936</c:v>
                </c:pt>
                <c:pt idx="4046">
                  <c:v>62.6066</c:v>
                </c:pt>
                <c:pt idx="4047">
                  <c:v>62.6196</c:v>
                </c:pt>
                <c:pt idx="4048">
                  <c:v>62.6326</c:v>
                </c:pt>
                <c:pt idx="4049">
                  <c:v>62.6456</c:v>
                </c:pt>
                <c:pt idx="4050">
                  <c:v>62.6586</c:v>
                </c:pt>
                <c:pt idx="4051">
                  <c:v>62.6716</c:v>
                </c:pt>
                <c:pt idx="4052">
                  <c:v>62.6846</c:v>
                </c:pt>
                <c:pt idx="4053">
                  <c:v>62.6976</c:v>
                </c:pt>
                <c:pt idx="4054">
                  <c:v>62.7106</c:v>
                </c:pt>
                <c:pt idx="4055">
                  <c:v>62.7236</c:v>
                </c:pt>
                <c:pt idx="4056">
                  <c:v>62.7366</c:v>
                </c:pt>
                <c:pt idx="4057">
                  <c:v>62.7496</c:v>
                </c:pt>
                <c:pt idx="4058">
                  <c:v>62.7626</c:v>
                </c:pt>
                <c:pt idx="4059">
                  <c:v>62.7756</c:v>
                </c:pt>
                <c:pt idx="4060">
                  <c:v>62.7886</c:v>
                </c:pt>
                <c:pt idx="4061">
                  <c:v>62.8016</c:v>
                </c:pt>
                <c:pt idx="4062">
                  <c:v>62.8146</c:v>
                </c:pt>
                <c:pt idx="4063">
                  <c:v>62.8276</c:v>
                </c:pt>
                <c:pt idx="4064">
                  <c:v>62.8406</c:v>
                </c:pt>
                <c:pt idx="4065">
                  <c:v>62.8536</c:v>
                </c:pt>
                <c:pt idx="4066">
                  <c:v>62.8666</c:v>
                </c:pt>
                <c:pt idx="4067">
                  <c:v>62.8796</c:v>
                </c:pt>
                <c:pt idx="4068">
                  <c:v>62.8926</c:v>
                </c:pt>
                <c:pt idx="4069">
                  <c:v>62.9056</c:v>
                </c:pt>
                <c:pt idx="4070">
                  <c:v>62.9186</c:v>
                </c:pt>
                <c:pt idx="4071">
                  <c:v>62.9316</c:v>
                </c:pt>
                <c:pt idx="4072">
                  <c:v>62.9446</c:v>
                </c:pt>
                <c:pt idx="4073">
                  <c:v>62.9576</c:v>
                </c:pt>
                <c:pt idx="4074">
                  <c:v>62.9706</c:v>
                </c:pt>
                <c:pt idx="4075">
                  <c:v>62.9836</c:v>
                </c:pt>
                <c:pt idx="4076">
                  <c:v>62.9966</c:v>
                </c:pt>
                <c:pt idx="4077">
                  <c:v>63.0096</c:v>
                </c:pt>
                <c:pt idx="4078">
                  <c:v>63.0226</c:v>
                </c:pt>
                <c:pt idx="4079">
                  <c:v>63.0356</c:v>
                </c:pt>
                <c:pt idx="4080">
                  <c:v>63.0486</c:v>
                </c:pt>
                <c:pt idx="4081">
                  <c:v>63.0616</c:v>
                </c:pt>
                <c:pt idx="4082">
                  <c:v>63.0746</c:v>
                </c:pt>
                <c:pt idx="4083">
                  <c:v>63.0876</c:v>
                </c:pt>
                <c:pt idx="4084">
                  <c:v>63.1006</c:v>
                </c:pt>
                <c:pt idx="4085">
                  <c:v>63.1136</c:v>
                </c:pt>
                <c:pt idx="4086">
                  <c:v>63.1266</c:v>
                </c:pt>
                <c:pt idx="4087">
                  <c:v>63.1396</c:v>
                </c:pt>
                <c:pt idx="4088">
                  <c:v>63.1526</c:v>
                </c:pt>
                <c:pt idx="4089">
                  <c:v>63.1656</c:v>
                </c:pt>
                <c:pt idx="4090">
                  <c:v>63.1786</c:v>
                </c:pt>
                <c:pt idx="4091">
                  <c:v>63.1916</c:v>
                </c:pt>
                <c:pt idx="4092">
                  <c:v>63.2046</c:v>
                </c:pt>
                <c:pt idx="4093">
                  <c:v>63.2176</c:v>
                </c:pt>
                <c:pt idx="4094">
                  <c:v>63.2306</c:v>
                </c:pt>
                <c:pt idx="4095">
                  <c:v>63.2436</c:v>
                </c:pt>
                <c:pt idx="4096">
                  <c:v>63.2566</c:v>
                </c:pt>
                <c:pt idx="4097">
                  <c:v>63.2696</c:v>
                </c:pt>
                <c:pt idx="4098">
                  <c:v>63.2826</c:v>
                </c:pt>
                <c:pt idx="4099">
                  <c:v>63.2956</c:v>
                </c:pt>
                <c:pt idx="4100">
                  <c:v>63.3086</c:v>
                </c:pt>
                <c:pt idx="4101">
                  <c:v>63.3216</c:v>
                </c:pt>
                <c:pt idx="4102">
                  <c:v>63.3346</c:v>
                </c:pt>
                <c:pt idx="4103">
                  <c:v>63.3476</c:v>
                </c:pt>
                <c:pt idx="4104">
                  <c:v>63.3606</c:v>
                </c:pt>
                <c:pt idx="4105">
                  <c:v>63.3736</c:v>
                </c:pt>
                <c:pt idx="4106">
                  <c:v>63.3866</c:v>
                </c:pt>
                <c:pt idx="4107">
                  <c:v>63.3996</c:v>
                </c:pt>
                <c:pt idx="4108">
                  <c:v>63.4126</c:v>
                </c:pt>
                <c:pt idx="4109">
                  <c:v>63.4256</c:v>
                </c:pt>
                <c:pt idx="4110">
                  <c:v>63.4386</c:v>
                </c:pt>
                <c:pt idx="4111">
                  <c:v>63.4516</c:v>
                </c:pt>
                <c:pt idx="4112">
                  <c:v>63.4646</c:v>
                </c:pt>
                <c:pt idx="4113">
                  <c:v>63.4776</c:v>
                </c:pt>
                <c:pt idx="4114">
                  <c:v>63.4906</c:v>
                </c:pt>
                <c:pt idx="4115">
                  <c:v>63.5036</c:v>
                </c:pt>
                <c:pt idx="4116">
                  <c:v>63.5166</c:v>
                </c:pt>
                <c:pt idx="4117">
                  <c:v>63.5296</c:v>
                </c:pt>
                <c:pt idx="4118">
                  <c:v>63.5426</c:v>
                </c:pt>
                <c:pt idx="4119">
                  <c:v>63.5556</c:v>
                </c:pt>
                <c:pt idx="4120">
                  <c:v>63.5686</c:v>
                </c:pt>
                <c:pt idx="4121">
                  <c:v>63.5816</c:v>
                </c:pt>
                <c:pt idx="4122">
                  <c:v>63.5946</c:v>
                </c:pt>
                <c:pt idx="4123">
                  <c:v>63.6076</c:v>
                </c:pt>
                <c:pt idx="4124">
                  <c:v>63.6206</c:v>
                </c:pt>
                <c:pt idx="4125">
                  <c:v>63.6336</c:v>
                </c:pt>
                <c:pt idx="4126">
                  <c:v>63.6466</c:v>
                </c:pt>
                <c:pt idx="4127">
                  <c:v>63.6596</c:v>
                </c:pt>
                <c:pt idx="4128">
                  <c:v>63.6726</c:v>
                </c:pt>
                <c:pt idx="4129">
                  <c:v>63.6856</c:v>
                </c:pt>
                <c:pt idx="4130">
                  <c:v>63.6986</c:v>
                </c:pt>
                <c:pt idx="4131">
                  <c:v>63.7116</c:v>
                </c:pt>
                <c:pt idx="4132">
                  <c:v>63.7246</c:v>
                </c:pt>
                <c:pt idx="4133">
                  <c:v>63.7376</c:v>
                </c:pt>
                <c:pt idx="4134">
                  <c:v>63.7506</c:v>
                </c:pt>
                <c:pt idx="4135">
                  <c:v>63.7636</c:v>
                </c:pt>
                <c:pt idx="4136">
                  <c:v>63.7766</c:v>
                </c:pt>
                <c:pt idx="4137">
                  <c:v>63.7896</c:v>
                </c:pt>
                <c:pt idx="4138">
                  <c:v>63.8026</c:v>
                </c:pt>
                <c:pt idx="4139">
                  <c:v>63.8156</c:v>
                </c:pt>
                <c:pt idx="4140">
                  <c:v>63.8286</c:v>
                </c:pt>
                <c:pt idx="4141">
                  <c:v>63.8416</c:v>
                </c:pt>
                <c:pt idx="4142">
                  <c:v>63.8546</c:v>
                </c:pt>
                <c:pt idx="4143">
                  <c:v>63.8676</c:v>
                </c:pt>
                <c:pt idx="4144">
                  <c:v>63.8806</c:v>
                </c:pt>
                <c:pt idx="4145">
                  <c:v>63.8936</c:v>
                </c:pt>
                <c:pt idx="4146">
                  <c:v>63.9066</c:v>
                </c:pt>
                <c:pt idx="4147">
                  <c:v>63.9196</c:v>
                </c:pt>
                <c:pt idx="4148">
                  <c:v>63.9326</c:v>
                </c:pt>
                <c:pt idx="4149">
                  <c:v>63.9456</c:v>
                </c:pt>
                <c:pt idx="4150">
                  <c:v>63.9586</c:v>
                </c:pt>
                <c:pt idx="4151">
                  <c:v>63.9716</c:v>
                </c:pt>
                <c:pt idx="4152">
                  <c:v>63.9846</c:v>
                </c:pt>
                <c:pt idx="4153">
                  <c:v>63.9976</c:v>
                </c:pt>
                <c:pt idx="4154">
                  <c:v>64.0106</c:v>
                </c:pt>
                <c:pt idx="4155">
                  <c:v>64.0236</c:v>
                </c:pt>
                <c:pt idx="4156">
                  <c:v>64.0366</c:v>
                </c:pt>
                <c:pt idx="4157">
                  <c:v>64.0496</c:v>
                </c:pt>
                <c:pt idx="4158">
                  <c:v>64.0626</c:v>
                </c:pt>
                <c:pt idx="4159">
                  <c:v>64.07559999999998</c:v>
                </c:pt>
                <c:pt idx="4160">
                  <c:v>64.0886</c:v>
                </c:pt>
                <c:pt idx="4161">
                  <c:v>64.1016</c:v>
                </c:pt>
                <c:pt idx="4162">
                  <c:v>64.1146</c:v>
                </c:pt>
                <c:pt idx="4163">
                  <c:v>64.1276</c:v>
                </c:pt>
                <c:pt idx="4164">
                  <c:v>64.1406</c:v>
                </c:pt>
                <c:pt idx="4165">
                  <c:v>64.1536</c:v>
                </c:pt>
                <c:pt idx="4166">
                  <c:v>64.1666</c:v>
                </c:pt>
                <c:pt idx="4167">
                  <c:v>64.17959999999998</c:v>
                </c:pt>
                <c:pt idx="4168">
                  <c:v>64.1926</c:v>
                </c:pt>
                <c:pt idx="4169">
                  <c:v>64.2056</c:v>
                </c:pt>
                <c:pt idx="4170">
                  <c:v>64.2186</c:v>
                </c:pt>
                <c:pt idx="4171">
                  <c:v>64.2316</c:v>
                </c:pt>
                <c:pt idx="4172">
                  <c:v>64.2446</c:v>
                </c:pt>
                <c:pt idx="4173">
                  <c:v>64.2576</c:v>
                </c:pt>
                <c:pt idx="4174">
                  <c:v>64.2706</c:v>
                </c:pt>
                <c:pt idx="4175">
                  <c:v>64.2836</c:v>
                </c:pt>
                <c:pt idx="4176">
                  <c:v>64.2966</c:v>
                </c:pt>
                <c:pt idx="4177">
                  <c:v>64.3096</c:v>
                </c:pt>
                <c:pt idx="4178">
                  <c:v>64.32259999999998</c:v>
                </c:pt>
                <c:pt idx="4179">
                  <c:v>64.3356</c:v>
                </c:pt>
                <c:pt idx="4180">
                  <c:v>64.3486</c:v>
                </c:pt>
                <c:pt idx="4181">
                  <c:v>64.3616</c:v>
                </c:pt>
                <c:pt idx="4182">
                  <c:v>64.3746</c:v>
                </c:pt>
                <c:pt idx="4183">
                  <c:v>64.3876</c:v>
                </c:pt>
                <c:pt idx="4184">
                  <c:v>64.4006</c:v>
                </c:pt>
                <c:pt idx="4185">
                  <c:v>64.4136</c:v>
                </c:pt>
                <c:pt idx="4186">
                  <c:v>64.4266</c:v>
                </c:pt>
                <c:pt idx="4187">
                  <c:v>64.4396</c:v>
                </c:pt>
                <c:pt idx="4188">
                  <c:v>64.4526</c:v>
                </c:pt>
                <c:pt idx="4189">
                  <c:v>64.4656</c:v>
                </c:pt>
                <c:pt idx="4190">
                  <c:v>64.4786</c:v>
                </c:pt>
                <c:pt idx="4191">
                  <c:v>64.4916</c:v>
                </c:pt>
                <c:pt idx="4192">
                  <c:v>64.5046</c:v>
                </c:pt>
                <c:pt idx="4193">
                  <c:v>64.5176</c:v>
                </c:pt>
                <c:pt idx="4194">
                  <c:v>64.5306</c:v>
                </c:pt>
                <c:pt idx="4195">
                  <c:v>64.5436</c:v>
                </c:pt>
                <c:pt idx="4196">
                  <c:v>64.5566</c:v>
                </c:pt>
                <c:pt idx="4197">
                  <c:v>64.5696</c:v>
                </c:pt>
                <c:pt idx="4198">
                  <c:v>64.5826</c:v>
                </c:pt>
                <c:pt idx="4199">
                  <c:v>64.5956</c:v>
                </c:pt>
                <c:pt idx="4200">
                  <c:v>64.6086</c:v>
                </c:pt>
                <c:pt idx="4201">
                  <c:v>64.6216</c:v>
                </c:pt>
                <c:pt idx="4202">
                  <c:v>64.6346</c:v>
                </c:pt>
                <c:pt idx="4203">
                  <c:v>64.6476</c:v>
                </c:pt>
                <c:pt idx="4204">
                  <c:v>64.6606</c:v>
                </c:pt>
                <c:pt idx="4205">
                  <c:v>64.67359999999998</c:v>
                </c:pt>
                <c:pt idx="4206">
                  <c:v>64.6866</c:v>
                </c:pt>
                <c:pt idx="4207">
                  <c:v>64.6996</c:v>
                </c:pt>
                <c:pt idx="4208">
                  <c:v>64.7126</c:v>
                </c:pt>
                <c:pt idx="4209">
                  <c:v>64.7256</c:v>
                </c:pt>
                <c:pt idx="4210">
                  <c:v>64.7386</c:v>
                </c:pt>
                <c:pt idx="4211">
                  <c:v>64.7516</c:v>
                </c:pt>
                <c:pt idx="4212">
                  <c:v>64.7646</c:v>
                </c:pt>
                <c:pt idx="4213">
                  <c:v>64.7776</c:v>
                </c:pt>
                <c:pt idx="4214">
                  <c:v>64.7906</c:v>
                </c:pt>
                <c:pt idx="4215">
                  <c:v>64.8036</c:v>
                </c:pt>
                <c:pt idx="4216">
                  <c:v>64.8166</c:v>
                </c:pt>
                <c:pt idx="4217">
                  <c:v>64.8296</c:v>
                </c:pt>
                <c:pt idx="4218">
                  <c:v>64.8426</c:v>
                </c:pt>
                <c:pt idx="4219">
                  <c:v>64.8556</c:v>
                </c:pt>
                <c:pt idx="4220">
                  <c:v>64.8686</c:v>
                </c:pt>
                <c:pt idx="4221">
                  <c:v>64.8816</c:v>
                </c:pt>
                <c:pt idx="4222">
                  <c:v>64.8946</c:v>
                </c:pt>
                <c:pt idx="4223">
                  <c:v>64.9076</c:v>
                </c:pt>
                <c:pt idx="4224">
                  <c:v>64.9206</c:v>
                </c:pt>
                <c:pt idx="4225">
                  <c:v>64.9336</c:v>
                </c:pt>
                <c:pt idx="4226">
                  <c:v>64.9466</c:v>
                </c:pt>
                <c:pt idx="4227">
                  <c:v>64.9596</c:v>
                </c:pt>
                <c:pt idx="4228">
                  <c:v>64.9726</c:v>
                </c:pt>
                <c:pt idx="4229">
                  <c:v>64.9856</c:v>
                </c:pt>
                <c:pt idx="4230">
                  <c:v>64.9986</c:v>
                </c:pt>
                <c:pt idx="4231">
                  <c:v>65.0116</c:v>
                </c:pt>
                <c:pt idx="4232">
                  <c:v>65.0246</c:v>
                </c:pt>
                <c:pt idx="4233">
                  <c:v>65.0376</c:v>
                </c:pt>
                <c:pt idx="4234">
                  <c:v>65.0506</c:v>
                </c:pt>
                <c:pt idx="4235">
                  <c:v>65.0636</c:v>
                </c:pt>
                <c:pt idx="4236">
                  <c:v>65.0766</c:v>
                </c:pt>
                <c:pt idx="4237">
                  <c:v>65.0896</c:v>
                </c:pt>
                <c:pt idx="4238">
                  <c:v>65.1026</c:v>
                </c:pt>
                <c:pt idx="4239">
                  <c:v>65.1156</c:v>
                </c:pt>
                <c:pt idx="4240">
                  <c:v>65.12860000000001</c:v>
                </c:pt>
                <c:pt idx="4241">
                  <c:v>65.1416</c:v>
                </c:pt>
                <c:pt idx="4242">
                  <c:v>65.1546</c:v>
                </c:pt>
                <c:pt idx="4243">
                  <c:v>65.1676</c:v>
                </c:pt>
                <c:pt idx="4244">
                  <c:v>65.1806</c:v>
                </c:pt>
                <c:pt idx="4245">
                  <c:v>65.1936</c:v>
                </c:pt>
                <c:pt idx="4246">
                  <c:v>65.2066</c:v>
                </c:pt>
                <c:pt idx="4247">
                  <c:v>65.2196</c:v>
                </c:pt>
                <c:pt idx="4248">
                  <c:v>65.2326</c:v>
                </c:pt>
                <c:pt idx="4249">
                  <c:v>65.2456</c:v>
                </c:pt>
                <c:pt idx="4250">
                  <c:v>65.2586</c:v>
                </c:pt>
                <c:pt idx="4251">
                  <c:v>65.2716</c:v>
                </c:pt>
                <c:pt idx="4252">
                  <c:v>65.2846</c:v>
                </c:pt>
                <c:pt idx="4253">
                  <c:v>65.2976</c:v>
                </c:pt>
                <c:pt idx="4254">
                  <c:v>65.3106</c:v>
                </c:pt>
                <c:pt idx="4255">
                  <c:v>65.3236</c:v>
                </c:pt>
                <c:pt idx="4256">
                  <c:v>65.3366</c:v>
                </c:pt>
                <c:pt idx="4257">
                  <c:v>65.3496</c:v>
                </c:pt>
                <c:pt idx="4258">
                  <c:v>65.3626</c:v>
                </c:pt>
                <c:pt idx="4259">
                  <c:v>65.37560000000001</c:v>
                </c:pt>
                <c:pt idx="4260">
                  <c:v>65.3886</c:v>
                </c:pt>
                <c:pt idx="4261">
                  <c:v>65.4016</c:v>
                </c:pt>
                <c:pt idx="4262">
                  <c:v>65.4146</c:v>
                </c:pt>
                <c:pt idx="4263">
                  <c:v>65.4276</c:v>
                </c:pt>
                <c:pt idx="4264">
                  <c:v>65.4406</c:v>
                </c:pt>
                <c:pt idx="4265">
                  <c:v>65.4536</c:v>
                </c:pt>
                <c:pt idx="4266">
                  <c:v>65.4666</c:v>
                </c:pt>
                <c:pt idx="4267">
                  <c:v>65.4796</c:v>
                </c:pt>
                <c:pt idx="4268">
                  <c:v>65.4926</c:v>
                </c:pt>
                <c:pt idx="4269">
                  <c:v>65.5056</c:v>
                </c:pt>
                <c:pt idx="4270">
                  <c:v>65.5186</c:v>
                </c:pt>
                <c:pt idx="4271">
                  <c:v>65.5316</c:v>
                </c:pt>
                <c:pt idx="4272">
                  <c:v>65.5446</c:v>
                </c:pt>
                <c:pt idx="4273">
                  <c:v>65.5576</c:v>
                </c:pt>
                <c:pt idx="4274">
                  <c:v>65.5706</c:v>
                </c:pt>
                <c:pt idx="4275">
                  <c:v>65.5836</c:v>
                </c:pt>
                <c:pt idx="4276">
                  <c:v>65.5966</c:v>
                </c:pt>
                <c:pt idx="4277">
                  <c:v>65.6096</c:v>
                </c:pt>
                <c:pt idx="4278">
                  <c:v>65.62260000000001</c:v>
                </c:pt>
                <c:pt idx="4279">
                  <c:v>65.6356</c:v>
                </c:pt>
                <c:pt idx="4280">
                  <c:v>65.6486</c:v>
                </c:pt>
                <c:pt idx="4281">
                  <c:v>65.6616</c:v>
                </c:pt>
                <c:pt idx="4282">
                  <c:v>65.6746</c:v>
                </c:pt>
                <c:pt idx="4283">
                  <c:v>65.6876</c:v>
                </c:pt>
                <c:pt idx="4284">
                  <c:v>65.7006</c:v>
                </c:pt>
                <c:pt idx="4285">
                  <c:v>65.7136</c:v>
                </c:pt>
                <c:pt idx="4286">
                  <c:v>65.7266</c:v>
                </c:pt>
                <c:pt idx="4287">
                  <c:v>65.7396</c:v>
                </c:pt>
                <c:pt idx="4288">
                  <c:v>65.7526</c:v>
                </c:pt>
                <c:pt idx="4289">
                  <c:v>65.7656</c:v>
                </c:pt>
                <c:pt idx="4290">
                  <c:v>65.7786</c:v>
                </c:pt>
                <c:pt idx="4291">
                  <c:v>65.7916</c:v>
                </c:pt>
                <c:pt idx="4292">
                  <c:v>65.8046</c:v>
                </c:pt>
                <c:pt idx="4293">
                  <c:v>65.8176</c:v>
                </c:pt>
                <c:pt idx="4294">
                  <c:v>65.8306</c:v>
                </c:pt>
                <c:pt idx="4295">
                  <c:v>65.8436</c:v>
                </c:pt>
                <c:pt idx="4296">
                  <c:v>65.8566</c:v>
                </c:pt>
                <c:pt idx="4297">
                  <c:v>65.8696</c:v>
                </c:pt>
                <c:pt idx="4298">
                  <c:v>65.8826</c:v>
                </c:pt>
                <c:pt idx="4299">
                  <c:v>65.8956</c:v>
                </c:pt>
                <c:pt idx="4300">
                  <c:v>65.9086</c:v>
                </c:pt>
                <c:pt idx="4301">
                  <c:v>65.9216</c:v>
                </c:pt>
                <c:pt idx="4302">
                  <c:v>65.9346</c:v>
                </c:pt>
                <c:pt idx="4303">
                  <c:v>65.9476</c:v>
                </c:pt>
                <c:pt idx="4304">
                  <c:v>65.9606</c:v>
                </c:pt>
                <c:pt idx="4305">
                  <c:v>65.9736</c:v>
                </c:pt>
                <c:pt idx="4306">
                  <c:v>65.9866</c:v>
                </c:pt>
                <c:pt idx="4307">
                  <c:v>65.9996</c:v>
                </c:pt>
                <c:pt idx="4308">
                  <c:v>66.0126</c:v>
                </c:pt>
                <c:pt idx="4309">
                  <c:v>66.0256</c:v>
                </c:pt>
                <c:pt idx="4310">
                  <c:v>66.0386</c:v>
                </c:pt>
                <c:pt idx="4311">
                  <c:v>66.0516</c:v>
                </c:pt>
                <c:pt idx="4312">
                  <c:v>66.0646</c:v>
                </c:pt>
                <c:pt idx="4313">
                  <c:v>66.0776</c:v>
                </c:pt>
                <c:pt idx="4314">
                  <c:v>66.0906</c:v>
                </c:pt>
                <c:pt idx="4315">
                  <c:v>66.1036</c:v>
                </c:pt>
                <c:pt idx="4316">
                  <c:v>66.1166</c:v>
                </c:pt>
                <c:pt idx="4317">
                  <c:v>66.1296</c:v>
                </c:pt>
                <c:pt idx="4318">
                  <c:v>66.1426</c:v>
                </c:pt>
                <c:pt idx="4319">
                  <c:v>66.15560000000001</c:v>
                </c:pt>
                <c:pt idx="4320">
                  <c:v>66.1686</c:v>
                </c:pt>
                <c:pt idx="4321">
                  <c:v>66.1816</c:v>
                </c:pt>
                <c:pt idx="4322">
                  <c:v>66.1946</c:v>
                </c:pt>
                <c:pt idx="4323">
                  <c:v>66.2076</c:v>
                </c:pt>
                <c:pt idx="4324">
                  <c:v>66.2206</c:v>
                </c:pt>
                <c:pt idx="4325">
                  <c:v>66.2336</c:v>
                </c:pt>
                <c:pt idx="4326">
                  <c:v>66.2466</c:v>
                </c:pt>
                <c:pt idx="4327">
                  <c:v>66.2596</c:v>
                </c:pt>
                <c:pt idx="4328">
                  <c:v>66.2726</c:v>
                </c:pt>
                <c:pt idx="4329">
                  <c:v>66.2856</c:v>
                </c:pt>
                <c:pt idx="4330">
                  <c:v>66.2986</c:v>
                </c:pt>
                <c:pt idx="4331">
                  <c:v>66.3116</c:v>
                </c:pt>
                <c:pt idx="4332">
                  <c:v>66.3246</c:v>
                </c:pt>
                <c:pt idx="4333">
                  <c:v>66.3376</c:v>
                </c:pt>
                <c:pt idx="4334">
                  <c:v>66.3506</c:v>
                </c:pt>
                <c:pt idx="4335">
                  <c:v>66.3636</c:v>
                </c:pt>
                <c:pt idx="4336">
                  <c:v>66.3766</c:v>
                </c:pt>
                <c:pt idx="4337">
                  <c:v>66.3896</c:v>
                </c:pt>
                <c:pt idx="4338">
                  <c:v>66.4026</c:v>
                </c:pt>
                <c:pt idx="4339">
                  <c:v>66.4156</c:v>
                </c:pt>
                <c:pt idx="4340">
                  <c:v>66.4286</c:v>
                </c:pt>
                <c:pt idx="4341">
                  <c:v>66.4416</c:v>
                </c:pt>
                <c:pt idx="4342">
                  <c:v>66.4546</c:v>
                </c:pt>
                <c:pt idx="4343">
                  <c:v>66.4676</c:v>
                </c:pt>
                <c:pt idx="4344">
                  <c:v>66.4806</c:v>
                </c:pt>
                <c:pt idx="4345">
                  <c:v>66.4936</c:v>
                </c:pt>
                <c:pt idx="4346">
                  <c:v>66.5066</c:v>
                </c:pt>
                <c:pt idx="4347">
                  <c:v>66.5196</c:v>
                </c:pt>
                <c:pt idx="4348">
                  <c:v>66.5326</c:v>
                </c:pt>
                <c:pt idx="4349">
                  <c:v>66.5456</c:v>
                </c:pt>
                <c:pt idx="4350">
                  <c:v>66.5586</c:v>
                </c:pt>
                <c:pt idx="4351">
                  <c:v>66.5716</c:v>
                </c:pt>
                <c:pt idx="4352">
                  <c:v>66.5846</c:v>
                </c:pt>
                <c:pt idx="4353">
                  <c:v>66.5976</c:v>
                </c:pt>
                <c:pt idx="4354">
                  <c:v>66.6106</c:v>
                </c:pt>
                <c:pt idx="4355">
                  <c:v>66.6236</c:v>
                </c:pt>
                <c:pt idx="4356">
                  <c:v>66.6366</c:v>
                </c:pt>
                <c:pt idx="4357">
                  <c:v>66.6496</c:v>
                </c:pt>
                <c:pt idx="4358">
                  <c:v>66.6626</c:v>
                </c:pt>
                <c:pt idx="4359">
                  <c:v>66.67559999999997</c:v>
                </c:pt>
                <c:pt idx="4360">
                  <c:v>66.68859999999998</c:v>
                </c:pt>
                <c:pt idx="4361">
                  <c:v>66.7016</c:v>
                </c:pt>
                <c:pt idx="4362">
                  <c:v>66.7146</c:v>
                </c:pt>
                <c:pt idx="4363">
                  <c:v>66.7276</c:v>
                </c:pt>
                <c:pt idx="4364">
                  <c:v>66.7406</c:v>
                </c:pt>
                <c:pt idx="4365">
                  <c:v>66.7536</c:v>
                </c:pt>
                <c:pt idx="4366">
                  <c:v>66.7666</c:v>
                </c:pt>
                <c:pt idx="4367">
                  <c:v>66.7796</c:v>
                </c:pt>
                <c:pt idx="4368">
                  <c:v>66.7926</c:v>
                </c:pt>
                <c:pt idx="4369">
                  <c:v>66.8056</c:v>
                </c:pt>
                <c:pt idx="4370">
                  <c:v>66.8186</c:v>
                </c:pt>
                <c:pt idx="4371">
                  <c:v>66.8316</c:v>
                </c:pt>
                <c:pt idx="4372">
                  <c:v>66.8446</c:v>
                </c:pt>
                <c:pt idx="4373">
                  <c:v>66.8576</c:v>
                </c:pt>
                <c:pt idx="4374">
                  <c:v>66.8706</c:v>
                </c:pt>
                <c:pt idx="4375">
                  <c:v>66.8836</c:v>
                </c:pt>
                <c:pt idx="4376">
                  <c:v>66.8966</c:v>
                </c:pt>
                <c:pt idx="4377">
                  <c:v>66.9096</c:v>
                </c:pt>
                <c:pt idx="4378">
                  <c:v>66.9226</c:v>
                </c:pt>
                <c:pt idx="4379">
                  <c:v>66.9356</c:v>
                </c:pt>
                <c:pt idx="4380">
                  <c:v>66.9486</c:v>
                </c:pt>
                <c:pt idx="4381">
                  <c:v>66.9616</c:v>
                </c:pt>
                <c:pt idx="4382">
                  <c:v>66.9746</c:v>
                </c:pt>
                <c:pt idx="4383">
                  <c:v>66.9876</c:v>
                </c:pt>
                <c:pt idx="4384">
                  <c:v>67.0006</c:v>
                </c:pt>
                <c:pt idx="4385">
                  <c:v>67.0136</c:v>
                </c:pt>
                <c:pt idx="4386">
                  <c:v>67.0266</c:v>
                </c:pt>
                <c:pt idx="4387">
                  <c:v>67.0396</c:v>
                </c:pt>
                <c:pt idx="4388">
                  <c:v>67.0526</c:v>
                </c:pt>
                <c:pt idx="4389">
                  <c:v>67.0656</c:v>
                </c:pt>
                <c:pt idx="4390">
                  <c:v>67.07859999999998</c:v>
                </c:pt>
                <c:pt idx="4391">
                  <c:v>67.0916</c:v>
                </c:pt>
                <c:pt idx="4392">
                  <c:v>67.1046</c:v>
                </c:pt>
                <c:pt idx="4393">
                  <c:v>67.1176</c:v>
                </c:pt>
                <c:pt idx="4394">
                  <c:v>67.1306</c:v>
                </c:pt>
                <c:pt idx="4395">
                  <c:v>67.1436</c:v>
                </c:pt>
                <c:pt idx="4396">
                  <c:v>67.1566</c:v>
                </c:pt>
                <c:pt idx="4397">
                  <c:v>67.1696</c:v>
                </c:pt>
                <c:pt idx="4398">
                  <c:v>67.18259999999998</c:v>
                </c:pt>
                <c:pt idx="4399">
                  <c:v>67.1956</c:v>
                </c:pt>
                <c:pt idx="4400">
                  <c:v>67.2086</c:v>
                </c:pt>
                <c:pt idx="4401">
                  <c:v>67.2216</c:v>
                </c:pt>
                <c:pt idx="4402">
                  <c:v>67.2346</c:v>
                </c:pt>
                <c:pt idx="4403">
                  <c:v>67.2476</c:v>
                </c:pt>
                <c:pt idx="4404">
                  <c:v>67.2606</c:v>
                </c:pt>
                <c:pt idx="4405">
                  <c:v>67.2736</c:v>
                </c:pt>
                <c:pt idx="4406">
                  <c:v>67.2866</c:v>
                </c:pt>
                <c:pt idx="4407">
                  <c:v>67.2996</c:v>
                </c:pt>
                <c:pt idx="4408">
                  <c:v>67.3126</c:v>
                </c:pt>
                <c:pt idx="4409">
                  <c:v>67.32559999999998</c:v>
                </c:pt>
                <c:pt idx="4410">
                  <c:v>67.3386</c:v>
                </c:pt>
                <c:pt idx="4411">
                  <c:v>67.3516</c:v>
                </c:pt>
                <c:pt idx="4412">
                  <c:v>67.3646</c:v>
                </c:pt>
                <c:pt idx="4413">
                  <c:v>67.3776</c:v>
                </c:pt>
                <c:pt idx="4414">
                  <c:v>67.3906</c:v>
                </c:pt>
                <c:pt idx="4415">
                  <c:v>67.4036</c:v>
                </c:pt>
                <c:pt idx="4416">
                  <c:v>67.4166</c:v>
                </c:pt>
                <c:pt idx="4417">
                  <c:v>67.4296</c:v>
                </c:pt>
                <c:pt idx="4418">
                  <c:v>67.4426</c:v>
                </c:pt>
                <c:pt idx="4419">
                  <c:v>67.4556</c:v>
                </c:pt>
                <c:pt idx="4420">
                  <c:v>67.4686</c:v>
                </c:pt>
                <c:pt idx="4421">
                  <c:v>67.4816</c:v>
                </c:pt>
                <c:pt idx="4422">
                  <c:v>67.4946</c:v>
                </c:pt>
                <c:pt idx="4423">
                  <c:v>67.5076</c:v>
                </c:pt>
                <c:pt idx="4424">
                  <c:v>67.5206</c:v>
                </c:pt>
                <c:pt idx="4425">
                  <c:v>67.5336</c:v>
                </c:pt>
                <c:pt idx="4426">
                  <c:v>67.5466</c:v>
                </c:pt>
                <c:pt idx="4427">
                  <c:v>67.5596</c:v>
                </c:pt>
                <c:pt idx="4428">
                  <c:v>67.57259999999998</c:v>
                </c:pt>
                <c:pt idx="4429">
                  <c:v>67.5856</c:v>
                </c:pt>
                <c:pt idx="4430">
                  <c:v>67.5986</c:v>
                </c:pt>
                <c:pt idx="4431">
                  <c:v>67.6116</c:v>
                </c:pt>
                <c:pt idx="4432">
                  <c:v>67.6246</c:v>
                </c:pt>
                <c:pt idx="4433">
                  <c:v>67.6376</c:v>
                </c:pt>
                <c:pt idx="4434">
                  <c:v>67.6506</c:v>
                </c:pt>
                <c:pt idx="4435">
                  <c:v>67.6636</c:v>
                </c:pt>
                <c:pt idx="4436">
                  <c:v>67.67659999999998</c:v>
                </c:pt>
                <c:pt idx="4437">
                  <c:v>67.6896</c:v>
                </c:pt>
                <c:pt idx="4438">
                  <c:v>67.7026</c:v>
                </c:pt>
                <c:pt idx="4439">
                  <c:v>67.7156</c:v>
                </c:pt>
                <c:pt idx="4440">
                  <c:v>67.7286</c:v>
                </c:pt>
                <c:pt idx="4441">
                  <c:v>67.7416</c:v>
                </c:pt>
                <c:pt idx="4442">
                  <c:v>67.7546</c:v>
                </c:pt>
                <c:pt idx="4443">
                  <c:v>67.7676</c:v>
                </c:pt>
                <c:pt idx="4444">
                  <c:v>67.7806</c:v>
                </c:pt>
                <c:pt idx="4445">
                  <c:v>67.7936</c:v>
                </c:pt>
                <c:pt idx="4446">
                  <c:v>67.8066</c:v>
                </c:pt>
                <c:pt idx="4447">
                  <c:v>67.8196</c:v>
                </c:pt>
                <c:pt idx="4448">
                  <c:v>67.8326</c:v>
                </c:pt>
                <c:pt idx="4449">
                  <c:v>67.8456</c:v>
                </c:pt>
                <c:pt idx="4450">
                  <c:v>67.8586</c:v>
                </c:pt>
                <c:pt idx="4451">
                  <c:v>67.8716</c:v>
                </c:pt>
                <c:pt idx="4452">
                  <c:v>67.8846</c:v>
                </c:pt>
                <c:pt idx="4453">
                  <c:v>67.8976</c:v>
                </c:pt>
                <c:pt idx="4454">
                  <c:v>67.9106</c:v>
                </c:pt>
                <c:pt idx="4455">
                  <c:v>67.9236</c:v>
                </c:pt>
                <c:pt idx="4456">
                  <c:v>67.9366</c:v>
                </c:pt>
                <c:pt idx="4457">
                  <c:v>67.9496</c:v>
                </c:pt>
                <c:pt idx="4458">
                  <c:v>67.9626</c:v>
                </c:pt>
                <c:pt idx="4459">
                  <c:v>67.9756</c:v>
                </c:pt>
                <c:pt idx="4460">
                  <c:v>67.9886</c:v>
                </c:pt>
                <c:pt idx="4461">
                  <c:v>68.0016</c:v>
                </c:pt>
                <c:pt idx="4462">
                  <c:v>68.0146</c:v>
                </c:pt>
                <c:pt idx="4463">
                  <c:v>68.0276</c:v>
                </c:pt>
                <c:pt idx="4464">
                  <c:v>68.0406</c:v>
                </c:pt>
                <c:pt idx="4465">
                  <c:v>68.0536</c:v>
                </c:pt>
                <c:pt idx="4466">
                  <c:v>68.0666</c:v>
                </c:pt>
                <c:pt idx="4467">
                  <c:v>68.0796</c:v>
                </c:pt>
                <c:pt idx="4468">
                  <c:v>68.0926</c:v>
                </c:pt>
                <c:pt idx="4469">
                  <c:v>68.1056</c:v>
                </c:pt>
                <c:pt idx="4470">
                  <c:v>68.1186</c:v>
                </c:pt>
                <c:pt idx="4471">
                  <c:v>68.1316</c:v>
                </c:pt>
                <c:pt idx="4472">
                  <c:v>68.1446</c:v>
                </c:pt>
                <c:pt idx="4473">
                  <c:v>68.1576</c:v>
                </c:pt>
                <c:pt idx="4474">
                  <c:v>68.17059999999998</c:v>
                </c:pt>
                <c:pt idx="4475">
                  <c:v>68.1836</c:v>
                </c:pt>
                <c:pt idx="4476">
                  <c:v>68.1966</c:v>
                </c:pt>
                <c:pt idx="4477">
                  <c:v>68.2096</c:v>
                </c:pt>
                <c:pt idx="4478">
                  <c:v>68.2226</c:v>
                </c:pt>
                <c:pt idx="4479">
                  <c:v>68.2356</c:v>
                </c:pt>
                <c:pt idx="4480">
                  <c:v>68.2486</c:v>
                </c:pt>
                <c:pt idx="4481">
                  <c:v>68.2616</c:v>
                </c:pt>
                <c:pt idx="4482">
                  <c:v>68.2746</c:v>
                </c:pt>
                <c:pt idx="4483">
                  <c:v>68.2876</c:v>
                </c:pt>
                <c:pt idx="4484">
                  <c:v>68.3006</c:v>
                </c:pt>
                <c:pt idx="4485">
                  <c:v>68.3136</c:v>
                </c:pt>
                <c:pt idx="4486">
                  <c:v>68.3266</c:v>
                </c:pt>
                <c:pt idx="4487">
                  <c:v>68.3396</c:v>
                </c:pt>
                <c:pt idx="4488">
                  <c:v>68.3526</c:v>
                </c:pt>
                <c:pt idx="4489">
                  <c:v>68.3656</c:v>
                </c:pt>
                <c:pt idx="4490">
                  <c:v>68.37860000000001</c:v>
                </c:pt>
                <c:pt idx="4491">
                  <c:v>68.3916</c:v>
                </c:pt>
                <c:pt idx="4492">
                  <c:v>68.4046</c:v>
                </c:pt>
                <c:pt idx="4493">
                  <c:v>68.4176</c:v>
                </c:pt>
                <c:pt idx="4494">
                  <c:v>68.4306</c:v>
                </c:pt>
                <c:pt idx="4495">
                  <c:v>68.4436</c:v>
                </c:pt>
                <c:pt idx="4496">
                  <c:v>68.4566</c:v>
                </c:pt>
                <c:pt idx="4497">
                  <c:v>68.4696</c:v>
                </c:pt>
                <c:pt idx="4498">
                  <c:v>68.4826</c:v>
                </c:pt>
                <c:pt idx="4499">
                  <c:v>68.4956</c:v>
                </c:pt>
                <c:pt idx="4500">
                  <c:v>68.5086</c:v>
                </c:pt>
                <c:pt idx="4501">
                  <c:v>68.5216</c:v>
                </c:pt>
                <c:pt idx="4502">
                  <c:v>68.5346</c:v>
                </c:pt>
                <c:pt idx="4503">
                  <c:v>68.5476</c:v>
                </c:pt>
                <c:pt idx="4504">
                  <c:v>68.5606</c:v>
                </c:pt>
                <c:pt idx="4505">
                  <c:v>68.5736</c:v>
                </c:pt>
                <c:pt idx="4506">
                  <c:v>68.5866</c:v>
                </c:pt>
                <c:pt idx="4507">
                  <c:v>68.5996</c:v>
                </c:pt>
                <c:pt idx="4508">
                  <c:v>68.6126</c:v>
                </c:pt>
                <c:pt idx="4509">
                  <c:v>68.62560000000001</c:v>
                </c:pt>
                <c:pt idx="4510">
                  <c:v>68.6386</c:v>
                </c:pt>
                <c:pt idx="4511">
                  <c:v>68.6516</c:v>
                </c:pt>
                <c:pt idx="4512">
                  <c:v>68.6646</c:v>
                </c:pt>
                <c:pt idx="4513">
                  <c:v>68.6776</c:v>
                </c:pt>
                <c:pt idx="4514">
                  <c:v>68.6906</c:v>
                </c:pt>
                <c:pt idx="4515">
                  <c:v>68.7036</c:v>
                </c:pt>
                <c:pt idx="4516">
                  <c:v>68.7166</c:v>
                </c:pt>
                <c:pt idx="4517">
                  <c:v>68.7296</c:v>
                </c:pt>
                <c:pt idx="4518">
                  <c:v>68.7426</c:v>
                </c:pt>
                <c:pt idx="4519">
                  <c:v>68.7556</c:v>
                </c:pt>
                <c:pt idx="4520">
                  <c:v>68.7686</c:v>
                </c:pt>
                <c:pt idx="4521">
                  <c:v>68.7816</c:v>
                </c:pt>
                <c:pt idx="4522">
                  <c:v>68.7946</c:v>
                </c:pt>
                <c:pt idx="4523">
                  <c:v>68.8076</c:v>
                </c:pt>
                <c:pt idx="4524">
                  <c:v>68.8206</c:v>
                </c:pt>
                <c:pt idx="4525">
                  <c:v>68.8336</c:v>
                </c:pt>
                <c:pt idx="4526">
                  <c:v>68.8466</c:v>
                </c:pt>
                <c:pt idx="4527">
                  <c:v>68.8596</c:v>
                </c:pt>
                <c:pt idx="4528">
                  <c:v>68.87260000000001</c:v>
                </c:pt>
                <c:pt idx="4529">
                  <c:v>68.8856</c:v>
                </c:pt>
                <c:pt idx="4530">
                  <c:v>68.8986</c:v>
                </c:pt>
                <c:pt idx="4531">
                  <c:v>68.9116</c:v>
                </c:pt>
                <c:pt idx="4532">
                  <c:v>68.9246</c:v>
                </c:pt>
                <c:pt idx="4533">
                  <c:v>68.9376</c:v>
                </c:pt>
                <c:pt idx="4534">
                  <c:v>68.9506</c:v>
                </c:pt>
                <c:pt idx="4535">
                  <c:v>68.9636</c:v>
                </c:pt>
                <c:pt idx="4536">
                  <c:v>68.9766</c:v>
                </c:pt>
                <c:pt idx="4537">
                  <c:v>68.9896</c:v>
                </c:pt>
                <c:pt idx="4538">
                  <c:v>69.0026</c:v>
                </c:pt>
                <c:pt idx="4539">
                  <c:v>69.0156</c:v>
                </c:pt>
                <c:pt idx="4540">
                  <c:v>69.0286</c:v>
                </c:pt>
                <c:pt idx="4541">
                  <c:v>69.0416</c:v>
                </c:pt>
                <c:pt idx="4542">
                  <c:v>69.0546</c:v>
                </c:pt>
                <c:pt idx="4543">
                  <c:v>69.0676</c:v>
                </c:pt>
                <c:pt idx="4544">
                  <c:v>69.0806</c:v>
                </c:pt>
                <c:pt idx="4545">
                  <c:v>69.0936</c:v>
                </c:pt>
                <c:pt idx="4546">
                  <c:v>69.1066</c:v>
                </c:pt>
                <c:pt idx="4547">
                  <c:v>69.1196</c:v>
                </c:pt>
                <c:pt idx="4548">
                  <c:v>69.1326</c:v>
                </c:pt>
                <c:pt idx="4549">
                  <c:v>69.1456</c:v>
                </c:pt>
                <c:pt idx="4550">
                  <c:v>69.15860000000001</c:v>
                </c:pt>
                <c:pt idx="4551">
                  <c:v>69.1716</c:v>
                </c:pt>
                <c:pt idx="4552">
                  <c:v>69.1846</c:v>
                </c:pt>
                <c:pt idx="4553">
                  <c:v>69.1976</c:v>
                </c:pt>
                <c:pt idx="4554">
                  <c:v>69.2106</c:v>
                </c:pt>
                <c:pt idx="4555">
                  <c:v>69.2236</c:v>
                </c:pt>
                <c:pt idx="4556">
                  <c:v>69.2366</c:v>
                </c:pt>
                <c:pt idx="4557">
                  <c:v>69.2496</c:v>
                </c:pt>
                <c:pt idx="4558">
                  <c:v>69.2626</c:v>
                </c:pt>
                <c:pt idx="4559">
                  <c:v>69.2756</c:v>
                </c:pt>
                <c:pt idx="4560">
                  <c:v>69.2886</c:v>
                </c:pt>
                <c:pt idx="4561">
                  <c:v>69.3016</c:v>
                </c:pt>
                <c:pt idx="4562">
                  <c:v>69.3146</c:v>
                </c:pt>
                <c:pt idx="4563">
                  <c:v>69.3276</c:v>
                </c:pt>
                <c:pt idx="4564">
                  <c:v>69.3406</c:v>
                </c:pt>
                <c:pt idx="4565">
                  <c:v>69.3536</c:v>
                </c:pt>
                <c:pt idx="4566">
                  <c:v>69.3666</c:v>
                </c:pt>
                <c:pt idx="4567">
                  <c:v>69.3796</c:v>
                </c:pt>
                <c:pt idx="4568">
                  <c:v>69.3926</c:v>
                </c:pt>
                <c:pt idx="4569">
                  <c:v>69.4056</c:v>
                </c:pt>
                <c:pt idx="4570">
                  <c:v>69.4186</c:v>
                </c:pt>
                <c:pt idx="4571">
                  <c:v>69.4316</c:v>
                </c:pt>
                <c:pt idx="4572">
                  <c:v>69.4446</c:v>
                </c:pt>
                <c:pt idx="4573">
                  <c:v>69.4576</c:v>
                </c:pt>
                <c:pt idx="4574">
                  <c:v>69.4706</c:v>
                </c:pt>
                <c:pt idx="4575">
                  <c:v>69.4836</c:v>
                </c:pt>
                <c:pt idx="4576">
                  <c:v>69.4966</c:v>
                </c:pt>
                <c:pt idx="4577">
                  <c:v>69.5096</c:v>
                </c:pt>
                <c:pt idx="4578">
                  <c:v>69.5226</c:v>
                </c:pt>
                <c:pt idx="4579">
                  <c:v>69.5356</c:v>
                </c:pt>
                <c:pt idx="4580">
                  <c:v>69.5486</c:v>
                </c:pt>
                <c:pt idx="4581">
                  <c:v>69.5616</c:v>
                </c:pt>
                <c:pt idx="4582">
                  <c:v>69.5746</c:v>
                </c:pt>
                <c:pt idx="4583">
                  <c:v>69.5876</c:v>
                </c:pt>
                <c:pt idx="4584">
                  <c:v>69.6006</c:v>
                </c:pt>
                <c:pt idx="4585">
                  <c:v>69.6136</c:v>
                </c:pt>
                <c:pt idx="4586">
                  <c:v>69.6266</c:v>
                </c:pt>
                <c:pt idx="4587">
                  <c:v>69.6396</c:v>
                </c:pt>
                <c:pt idx="4588">
                  <c:v>69.65260000000001</c:v>
                </c:pt>
                <c:pt idx="4589">
                  <c:v>69.6656</c:v>
                </c:pt>
                <c:pt idx="4590">
                  <c:v>69.67859999999997</c:v>
                </c:pt>
                <c:pt idx="4591">
                  <c:v>69.6916</c:v>
                </c:pt>
                <c:pt idx="4592">
                  <c:v>69.7046</c:v>
                </c:pt>
                <c:pt idx="4593">
                  <c:v>69.7176</c:v>
                </c:pt>
                <c:pt idx="4594">
                  <c:v>69.7306</c:v>
                </c:pt>
                <c:pt idx="4595">
                  <c:v>69.7436</c:v>
                </c:pt>
                <c:pt idx="4596">
                  <c:v>69.7566</c:v>
                </c:pt>
                <c:pt idx="4597">
                  <c:v>69.7696</c:v>
                </c:pt>
                <c:pt idx="4598">
                  <c:v>69.7826</c:v>
                </c:pt>
                <c:pt idx="4599">
                  <c:v>69.7956</c:v>
                </c:pt>
                <c:pt idx="4600">
                  <c:v>69.8086</c:v>
                </c:pt>
                <c:pt idx="4601">
                  <c:v>69.8216</c:v>
                </c:pt>
                <c:pt idx="4602">
                  <c:v>69.8346</c:v>
                </c:pt>
                <c:pt idx="4603">
                  <c:v>69.8476</c:v>
                </c:pt>
                <c:pt idx="4604">
                  <c:v>69.8606</c:v>
                </c:pt>
                <c:pt idx="4605">
                  <c:v>69.8736</c:v>
                </c:pt>
                <c:pt idx="4606">
                  <c:v>69.8866</c:v>
                </c:pt>
                <c:pt idx="4607">
                  <c:v>69.8996</c:v>
                </c:pt>
                <c:pt idx="4608">
                  <c:v>69.9126</c:v>
                </c:pt>
                <c:pt idx="4609">
                  <c:v>69.9256</c:v>
                </c:pt>
                <c:pt idx="4610">
                  <c:v>69.9386</c:v>
                </c:pt>
                <c:pt idx="4611">
                  <c:v>69.9516</c:v>
                </c:pt>
                <c:pt idx="4612">
                  <c:v>69.9646</c:v>
                </c:pt>
                <c:pt idx="4613">
                  <c:v>69.9776</c:v>
                </c:pt>
                <c:pt idx="4614">
                  <c:v>69.9906</c:v>
                </c:pt>
                <c:pt idx="4615">
                  <c:v>70.0036</c:v>
                </c:pt>
                <c:pt idx="4616">
                  <c:v>70.0166</c:v>
                </c:pt>
                <c:pt idx="4617">
                  <c:v>70.0296</c:v>
                </c:pt>
                <c:pt idx="4618">
                  <c:v>70.0426</c:v>
                </c:pt>
                <c:pt idx="4619">
                  <c:v>70.0556</c:v>
                </c:pt>
                <c:pt idx="4620">
                  <c:v>70.0686</c:v>
                </c:pt>
                <c:pt idx="4621">
                  <c:v>70.0816</c:v>
                </c:pt>
                <c:pt idx="4622">
                  <c:v>70.0946</c:v>
                </c:pt>
                <c:pt idx="4623">
                  <c:v>70.1076</c:v>
                </c:pt>
                <c:pt idx="4624">
                  <c:v>70.1206</c:v>
                </c:pt>
                <c:pt idx="4625">
                  <c:v>70.1336</c:v>
                </c:pt>
                <c:pt idx="4626">
                  <c:v>70.1466</c:v>
                </c:pt>
                <c:pt idx="4627">
                  <c:v>70.1596</c:v>
                </c:pt>
                <c:pt idx="4628">
                  <c:v>70.17259999999997</c:v>
                </c:pt>
                <c:pt idx="4629">
                  <c:v>70.18559999999998</c:v>
                </c:pt>
                <c:pt idx="4630">
                  <c:v>70.1986</c:v>
                </c:pt>
                <c:pt idx="4631">
                  <c:v>70.2116</c:v>
                </c:pt>
                <c:pt idx="4632">
                  <c:v>70.2246</c:v>
                </c:pt>
                <c:pt idx="4633">
                  <c:v>70.2376</c:v>
                </c:pt>
                <c:pt idx="4634">
                  <c:v>70.2506</c:v>
                </c:pt>
                <c:pt idx="4635">
                  <c:v>70.2636</c:v>
                </c:pt>
                <c:pt idx="4636">
                  <c:v>70.2766</c:v>
                </c:pt>
                <c:pt idx="4637">
                  <c:v>70.2896</c:v>
                </c:pt>
                <c:pt idx="4638">
                  <c:v>70.3026</c:v>
                </c:pt>
                <c:pt idx="4639">
                  <c:v>70.3156</c:v>
                </c:pt>
                <c:pt idx="4640">
                  <c:v>70.32859999999998</c:v>
                </c:pt>
                <c:pt idx="4641">
                  <c:v>70.3416</c:v>
                </c:pt>
                <c:pt idx="4642">
                  <c:v>70.3546</c:v>
                </c:pt>
                <c:pt idx="4643">
                  <c:v>70.3676</c:v>
                </c:pt>
                <c:pt idx="4644">
                  <c:v>70.3806</c:v>
                </c:pt>
                <c:pt idx="4645">
                  <c:v>70.3936</c:v>
                </c:pt>
                <c:pt idx="4646">
                  <c:v>70.4066</c:v>
                </c:pt>
                <c:pt idx="4647">
                  <c:v>70.4196</c:v>
                </c:pt>
                <c:pt idx="4648">
                  <c:v>70.4326</c:v>
                </c:pt>
                <c:pt idx="4649">
                  <c:v>70.4456</c:v>
                </c:pt>
                <c:pt idx="4650">
                  <c:v>70.4586</c:v>
                </c:pt>
                <c:pt idx="4651">
                  <c:v>70.4716</c:v>
                </c:pt>
                <c:pt idx="4652">
                  <c:v>70.4846</c:v>
                </c:pt>
                <c:pt idx="4653">
                  <c:v>70.4976</c:v>
                </c:pt>
                <c:pt idx="4654">
                  <c:v>70.5106</c:v>
                </c:pt>
                <c:pt idx="4655">
                  <c:v>70.5236</c:v>
                </c:pt>
                <c:pt idx="4656">
                  <c:v>70.5366</c:v>
                </c:pt>
                <c:pt idx="4657">
                  <c:v>70.5496</c:v>
                </c:pt>
                <c:pt idx="4658">
                  <c:v>70.5626</c:v>
                </c:pt>
                <c:pt idx="4659">
                  <c:v>70.57559999999998</c:v>
                </c:pt>
                <c:pt idx="4660">
                  <c:v>70.5886</c:v>
                </c:pt>
                <c:pt idx="4661">
                  <c:v>70.6016</c:v>
                </c:pt>
                <c:pt idx="4662">
                  <c:v>70.6146</c:v>
                </c:pt>
                <c:pt idx="4663">
                  <c:v>70.6276</c:v>
                </c:pt>
                <c:pt idx="4664">
                  <c:v>70.6406</c:v>
                </c:pt>
                <c:pt idx="4665">
                  <c:v>70.6536</c:v>
                </c:pt>
                <c:pt idx="4666">
                  <c:v>70.6666</c:v>
                </c:pt>
                <c:pt idx="4667">
                  <c:v>70.67959999999998</c:v>
                </c:pt>
                <c:pt idx="4668">
                  <c:v>70.6926</c:v>
                </c:pt>
                <c:pt idx="4669">
                  <c:v>70.7056</c:v>
                </c:pt>
                <c:pt idx="4670">
                  <c:v>70.7186</c:v>
                </c:pt>
                <c:pt idx="4671">
                  <c:v>70.7316</c:v>
                </c:pt>
                <c:pt idx="4672">
                  <c:v>70.7446</c:v>
                </c:pt>
                <c:pt idx="4673">
                  <c:v>70.7576</c:v>
                </c:pt>
                <c:pt idx="4674">
                  <c:v>70.7706</c:v>
                </c:pt>
                <c:pt idx="4675">
                  <c:v>70.7836</c:v>
                </c:pt>
                <c:pt idx="4676">
                  <c:v>70.7966</c:v>
                </c:pt>
                <c:pt idx="4677">
                  <c:v>70.8096</c:v>
                </c:pt>
                <c:pt idx="4678">
                  <c:v>70.82259999999998</c:v>
                </c:pt>
                <c:pt idx="4679">
                  <c:v>70.8356</c:v>
                </c:pt>
                <c:pt idx="4680">
                  <c:v>70.8486</c:v>
                </c:pt>
                <c:pt idx="4681">
                  <c:v>70.8616</c:v>
                </c:pt>
                <c:pt idx="4682">
                  <c:v>70.8746</c:v>
                </c:pt>
                <c:pt idx="4683">
                  <c:v>70.8876</c:v>
                </c:pt>
                <c:pt idx="4684">
                  <c:v>70.9006</c:v>
                </c:pt>
                <c:pt idx="4685">
                  <c:v>70.9136</c:v>
                </c:pt>
                <c:pt idx="4686">
                  <c:v>70.9266</c:v>
                </c:pt>
                <c:pt idx="4687">
                  <c:v>70.9396</c:v>
                </c:pt>
                <c:pt idx="4688">
                  <c:v>70.9526</c:v>
                </c:pt>
                <c:pt idx="4689">
                  <c:v>70.9656</c:v>
                </c:pt>
                <c:pt idx="4690">
                  <c:v>70.9786</c:v>
                </c:pt>
                <c:pt idx="4691">
                  <c:v>70.9916</c:v>
                </c:pt>
                <c:pt idx="4692">
                  <c:v>71.0046</c:v>
                </c:pt>
                <c:pt idx="4693">
                  <c:v>71.0176</c:v>
                </c:pt>
                <c:pt idx="4694">
                  <c:v>71.0306</c:v>
                </c:pt>
                <c:pt idx="4695">
                  <c:v>71.0436</c:v>
                </c:pt>
                <c:pt idx="4696">
                  <c:v>71.0566</c:v>
                </c:pt>
                <c:pt idx="4697">
                  <c:v>71.0696</c:v>
                </c:pt>
                <c:pt idx="4698">
                  <c:v>71.0826</c:v>
                </c:pt>
                <c:pt idx="4699">
                  <c:v>71.0956</c:v>
                </c:pt>
                <c:pt idx="4700">
                  <c:v>71.1086</c:v>
                </c:pt>
                <c:pt idx="4701">
                  <c:v>71.1216</c:v>
                </c:pt>
                <c:pt idx="4702">
                  <c:v>71.1346</c:v>
                </c:pt>
                <c:pt idx="4703">
                  <c:v>71.1476</c:v>
                </c:pt>
                <c:pt idx="4704">
                  <c:v>71.1606</c:v>
                </c:pt>
                <c:pt idx="4705">
                  <c:v>71.17359999999998</c:v>
                </c:pt>
                <c:pt idx="4706">
                  <c:v>71.1866</c:v>
                </c:pt>
                <c:pt idx="4707">
                  <c:v>71.1996</c:v>
                </c:pt>
                <c:pt idx="4708">
                  <c:v>71.2126</c:v>
                </c:pt>
                <c:pt idx="4709">
                  <c:v>71.2256</c:v>
                </c:pt>
                <c:pt idx="4710">
                  <c:v>71.2386</c:v>
                </c:pt>
                <c:pt idx="4711">
                  <c:v>71.2516</c:v>
                </c:pt>
                <c:pt idx="4712">
                  <c:v>71.2646</c:v>
                </c:pt>
                <c:pt idx="4713">
                  <c:v>71.2776</c:v>
                </c:pt>
                <c:pt idx="4714">
                  <c:v>71.2906</c:v>
                </c:pt>
                <c:pt idx="4715">
                  <c:v>71.3036</c:v>
                </c:pt>
                <c:pt idx="4716">
                  <c:v>71.3166</c:v>
                </c:pt>
                <c:pt idx="4717">
                  <c:v>71.3296</c:v>
                </c:pt>
                <c:pt idx="4718">
                  <c:v>71.3426</c:v>
                </c:pt>
                <c:pt idx="4719">
                  <c:v>71.3556</c:v>
                </c:pt>
                <c:pt idx="4720">
                  <c:v>71.3686</c:v>
                </c:pt>
                <c:pt idx="4721">
                  <c:v>71.3816</c:v>
                </c:pt>
                <c:pt idx="4722">
                  <c:v>71.3946</c:v>
                </c:pt>
                <c:pt idx="4723">
                  <c:v>71.4076</c:v>
                </c:pt>
                <c:pt idx="4724">
                  <c:v>71.4206</c:v>
                </c:pt>
                <c:pt idx="4725">
                  <c:v>71.4336</c:v>
                </c:pt>
                <c:pt idx="4726">
                  <c:v>71.4466</c:v>
                </c:pt>
                <c:pt idx="4727">
                  <c:v>71.4596</c:v>
                </c:pt>
                <c:pt idx="4728">
                  <c:v>71.4726</c:v>
                </c:pt>
                <c:pt idx="4729">
                  <c:v>71.4856</c:v>
                </c:pt>
                <c:pt idx="4730">
                  <c:v>71.4986</c:v>
                </c:pt>
                <c:pt idx="4731">
                  <c:v>71.5116</c:v>
                </c:pt>
                <c:pt idx="4732">
                  <c:v>71.5246</c:v>
                </c:pt>
                <c:pt idx="4733">
                  <c:v>71.5376</c:v>
                </c:pt>
                <c:pt idx="4734">
                  <c:v>71.5506</c:v>
                </c:pt>
                <c:pt idx="4735">
                  <c:v>71.5636</c:v>
                </c:pt>
                <c:pt idx="4736">
                  <c:v>71.5766</c:v>
                </c:pt>
                <c:pt idx="4737">
                  <c:v>71.5896</c:v>
                </c:pt>
                <c:pt idx="4738">
                  <c:v>71.6026</c:v>
                </c:pt>
                <c:pt idx="4739">
                  <c:v>71.6156</c:v>
                </c:pt>
                <c:pt idx="4740">
                  <c:v>71.62860000000001</c:v>
                </c:pt>
                <c:pt idx="4741">
                  <c:v>71.6416</c:v>
                </c:pt>
                <c:pt idx="4742">
                  <c:v>71.6546</c:v>
                </c:pt>
                <c:pt idx="4743">
                  <c:v>71.6676</c:v>
                </c:pt>
                <c:pt idx="4744">
                  <c:v>71.6806</c:v>
                </c:pt>
                <c:pt idx="4745">
                  <c:v>71.6936</c:v>
                </c:pt>
                <c:pt idx="4746">
                  <c:v>71.7066</c:v>
                </c:pt>
                <c:pt idx="4747">
                  <c:v>71.7196</c:v>
                </c:pt>
                <c:pt idx="4748">
                  <c:v>71.7326</c:v>
                </c:pt>
                <c:pt idx="4749">
                  <c:v>71.7456</c:v>
                </c:pt>
                <c:pt idx="4750">
                  <c:v>71.7586</c:v>
                </c:pt>
                <c:pt idx="4751">
                  <c:v>71.7716</c:v>
                </c:pt>
                <c:pt idx="4752">
                  <c:v>71.7846</c:v>
                </c:pt>
                <c:pt idx="4753">
                  <c:v>71.7976</c:v>
                </c:pt>
                <c:pt idx="4754">
                  <c:v>71.8106</c:v>
                </c:pt>
                <c:pt idx="4755">
                  <c:v>71.8236</c:v>
                </c:pt>
                <c:pt idx="4756">
                  <c:v>71.8366</c:v>
                </c:pt>
                <c:pt idx="4757">
                  <c:v>71.8496</c:v>
                </c:pt>
                <c:pt idx="4758">
                  <c:v>71.8626</c:v>
                </c:pt>
                <c:pt idx="4759">
                  <c:v>71.87560000000001</c:v>
                </c:pt>
                <c:pt idx="4760">
                  <c:v>71.8886</c:v>
                </c:pt>
                <c:pt idx="4761">
                  <c:v>71.9016</c:v>
                </c:pt>
                <c:pt idx="4762">
                  <c:v>71.9146</c:v>
                </c:pt>
                <c:pt idx="4763">
                  <c:v>71.9276</c:v>
                </c:pt>
                <c:pt idx="4764">
                  <c:v>71.9406</c:v>
                </c:pt>
                <c:pt idx="4765">
                  <c:v>71.9536</c:v>
                </c:pt>
                <c:pt idx="4766">
                  <c:v>71.9666</c:v>
                </c:pt>
                <c:pt idx="4767">
                  <c:v>71.9796</c:v>
                </c:pt>
                <c:pt idx="4768">
                  <c:v>71.9926</c:v>
                </c:pt>
                <c:pt idx="4769">
                  <c:v>72.0056</c:v>
                </c:pt>
                <c:pt idx="4770">
                  <c:v>72.0186</c:v>
                </c:pt>
                <c:pt idx="4771">
                  <c:v>72.0316</c:v>
                </c:pt>
                <c:pt idx="4772">
                  <c:v>72.0446</c:v>
                </c:pt>
                <c:pt idx="4773">
                  <c:v>72.0576</c:v>
                </c:pt>
                <c:pt idx="4774">
                  <c:v>72.0706</c:v>
                </c:pt>
                <c:pt idx="4775">
                  <c:v>72.0836</c:v>
                </c:pt>
                <c:pt idx="4776">
                  <c:v>72.0966</c:v>
                </c:pt>
                <c:pt idx="4777">
                  <c:v>72.1096</c:v>
                </c:pt>
                <c:pt idx="4778">
                  <c:v>72.12260000000001</c:v>
                </c:pt>
                <c:pt idx="4779">
                  <c:v>72.1356</c:v>
                </c:pt>
                <c:pt idx="4780">
                  <c:v>72.1486</c:v>
                </c:pt>
                <c:pt idx="4781">
                  <c:v>72.1616</c:v>
                </c:pt>
                <c:pt idx="4782">
                  <c:v>72.1746</c:v>
                </c:pt>
                <c:pt idx="4783">
                  <c:v>72.1876</c:v>
                </c:pt>
                <c:pt idx="4784">
                  <c:v>72.2006</c:v>
                </c:pt>
                <c:pt idx="4785">
                  <c:v>72.2136</c:v>
                </c:pt>
                <c:pt idx="4786">
                  <c:v>72.2266</c:v>
                </c:pt>
                <c:pt idx="4787">
                  <c:v>72.2396</c:v>
                </c:pt>
                <c:pt idx="4788">
                  <c:v>72.2526</c:v>
                </c:pt>
                <c:pt idx="4789">
                  <c:v>72.2656</c:v>
                </c:pt>
                <c:pt idx="4790">
                  <c:v>72.2786</c:v>
                </c:pt>
                <c:pt idx="4791">
                  <c:v>72.2916</c:v>
                </c:pt>
                <c:pt idx="4792">
                  <c:v>72.3046</c:v>
                </c:pt>
                <c:pt idx="4793">
                  <c:v>72.3176</c:v>
                </c:pt>
                <c:pt idx="4794">
                  <c:v>72.3306</c:v>
                </c:pt>
                <c:pt idx="4795">
                  <c:v>72.3436</c:v>
                </c:pt>
                <c:pt idx="4796">
                  <c:v>72.3566</c:v>
                </c:pt>
                <c:pt idx="4797">
                  <c:v>72.3696</c:v>
                </c:pt>
                <c:pt idx="4798">
                  <c:v>72.3826</c:v>
                </c:pt>
                <c:pt idx="4799">
                  <c:v>72.3956</c:v>
                </c:pt>
                <c:pt idx="4800">
                  <c:v>72.4086</c:v>
                </c:pt>
                <c:pt idx="4801">
                  <c:v>72.4216</c:v>
                </c:pt>
                <c:pt idx="4802">
                  <c:v>72.4346</c:v>
                </c:pt>
                <c:pt idx="4803">
                  <c:v>72.4476</c:v>
                </c:pt>
                <c:pt idx="4804">
                  <c:v>72.4606</c:v>
                </c:pt>
                <c:pt idx="4805">
                  <c:v>72.4736</c:v>
                </c:pt>
                <c:pt idx="4806">
                  <c:v>72.4866</c:v>
                </c:pt>
                <c:pt idx="4807">
                  <c:v>72.4996</c:v>
                </c:pt>
                <c:pt idx="4808">
                  <c:v>72.5126</c:v>
                </c:pt>
                <c:pt idx="4809">
                  <c:v>72.5256</c:v>
                </c:pt>
                <c:pt idx="4810">
                  <c:v>72.5386</c:v>
                </c:pt>
                <c:pt idx="4811">
                  <c:v>72.5516</c:v>
                </c:pt>
                <c:pt idx="4812">
                  <c:v>72.5646</c:v>
                </c:pt>
                <c:pt idx="4813">
                  <c:v>72.5776</c:v>
                </c:pt>
                <c:pt idx="4814">
                  <c:v>72.5906</c:v>
                </c:pt>
                <c:pt idx="4815">
                  <c:v>72.6036</c:v>
                </c:pt>
                <c:pt idx="4816">
                  <c:v>72.6166</c:v>
                </c:pt>
                <c:pt idx="4817">
                  <c:v>72.6296</c:v>
                </c:pt>
                <c:pt idx="4818">
                  <c:v>72.6426</c:v>
                </c:pt>
                <c:pt idx="4819">
                  <c:v>72.65560000000001</c:v>
                </c:pt>
                <c:pt idx="4820">
                  <c:v>72.6686</c:v>
                </c:pt>
                <c:pt idx="4821">
                  <c:v>72.6816</c:v>
                </c:pt>
                <c:pt idx="4822">
                  <c:v>72.6946</c:v>
                </c:pt>
                <c:pt idx="4823">
                  <c:v>72.7076</c:v>
                </c:pt>
                <c:pt idx="4824">
                  <c:v>72.7206</c:v>
                </c:pt>
                <c:pt idx="4825">
                  <c:v>72.7336</c:v>
                </c:pt>
                <c:pt idx="4826">
                  <c:v>72.7466</c:v>
                </c:pt>
                <c:pt idx="4827">
                  <c:v>72.7596</c:v>
                </c:pt>
                <c:pt idx="4828">
                  <c:v>72.7726</c:v>
                </c:pt>
                <c:pt idx="4829">
                  <c:v>72.7856</c:v>
                </c:pt>
                <c:pt idx="4830">
                  <c:v>72.7986</c:v>
                </c:pt>
                <c:pt idx="4831">
                  <c:v>72.8116</c:v>
                </c:pt>
                <c:pt idx="4832">
                  <c:v>72.8246</c:v>
                </c:pt>
                <c:pt idx="4833">
                  <c:v>72.8376</c:v>
                </c:pt>
                <c:pt idx="4834">
                  <c:v>72.8506</c:v>
                </c:pt>
                <c:pt idx="4835">
                  <c:v>72.8636</c:v>
                </c:pt>
                <c:pt idx="4836">
                  <c:v>72.8766</c:v>
                </c:pt>
                <c:pt idx="4837">
                  <c:v>72.8896</c:v>
                </c:pt>
                <c:pt idx="4838">
                  <c:v>72.9026</c:v>
                </c:pt>
                <c:pt idx="4839">
                  <c:v>72.9156</c:v>
                </c:pt>
                <c:pt idx="4840">
                  <c:v>72.9286</c:v>
                </c:pt>
                <c:pt idx="4841">
                  <c:v>72.9416</c:v>
                </c:pt>
                <c:pt idx="4842">
                  <c:v>72.9546</c:v>
                </c:pt>
                <c:pt idx="4843">
                  <c:v>72.9676</c:v>
                </c:pt>
                <c:pt idx="4844">
                  <c:v>72.9806</c:v>
                </c:pt>
                <c:pt idx="4845">
                  <c:v>72.9936</c:v>
                </c:pt>
                <c:pt idx="4846">
                  <c:v>73.0066</c:v>
                </c:pt>
                <c:pt idx="4847">
                  <c:v>73.0196</c:v>
                </c:pt>
                <c:pt idx="4848">
                  <c:v>73.0326</c:v>
                </c:pt>
                <c:pt idx="4849">
                  <c:v>73.0456</c:v>
                </c:pt>
                <c:pt idx="4850">
                  <c:v>73.0586</c:v>
                </c:pt>
                <c:pt idx="4851">
                  <c:v>73.0716</c:v>
                </c:pt>
                <c:pt idx="4852">
                  <c:v>73.0846</c:v>
                </c:pt>
                <c:pt idx="4853">
                  <c:v>73.0976</c:v>
                </c:pt>
                <c:pt idx="4854">
                  <c:v>73.1106</c:v>
                </c:pt>
                <c:pt idx="4855">
                  <c:v>73.1236</c:v>
                </c:pt>
                <c:pt idx="4856">
                  <c:v>73.1366</c:v>
                </c:pt>
                <c:pt idx="4857">
                  <c:v>73.1496</c:v>
                </c:pt>
                <c:pt idx="4858">
                  <c:v>73.1626</c:v>
                </c:pt>
                <c:pt idx="4859">
                  <c:v>73.17559999999997</c:v>
                </c:pt>
                <c:pt idx="4860">
                  <c:v>73.18859999999998</c:v>
                </c:pt>
                <c:pt idx="4861">
                  <c:v>73.2016</c:v>
                </c:pt>
                <c:pt idx="4862">
                  <c:v>73.2146</c:v>
                </c:pt>
                <c:pt idx="4863">
                  <c:v>73.2276</c:v>
                </c:pt>
                <c:pt idx="4864">
                  <c:v>73.2406</c:v>
                </c:pt>
                <c:pt idx="4865">
                  <c:v>73.2536</c:v>
                </c:pt>
                <c:pt idx="4866">
                  <c:v>73.2666</c:v>
                </c:pt>
                <c:pt idx="4867">
                  <c:v>73.2796</c:v>
                </c:pt>
                <c:pt idx="4868">
                  <c:v>73.2926</c:v>
                </c:pt>
                <c:pt idx="4869">
                  <c:v>73.3056</c:v>
                </c:pt>
                <c:pt idx="4870">
                  <c:v>73.3186</c:v>
                </c:pt>
                <c:pt idx="4871">
                  <c:v>73.3316</c:v>
                </c:pt>
                <c:pt idx="4872">
                  <c:v>73.3446</c:v>
                </c:pt>
                <c:pt idx="4873">
                  <c:v>73.3576</c:v>
                </c:pt>
                <c:pt idx="4874">
                  <c:v>73.3706</c:v>
                </c:pt>
                <c:pt idx="4875">
                  <c:v>73.3836</c:v>
                </c:pt>
                <c:pt idx="4876">
                  <c:v>73.3966</c:v>
                </c:pt>
                <c:pt idx="4877">
                  <c:v>73.4096</c:v>
                </c:pt>
                <c:pt idx="4878">
                  <c:v>73.4226</c:v>
                </c:pt>
                <c:pt idx="4879">
                  <c:v>73.4356</c:v>
                </c:pt>
                <c:pt idx="4880">
                  <c:v>73.4486</c:v>
                </c:pt>
                <c:pt idx="4881">
                  <c:v>73.4616</c:v>
                </c:pt>
                <c:pt idx="4882">
                  <c:v>73.4746</c:v>
                </c:pt>
                <c:pt idx="4883">
                  <c:v>73.4876</c:v>
                </c:pt>
                <c:pt idx="4884">
                  <c:v>73.5006</c:v>
                </c:pt>
                <c:pt idx="4885">
                  <c:v>73.5136</c:v>
                </c:pt>
                <c:pt idx="4886">
                  <c:v>73.5266</c:v>
                </c:pt>
                <c:pt idx="4887">
                  <c:v>73.5396</c:v>
                </c:pt>
                <c:pt idx="4888">
                  <c:v>73.5526</c:v>
                </c:pt>
                <c:pt idx="4889">
                  <c:v>73.5656</c:v>
                </c:pt>
                <c:pt idx="4890">
                  <c:v>73.57859999999998</c:v>
                </c:pt>
                <c:pt idx="4891">
                  <c:v>73.5916</c:v>
                </c:pt>
                <c:pt idx="4892">
                  <c:v>73.6046</c:v>
                </c:pt>
                <c:pt idx="4893">
                  <c:v>73.6176</c:v>
                </c:pt>
                <c:pt idx="4894">
                  <c:v>73.6306</c:v>
                </c:pt>
                <c:pt idx="4895">
                  <c:v>73.6436</c:v>
                </c:pt>
                <c:pt idx="4896">
                  <c:v>73.6566</c:v>
                </c:pt>
                <c:pt idx="4897">
                  <c:v>73.6696</c:v>
                </c:pt>
                <c:pt idx="4898">
                  <c:v>73.68259999999998</c:v>
                </c:pt>
                <c:pt idx="4899">
                  <c:v>73.6956</c:v>
                </c:pt>
                <c:pt idx="4900">
                  <c:v>73.7086</c:v>
                </c:pt>
                <c:pt idx="4901">
                  <c:v>73.7216</c:v>
                </c:pt>
                <c:pt idx="4902">
                  <c:v>73.7346</c:v>
                </c:pt>
                <c:pt idx="4903">
                  <c:v>73.7476</c:v>
                </c:pt>
                <c:pt idx="4904">
                  <c:v>73.7606</c:v>
                </c:pt>
                <c:pt idx="4905">
                  <c:v>73.7736</c:v>
                </c:pt>
                <c:pt idx="4906">
                  <c:v>73.7866</c:v>
                </c:pt>
                <c:pt idx="4907">
                  <c:v>73.7996</c:v>
                </c:pt>
                <c:pt idx="4908">
                  <c:v>73.8126</c:v>
                </c:pt>
                <c:pt idx="4909">
                  <c:v>73.82559999999998</c:v>
                </c:pt>
                <c:pt idx="4910">
                  <c:v>73.8386</c:v>
                </c:pt>
                <c:pt idx="4911">
                  <c:v>73.8516</c:v>
                </c:pt>
                <c:pt idx="4912">
                  <c:v>73.8646</c:v>
                </c:pt>
                <c:pt idx="4913">
                  <c:v>73.8776</c:v>
                </c:pt>
                <c:pt idx="4914">
                  <c:v>73.8906</c:v>
                </c:pt>
                <c:pt idx="4915">
                  <c:v>73.9036</c:v>
                </c:pt>
                <c:pt idx="4916">
                  <c:v>73.9166</c:v>
                </c:pt>
                <c:pt idx="4917">
                  <c:v>73.9296</c:v>
                </c:pt>
                <c:pt idx="4918">
                  <c:v>73.9426</c:v>
                </c:pt>
                <c:pt idx="4919">
                  <c:v>73.9556</c:v>
                </c:pt>
                <c:pt idx="4920">
                  <c:v>73.9686</c:v>
                </c:pt>
                <c:pt idx="4921">
                  <c:v>73.9816</c:v>
                </c:pt>
                <c:pt idx="4922">
                  <c:v>73.9946</c:v>
                </c:pt>
                <c:pt idx="4923">
                  <c:v>74.0076</c:v>
                </c:pt>
                <c:pt idx="4924">
                  <c:v>74.0206</c:v>
                </c:pt>
                <c:pt idx="4925">
                  <c:v>74.0336</c:v>
                </c:pt>
                <c:pt idx="4926">
                  <c:v>74.0466</c:v>
                </c:pt>
                <c:pt idx="4927">
                  <c:v>74.0596</c:v>
                </c:pt>
                <c:pt idx="4928">
                  <c:v>74.07259999999998</c:v>
                </c:pt>
                <c:pt idx="4929">
                  <c:v>74.0856</c:v>
                </c:pt>
                <c:pt idx="4930">
                  <c:v>74.0986</c:v>
                </c:pt>
                <c:pt idx="4931">
                  <c:v>74.1116</c:v>
                </c:pt>
                <c:pt idx="4932">
                  <c:v>74.1246</c:v>
                </c:pt>
                <c:pt idx="4933">
                  <c:v>74.1376</c:v>
                </c:pt>
                <c:pt idx="4934">
                  <c:v>74.1506</c:v>
                </c:pt>
                <c:pt idx="4935">
                  <c:v>74.1636</c:v>
                </c:pt>
                <c:pt idx="4936">
                  <c:v>74.17659999999998</c:v>
                </c:pt>
                <c:pt idx="4937">
                  <c:v>74.1896</c:v>
                </c:pt>
                <c:pt idx="4938">
                  <c:v>74.2026</c:v>
                </c:pt>
                <c:pt idx="4939">
                  <c:v>74.2156</c:v>
                </c:pt>
                <c:pt idx="4940">
                  <c:v>74.2286</c:v>
                </c:pt>
                <c:pt idx="4941">
                  <c:v>74.2416</c:v>
                </c:pt>
                <c:pt idx="4942">
                  <c:v>74.2546</c:v>
                </c:pt>
                <c:pt idx="4943">
                  <c:v>74.2676</c:v>
                </c:pt>
                <c:pt idx="4944">
                  <c:v>74.2806</c:v>
                </c:pt>
                <c:pt idx="4945">
                  <c:v>74.2936</c:v>
                </c:pt>
                <c:pt idx="4946">
                  <c:v>74.3066</c:v>
                </c:pt>
                <c:pt idx="4947">
                  <c:v>74.3196</c:v>
                </c:pt>
                <c:pt idx="4948">
                  <c:v>74.3326</c:v>
                </c:pt>
                <c:pt idx="4949">
                  <c:v>74.3456</c:v>
                </c:pt>
                <c:pt idx="4950">
                  <c:v>74.3586</c:v>
                </c:pt>
                <c:pt idx="4951">
                  <c:v>74.3716</c:v>
                </c:pt>
                <c:pt idx="4952">
                  <c:v>74.3846</c:v>
                </c:pt>
                <c:pt idx="4953">
                  <c:v>74.3976</c:v>
                </c:pt>
                <c:pt idx="4954">
                  <c:v>74.4106</c:v>
                </c:pt>
                <c:pt idx="4955">
                  <c:v>74.4236</c:v>
                </c:pt>
                <c:pt idx="4956">
                  <c:v>74.4366</c:v>
                </c:pt>
                <c:pt idx="4957">
                  <c:v>74.4496</c:v>
                </c:pt>
                <c:pt idx="4958">
                  <c:v>74.4626</c:v>
                </c:pt>
                <c:pt idx="4959">
                  <c:v>74.4756</c:v>
                </c:pt>
                <c:pt idx="4960">
                  <c:v>74.4886</c:v>
                </c:pt>
                <c:pt idx="4961">
                  <c:v>74.5016</c:v>
                </c:pt>
                <c:pt idx="4962">
                  <c:v>74.5146</c:v>
                </c:pt>
                <c:pt idx="4963">
                  <c:v>74.5276</c:v>
                </c:pt>
                <c:pt idx="4964">
                  <c:v>74.5406</c:v>
                </c:pt>
                <c:pt idx="4965">
                  <c:v>74.5536</c:v>
                </c:pt>
                <c:pt idx="4966">
                  <c:v>74.5666</c:v>
                </c:pt>
                <c:pt idx="4967">
                  <c:v>74.5796</c:v>
                </c:pt>
                <c:pt idx="4968">
                  <c:v>74.5926</c:v>
                </c:pt>
                <c:pt idx="4969">
                  <c:v>74.6056</c:v>
                </c:pt>
                <c:pt idx="4970">
                  <c:v>74.6186</c:v>
                </c:pt>
                <c:pt idx="4971">
                  <c:v>74.6316</c:v>
                </c:pt>
                <c:pt idx="4972">
                  <c:v>74.6446</c:v>
                </c:pt>
                <c:pt idx="4973">
                  <c:v>74.6576</c:v>
                </c:pt>
                <c:pt idx="4974">
                  <c:v>74.67059999999998</c:v>
                </c:pt>
                <c:pt idx="4975">
                  <c:v>74.6836</c:v>
                </c:pt>
                <c:pt idx="4976">
                  <c:v>74.6966</c:v>
                </c:pt>
                <c:pt idx="4977">
                  <c:v>74.7096</c:v>
                </c:pt>
                <c:pt idx="4978">
                  <c:v>74.7226</c:v>
                </c:pt>
                <c:pt idx="4979">
                  <c:v>74.7356</c:v>
                </c:pt>
                <c:pt idx="4980">
                  <c:v>74.7486</c:v>
                </c:pt>
                <c:pt idx="4981">
                  <c:v>74.7616</c:v>
                </c:pt>
                <c:pt idx="4982">
                  <c:v>74.7746</c:v>
                </c:pt>
                <c:pt idx="4983">
                  <c:v>74.7876</c:v>
                </c:pt>
                <c:pt idx="4984">
                  <c:v>74.8006</c:v>
                </c:pt>
                <c:pt idx="4985">
                  <c:v>74.8136</c:v>
                </c:pt>
                <c:pt idx="4986">
                  <c:v>74.8266</c:v>
                </c:pt>
                <c:pt idx="4987">
                  <c:v>74.8396</c:v>
                </c:pt>
                <c:pt idx="4988">
                  <c:v>74.8526</c:v>
                </c:pt>
                <c:pt idx="4989">
                  <c:v>74.8656</c:v>
                </c:pt>
                <c:pt idx="4990">
                  <c:v>74.87860000000001</c:v>
                </c:pt>
                <c:pt idx="4991">
                  <c:v>74.8916</c:v>
                </c:pt>
                <c:pt idx="4992">
                  <c:v>74.9046</c:v>
                </c:pt>
                <c:pt idx="4993">
                  <c:v>74.9176</c:v>
                </c:pt>
                <c:pt idx="4994">
                  <c:v>74.9306</c:v>
                </c:pt>
                <c:pt idx="4995">
                  <c:v>74.9436</c:v>
                </c:pt>
                <c:pt idx="4996">
                  <c:v>74.9566</c:v>
                </c:pt>
                <c:pt idx="4997">
                  <c:v>74.9696</c:v>
                </c:pt>
                <c:pt idx="4998">
                  <c:v>74.9826</c:v>
                </c:pt>
                <c:pt idx="4999">
                  <c:v>74.9956</c:v>
                </c:pt>
                <c:pt idx="5000">
                  <c:v>75.0086</c:v>
                </c:pt>
                <c:pt idx="5001">
                  <c:v>75.0216</c:v>
                </c:pt>
                <c:pt idx="5002">
                  <c:v>75.0346</c:v>
                </c:pt>
                <c:pt idx="5003">
                  <c:v>75.0476</c:v>
                </c:pt>
                <c:pt idx="5004">
                  <c:v>75.0606</c:v>
                </c:pt>
                <c:pt idx="5005">
                  <c:v>75.0736</c:v>
                </c:pt>
                <c:pt idx="5006">
                  <c:v>75.0866</c:v>
                </c:pt>
                <c:pt idx="5007">
                  <c:v>75.0996</c:v>
                </c:pt>
                <c:pt idx="5008">
                  <c:v>75.1126</c:v>
                </c:pt>
                <c:pt idx="5009">
                  <c:v>75.12560000000001</c:v>
                </c:pt>
                <c:pt idx="5010">
                  <c:v>75.1386</c:v>
                </c:pt>
                <c:pt idx="5011">
                  <c:v>75.1516</c:v>
                </c:pt>
                <c:pt idx="5012">
                  <c:v>75.1646</c:v>
                </c:pt>
                <c:pt idx="5013">
                  <c:v>75.1776</c:v>
                </c:pt>
                <c:pt idx="5014">
                  <c:v>75.1906</c:v>
                </c:pt>
                <c:pt idx="5015">
                  <c:v>75.2036</c:v>
                </c:pt>
                <c:pt idx="5016">
                  <c:v>75.2166</c:v>
                </c:pt>
                <c:pt idx="5017">
                  <c:v>75.2296</c:v>
                </c:pt>
                <c:pt idx="5018">
                  <c:v>75.2426</c:v>
                </c:pt>
                <c:pt idx="5019">
                  <c:v>75.2556</c:v>
                </c:pt>
                <c:pt idx="5020">
                  <c:v>75.2686</c:v>
                </c:pt>
                <c:pt idx="5021">
                  <c:v>75.2816</c:v>
                </c:pt>
                <c:pt idx="5022">
                  <c:v>75.2946</c:v>
                </c:pt>
                <c:pt idx="5023">
                  <c:v>75.3076</c:v>
                </c:pt>
                <c:pt idx="5024">
                  <c:v>75.3206</c:v>
                </c:pt>
                <c:pt idx="5025">
                  <c:v>75.3336</c:v>
                </c:pt>
                <c:pt idx="5026">
                  <c:v>75.3466</c:v>
                </c:pt>
                <c:pt idx="5027">
                  <c:v>75.3596</c:v>
                </c:pt>
                <c:pt idx="5028">
                  <c:v>75.37260000000001</c:v>
                </c:pt>
                <c:pt idx="5029">
                  <c:v>75.3856</c:v>
                </c:pt>
                <c:pt idx="5030">
                  <c:v>75.3986</c:v>
                </c:pt>
                <c:pt idx="5031">
                  <c:v>75.4116</c:v>
                </c:pt>
                <c:pt idx="5032">
                  <c:v>75.4246</c:v>
                </c:pt>
                <c:pt idx="5033">
                  <c:v>75.4376</c:v>
                </c:pt>
                <c:pt idx="5034">
                  <c:v>75.4506</c:v>
                </c:pt>
                <c:pt idx="5035">
                  <c:v>75.4636</c:v>
                </c:pt>
                <c:pt idx="5036">
                  <c:v>75.4766</c:v>
                </c:pt>
                <c:pt idx="5037">
                  <c:v>75.4896</c:v>
                </c:pt>
                <c:pt idx="5038">
                  <c:v>75.5026</c:v>
                </c:pt>
                <c:pt idx="5039">
                  <c:v>75.5156</c:v>
                </c:pt>
                <c:pt idx="5040">
                  <c:v>75.5286</c:v>
                </c:pt>
                <c:pt idx="5041">
                  <c:v>75.5416</c:v>
                </c:pt>
                <c:pt idx="5042">
                  <c:v>75.5546</c:v>
                </c:pt>
                <c:pt idx="5043">
                  <c:v>75.5676</c:v>
                </c:pt>
                <c:pt idx="5044">
                  <c:v>75.5806</c:v>
                </c:pt>
                <c:pt idx="5045">
                  <c:v>75.5936</c:v>
                </c:pt>
                <c:pt idx="5046">
                  <c:v>75.6066</c:v>
                </c:pt>
                <c:pt idx="5047">
                  <c:v>75.6196</c:v>
                </c:pt>
                <c:pt idx="5048">
                  <c:v>75.6326</c:v>
                </c:pt>
                <c:pt idx="5049">
                  <c:v>75.6456</c:v>
                </c:pt>
                <c:pt idx="5050">
                  <c:v>75.65860000000001</c:v>
                </c:pt>
                <c:pt idx="5051">
                  <c:v>75.6716</c:v>
                </c:pt>
                <c:pt idx="5052">
                  <c:v>75.6846</c:v>
                </c:pt>
                <c:pt idx="5053">
                  <c:v>75.6976</c:v>
                </c:pt>
                <c:pt idx="5054">
                  <c:v>75.7106</c:v>
                </c:pt>
                <c:pt idx="5055">
                  <c:v>75.7236</c:v>
                </c:pt>
                <c:pt idx="5056">
                  <c:v>75.7366</c:v>
                </c:pt>
                <c:pt idx="5057">
                  <c:v>75.7496</c:v>
                </c:pt>
                <c:pt idx="5058">
                  <c:v>75.7626</c:v>
                </c:pt>
                <c:pt idx="5059">
                  <c:v>75.7756</c:v>
                </c:pt>
                <c:pt idx="5060">
                  <c:v>75.7886</c:v>
                </c:pt>
                <c:pt idx="5061">
                  <c:v>75.8016</c:v>
                </c:pt>
                <c:pt idx="5062">
                  <c:v>75.8146</c:v>
                </c:pt>
                <c:pt idx="5063">
                  <c:v>75.8276</c:v>
                </c:pt>
                <c:pt idx="5064">
                  <c:v>75.8406</c:v>
                </c:pt>
                <c:pt idx="5065">
                  <c:v>75.8536</c:v>
                </c:pt>
                <c:pt idx="5066">
                  <c:v>75.8666</c:v>
                </c:pt>
                <c:pt idx="5067">
                  <c:v>75.8796</c:v>
                </c:pt>
                <c:pt idx="5068">
                  <c:v>75.8926</c:v>
                </c:pt>
                <c:pt idx="5069">
                  <c:v>75.9056</c:v>
                </c:pt>
                <c:pt idx="5070">
                  <c:v>75.9186</c:v>
                </c:pt>
                <c:pt idx="5071">
                  <c:v>75.9316</c:v>
                </c:pt>
                <c:pt idx="5072">
                  <c:v>75.9446</c:v>
                </c:pt>
                <c:pt idx="5073">
                  <c:v>75.9576</c:v>
                </c:pt>
                <c:pt idx="5074">
                  <c:v>75.9706</c:v>
                </c:pt>
                <c:pt idx="5075">
                  <c:v>75.9836</c:v>
                </c:pt>
                <c:pt idx="5076">
                  <c:v>75.9966</c:v>
                </c:pt>
                <c:pt idx="5077">
                  <c:v>76.0096</c:v>
                </c:pt>
                <c:pt idx="5078">
                  <c:v>76.0226</c:v>
                </c:pt>
                <c:pt idx="5079">
                  <c:v>76.0356</c:v>
                </c:pt>
                <c:pt idx="5080">
                  <c:v>76.0486</c:v>
                </c:pt>
                <c:pt idx="5081">
                  <c:v>76.0616</c:v>
                </c:pt>
                <c:pt idx="5082">
                  <c:v>76.0746</c:v>
                </c:pt>
                <c:pt idx="5083">
                  <c:v>76.0876</c:v>
                </c:pt>
                <c:pt idx="5084">
                  <c:v>76.1006</c:v>
                </c:pt>
                <c:pt idx="5085">
                  <c:v>76.1136</c:v>
                </c:pt>
                <c:pt idx="5086">
                  <c:v>76.1266</c:v>
                </c:pt>
                <c:pt idx="5087">
                  <c:v>76.1396</c:v>
                </c:pt>
                <c:pt idx="5088">
                  <c:v>76.15260000000001</c:v>
                </c:pt>
                <c:pt idx="5089">
                  <c:v>76.1656</c:v>
                </c:pt>
                <c:pt idx="5090">
                  <c:v>76.17859999999997</c:v>
                </c:pt>
                <c:pt idx="5091">
                  <c:v>76.1916</c:v>
                </c:pt>
                <c:pt idx="5092">
                  <c:v>76.2046</c:v>
                </c:pt>
                <c:pt idx="5093">
                  <c:v>76.2176</c:v>
                </c:pt>
                <c:pt idx="5094">
                  <c:v>76.2306</c:v>
                </c:pt>
                <c:pt idx="5095">
                  <c:v>76.2436</c:v>
                </c:pt>
                <c:pt idx="5096">
                  <c:v>76.2566</c:v>
                </c:pt>
                <c:pt idx="5097">
                  <c:v>76.2696</c:v>
                </c:pt>
                <c:pt idx="5098">
                  <c:v>76.2826</c:v>
                </c:pt>
                <c:pt idx="5099">
                  <c:v>76.2956</c:v>
                </c:pt>
                <c:pt idx="5100">
                  <c:v>76.3086</c:v>
                </c:pt>
                <c:pt idx="5101">
                  <c:v>76.3216</c:v>
                </c:pt>
                <c:pt idx="5102">
                  <c:v>76.3346</c:v>
                </c:pt>
                <c:pt idx="5103">
                  <c:v>76.3476</c:v>
                </c:pt>
                <c:pt idx="5104">
                  <c:v>76.3606</c:v>
                </c:pt>
                <c:pt idx="5105">
                  <c:v>76.3736</c:v>
                </c:pt>
                <c:pt idx="5106">
                  <c:v>76.3866</c:v>
                </c:pt>
                <c:pt idx="5107">
                  <c:v>76.3996</c:v>
                </c:pt>
                <c:pt idx="5108">
                  <c:v>76.4126</c:v>
                </c:pt>
                <c:pt idx="5109">
                  <c:v>76.4256</c:v>
                </c:pt>
                <c:pt idx="5110">
                  <c:v>76.4386</c:v>
                </c:pt>
                <c:pt idx="5111">
                  <c:v>76.4516</c:v>
                </c:pt>
                <c:pt idx="5112">
                  <c:v>76.4646</c:v>
                </c:pt>
                <c:pt idx="5113">
                  <c:v>76.4776</c:v>
                </c:pt>
                <c:pt idx="5114">
                  <c:v>76.4906</c:v>
                </c:pt>
                <c:pt idx="5115">
                  <c:v>76.5036</c:v>
                </c:pt>
                <c:pt idx="5116">
                  <c:v>76.5166</c:v>
                </c:pt>
                <c:pt idx="5117">
                  <c:v>76.5296</c:v>
                </c:pt>
                <c:pt idx="5118">
                  <c:v>76.5426</c:v>
                </c:pt>
                <c:pt idx="5119">
                  <c:v>76.5556</c:v>
                </c:pt>
                <c:pt idx="5120">
                  <c:v>76.5686</c:v>
                </c:pt>
                <c:pt idx="5121">
                  <c:v>76.5816</c:v>
                </c:pt>
                <c:pt idx="5122">
                  <c:v>76.5946</c:v>
                </c:pt>
                <c:pt idx="5123">
                  <c:v>76.6076</c:v>
                </c:pt>
                <c:pt idx="5124">
                  <c:v>76.6206</c:v>
                </c:pt>
                <c:pt idx="5125">
                  <c:v>76.6336</c:v>
                </c:pt>
                <c:pt idx="5126">
                  <c:v>76.6466</c:v>
                </c:pt>
                <c:pt idx="5127">
                  <c:v>76.6596</c:v>
                </c:pt>
                <c:pt idx="5128">
                  <c:v>76.67259999999997</c:v>
                </c:pt>
                <c:pt idx="5129">
                  <c:v>76.68559999999998</c:v>
                </c:pt>
                <c:pt idx="5130">
                  <c:v>76.6986</c:v>
                </c:pt>
                <c:pt idx="5131">
                  <c:v>76.7116</c:v>
                </c:pt>
                <c:pt idx="5132">
                  <c:v>76.7246</c:v>
                </c:pt>
                <c:pt idx="5133">
                  <c:v>76.7376</c:v>
                </c:pt>
                <c:pt idx="5134">
                  <c:v>76.7506</c:v>
                </c:pt>
                <c:pt idx="5135">
                  <c:v>76.7636</c:v>
                </c:pt>
                <c:pt idx="5136">
                  <c:v>76.7766</c:v>
                </c:pt>
                <c:pt idx="5137">
                  <c:v>76.7896</c:v>
                </c:pt>
                <c:pt idx="5138">
                  <c:v>76.8026</c:v>
                </c:pt>
                <c:pt idx="5139">
                  <c:v>76.8156</c:v>
                </c:pt>
                <c:pt idx="5140">
                  <c:v>76.82859999999998</c:v>
                </c:pt>
                <c:pt idx="5141">
                  <c:v>76.8416</c:v>
                </c:pt>
                <c:pt idx="5142">
                  <c:v>76.8546</c:v>
                </c:pt>
                <c:pt idx="5143">
                  <c:v>76.8676</c:v>
                </c:pt>
                <c:pt idx="5144">
                  <c:v>76.8806</c:v>
                </c:pt>
                <c:pt idx="5145">
                  <c:v>76.8936</c:v>
                </c:pt>
                <c:pt idx="5146">
                  <c:v>76.9066</c:v>
                </c:pt>
                <c:pt idx="5147">
                  <c:v>76.9196</c:v>
                </c:pt>
                <c:pt idx="5148">
                  <c:v>76.9326</c:v>
                </c:pt>
                <c:pt idx="5149">
                  <c:v>76.9456</c:v>
                </c:pt>
                <c:pt idx="5150">
                  <c:v>76.9586</c:v>
                </c:pt>
                <c:pt idx="5151">
                  <c:v>76.9716</c:v>
                </c:pt>
                <c:pt idx="5152">
                  <c:v>76.9846</c:v>
                </c:pt>
                <c:pt idx="5153">
                  <c:v>76.9976</c:v>
                </c:pt>
                <c:pt idx="5154">
                  <c:v>77.0106</c:v>
                </c:pt>
                <c:pt idx="5155">
                  <c:v>77.0236</c:v>
                </c:pt>
                <c:pt idx="5156">
                  <c:v>77.0366</c:v>
                </c:pt>
                <c:pt idx="5157">
                  <c:v>77.0496</c:v>
                </c:pt>
                <c:pt idx="5158">
                  <c:v>77.0626</c:v>
                </c:pt>
                <c:pt idx="5159">
                  <c:v>77.07559999999998</c:v>
                </c:pt>
                <c:pt idx="5160">
                  <c:v>77.0886</c:v>
                </c:pt>
                <c:pt idx="5161">
                  <c:v>77.1016</c:v>
                </c:pt>
                <c:pt idx="5162">
                  <c:v>77.1146</c:v>
                </c:pt>
                <c:pt idx="5163">
                  <c:v>77.1276</c:v>
                </c:pt>
                <c:pt idx="5164">
                  <c:v>77.1406</c:v>
                </c:pt>
                <c:pt idx="5165">
                  <c:v>77.1536</c:v>
                </c:pt>
                <c:pt idx="5166">
                  <c:v>77.1666</c:v>
                </c:pt>
                <c:pt idx="5167">
                  <c:v>77.17959999999998</c:v>
                </c:pt>
                <c:pt idx="5168">
                  <c:v>77.1926</c:v>
                </c:pt>
                <c:pt idx="5169">
                  <c:v>77.2056</c:v>
                </c:pt>
                <c:pt idx="5170">
                  <c:v>77.2186</c:v>
                </c:pt>
                <c:pt idx="5171">
                  <c:v>77.2316</c:v>
                </c:pt>
                <c:pt idx="5172">
                  <c:v>77.2446</c:v>
                </c:pt>
                <c:pt idx="5173">
                  <c:v>77.2576</c:v>
                </c:pt>
                <c:pt idx="5174">
                  <c:v>77.2706</c:v>
                </c:pt>
                <c:pt idx="5175">
                  <c:v>77.2836</c:v>
                </c:pt>
                <c:pt idx="5176">
                  <c:v>77.2966</c:v>
                </c:pt>
                <c:pt idx="5177">
                  <c:v>77.3096</c:v>
                </c:pt>
                <c:pt idx="5178">
                  <c:v>77.32259999999998</c:v>
                </c:pt>
                <c:pt idx="5179">
                  <c:v>77.3356</c:v>
                </c:pt>
                <c:pt idx="5180">
                  <c:v>77.3486</c:v>
                </c:pt>
                <c:pt idx="5181">
                  <c:v>77.3616</c:v>
                </c:pt>
                <c:pt idx="5182">
                  <c:v>77.3746</c:v>
                </c:pt>
                <c:pt idx="5183">
                  <c:v>77.3876</c:v>
                </c:pt>
                <c:pt idx="5184">
                  <c:v>77.4006</c:v>
                </c:pt>
                <c:pt idx="5185">
                  <c:v>77.4136</c:v>
                </c:pt>
                <c:pt idx="5186">
                  <c:v>77.4266</c:v>
                </c:pt>
                <c:pt idx="5187">
                  <c:v>77.4396</c:v>
                </c:pt>
                <c:pt idx="5188">
                  <c:v>77.4526</c:v>
                </c:pt>
                <c:pt idx="5189">
                  <c:v>77.4656</c:v>
                </c:pt>
                <c:pt idx="5190">
                  <c:v>77.4786</c:v>
                </c:pt>
                <c:pt idx="5191">
                  <c:v>77.4916</c:v>
                </c:pt>
                <c:pt idx="5192">
                  <c:v>77.5046</c:v>
                </c:pt>
                <c:pt idx="5193">
                  <c:v>77.5176</c:v>
                </c:pt>
                <c:pt idx="5194">
                  <c:v>77.5306</c:v>
                </c:pt>
                <c:pt idx="5195">
                  <c:v>77.5436</c:v>
                </c:pt>
                <c:pt idx="5196">
                  <c:v>77.5566</c:v>
                </c:pt>
                <c:pt idx="5197">
                  <c:v>77.5696</c:v>
                </c:pt>
                <c:pt idx="5198">
                  <c:v>77.5826</c:v>
                </c:pt>
                <c:pt idx="5199">
                  <c:v>77.5956</c:v>
                </c:pt>
                <c:pt idx="5200">
                  <c:v>77.6086</c:v>
                </c:pt>
                <c:pt idx="5201">
                  <c:v>77.6216</c:v>
                </c:pt>
                <c:pt idx="5202">
                  <c:v>77.6346</c:v>
                </c:pt>
                <c:pt idx="5203">
                  <c:v>77.6476</c:v>
                </c:pt>
                <c:pt idx="5204">
                  <c:v>77.6606</c:v>
                </c:pt>
                <c:pt idx="5205">
                  <c:v>77.67359999999998</c:v>
                </c:pt>
                <c:pt idx="5206">
                  <c:v>77.6866</c:v>
                </c:pt>
                <c:pt idx="5207">
                  <c:v>77.6996</c:v>
                </c:pt>
                <c:pt idx="5208">
                  <c:v>77.7126</c:v>
                </c:pt>
                <c:pt idx="5209">
                  <c:v>77.7256</c:v>
                </c:pt>
                <c:pt idx="5210">
                  <c:v>77.7386</c:v>
                </c:pt>
                <c:pt idx="5211">
                  <c:v>77.7516</c:v>
                </c:pt>
                <c:pt idx="5212">
                  <c:v>77.7646</c:v>
                </c:pt>
                <c:pt idx="5213">
                  <c:v>77.7776</c:v>
                </c:pt>
                <c:pt idx="5214">
                  <c:v>77.7906</c:v>
                </c:pt>
                <c:pt idx="5215">
                  <c:v>77.8036</c:v>
                </c:pt>
                <c:pt idx="5216">
                  <c:v>77.8166</c:v>
                </c:pt>
                <c:pt idx="5217">
                  <c:v>77.8296</c:v>
                </c:pt>
                <c:pt idx="5218">
                  <c:v>77.8426</c:v>
                </c:pt>
                <c:pt idx="5219">
                  <c:v>77.8556</c:v>
                </c:pt>
                <c:pt idx="5220">
                  <c:v>77.8686</c:v>
                </c:pt>
                <c:pt idx="5221">
                  <c:v>77.8816</c:v>
                </c:pt>
                <c:pt idx="5222">
                  <c:v>77.8946</c:v>
                </c:pt>
                <c:pt idx="5223">
                  <c:v>77.9076</c:v>
                </c:pt>
                <c:pt idx="5224">
                  <c:v>77.9206</c:v>
                </c:pt>
                <c:pt idx="5225">
                  <c:v>77.9336</c:v>
                </c:pt>
                <c:pt idx="5226">
                  <c:v>77.9466</c:v>
                </c:pt>
                <c:pt idx="5227">
                  <c:v>77.9596</c:v>
                </c:pt>
                <c:pt idx="5228">
                  <c:v>77.9726</c:v>
                </c:pt>
                <c:pt idx="5229">
                  <c:v>77.9856</c:v>
                </c:pt>
                <c:pt idx="5230">
                  <c:v>77.9986</c:v>
                </c:pt>
                <c:pt idx="5231">
                  <c:v>78.0116</c:v>
                </c:pt>
                <c:pt idx="5232">
                  <c:v>78.0246</c:v>
                </c:pt>
                <c:pt idx="5233">
                  <c:v>78.0376</c:v>
                </c:pt>
                <c:pt idx="5234">
                  <c:v>78.0506</c:v>
                </c:pt>
                <c:pt idx="5235">
                  <c:v>78.0636</c:v>
                </c:pt>
                <c:pt idx="5236">
                  <c:v>78.0766</c:v>
                </c:pt>
                <c:pt idx="5237">
                  <c:v>78.0896</c:v>
                </c:pt>
                <c:pt idx="5238">
                  <c:v>78.1026</c:v>
                </c:pt>
                <c:pt idx="5239">
                  <c:v>78.1156</c:v>
                </c:pt>
                <c:pt idx="5240">
                  <c:v>78.12860000000001</c:v>
                </c:pt>
                <c:pt idx="5241">
                  <c:v>78.1416</c:v>
                </c:pt>
                <c:pt idx="5242">
                  <c:v>78.1546</c:v>
                </c:pt>
                <c:pt idx="5243">
                  <c:v>78.1676</c:v>
                </c:pt>
                <c:pt idx="5244">
                  <c:v>78.1806</c:v>
                </c:pt>
                <c:pt idx="5245">
                  <c:v>78.1936</c:v>
                </c:pt>
                <c:pt idx="5246">
                  <c:v>78.2066</c:v>
                </c:pt>
                <c:pt idx="5247">
                  <c:v>78.2196</c:v>
                </c:pt>
                <c:pt idx="5248">
                  <c:v>78.2326</c:v>
                </c:pt>
                <c:pt idx="5249">
                  <c:v>78.2456</c:v>
                </c:pt>
                <c:pt idx="5250">
                  <c:v>78.2586</c:v>
                </c:pt>
                <c:pt idx="5251">
                  <c:v>78.2716</c:v>
                </c:pt>
                <c:pt idx="5252">
                  <c:v>78.2846</c:v>
                </c:pt>
                <c:pt idx="5253">
                  <c:v>78.2976</c:v>
                </c:pt>
                <c:pt idx="5254">
                  <c:v>78.3106</c:v>
                </c:pt>
                <c:pt idx="5255">
                  <c:v>78.3236</c:v>
                </c:pt>
                <c:pt idx="5256">
                  <c:v>78.3366</c:v>
                </c:pt>
                <c:pt idx="5257">
                  <c:v>78.3496</c:v>
                </c:pt>
                <c:pt idx="5258">
                  <c:v>78.3626</c:v>
                </c:pt>
                <c:pt idx="5259">
                  <c:v>78.37560000000001</c:v>
                </c:pt>
                <c:pt idx="5260">
                  <c:v>78.3886</c:v>
                </c:pt>
                <c:pt idx="5261">
                  <c:v>78.4016</c:v>
                </c:pt>
                <c:pt idx="5262">
                  <c:v>78.4146</c:v>
                </c:pt>
                <c:pt idx="5263">
                  <c:v>78.4276</c:v>
                </c:pt>
                <c:pt idx="5264">
                  <c:v>78.4406</c:v>
                </c:pt>
                <c:pt idx="5265">
                  <c:v>78.4536</c:v>
                </c:pt>
                <c:pt idx="5266">
                  <c:v>78.4666</c:v>
                </c:pt>
                <c:pt idx="5267">
                  <c:v>78.4796</c:v>
                </c:pt>
                <c:pt idx="5268">
                  <c:v>78.4926</c:v>
                </c:pt>
                <c:pt idx="5269">
                  <c:v>78.5056</c:v>
                </c:pt>
                <c:pt idx="5270">
                  <c:v>78.5186</c:v>
                </c:pt>
                <c:pt idx="5271">
                  <c:v>78.5316</c:v>
                </c:pt>
                <c:pt idx="5272">
                  <c:v>78.5446</c:v>
                </c:pt>
                <c:pt idx="5273">
                  <c:v>78.5576</c:v>
                </c:pt>
                <c:pt idx="5274">
                  <c:v>78.5706</c:v>
                </c:pt>
                <c:pt idx="5275">
                  <c:v>78.5836</c:v>
                </c:pt>
                <c:pt idx="5276">
                  <c:v>78.5966</c:v>
                </c:pt>
                <c:pt idx="5277">
                  <c:v>78.6096</c:v>
                </c:pt>
                <c:pt idx="5278">
                  <c:v>78.62260000000001</c:v>
                </c:pt>
                <c:pt idx="5279">
                  <c:v>78.6356</c:v>
                </c:pt>
                <c:pt idx="5280">
                  <c:v>78.6486</c:v>
                </c:pt>
                <c:pt idx="5281">
                  <c:v>78.6616</c:v>
                </c:pt>
                <c:pt idx="5282">
                  <c:v>78.6746</c:v>
                </c:pt>
                <c:pt idx="5283">
                  <c:v>78.6876</c:v>
                </c:pt>
                <c:pt idx="5284">
                  <c:v>78.7006</c:v>
                </c:pt>
                <c:pt idx="5285">
                  <c:v>78.7136</c:v>
                </c:pt>
                <c:pt idx="5286">
                  <c:v>78.7266</c:v>
                </c:pt>
                <c:pt idx="5287">
                  <c:v>78.7396</c:v>
                </c:pt>
                <c:pt idx="5288">
                  <c:v>78.7526</c:v>
                </c:pt>
                <c:pt idx="5289">
                  <c:v>78.7656</c:v>
                </c:pt>
                <c:pt idx="5290">
                  <c:v>78.7786</c:v>
                </c:pt>
                <c:pt idx="5291">
                  <c:v>78.7916</c:v>
                </c:pt>
                <c:pt idx="5292">
                  <c:v>78.8046</c:v>
                </c:pt>
                <c:pt idx="5293">
                  <c:v>78.8176</c:v>
                </c:pt>
                <c:pt idx="5294">
                  <c:v>78.8306</c:v>
                </c:pt>
                <c:pt idx="5295">
                  <c:v>78.8436</c:v>
                </c:pt>
                <c:pt idx="5296">
                  <c:v>78.8566</c:v>
                </c:pt>
                <c:pt idx="5297">
                  <c:v>78.8696</c:v>
                </c:pt>
                <c:pt idx="5298">
                  <c:v>78.8826</c:v>
                </c:pt>
                <c:pt idx="5299">
                  <c:v>78.8956</c:v>
                </c:pt>
                <c:pt idx="5300">
                  <c:v>78.9086</c:v>
                </c:pt>
                <c:pt idx="5301">
                  <c:v>78.9216</c:v>
                </c:pt>
                <c:pt idx="5302">
                  <c:v>78.9346</c:v>
                </c:pt>
                <c:pt idx="5303">
                  <c:v>78.9476</c:v>
                </c:pt>
                <c:pt idx="5304">
                  <c:v>78.9606</c:v>
                </c:pt>
                <c:pt idx="5305">
                  <c:v>78.9736</c:v>
                </c:pt>
                <c:pt idx="5306">
                  <c:v>78.9866</c:v>
                </c:pt>
                <c:pt idx="5307">
                  <c:v>78.9996</c:v>
                </c:pt>
                <c:pt idx="5308">
                  <c:v>79.0126</c:v>
                </c:pt>
                <c:pt idx="5309">
                  <c:v>79.0256</c:v>
                </c:pt>
                <c:pt idx="5310">
                  <c:v>79.0386</c:v>
                </c:pt>
                <c:pt idx="5311">
                  <c:v>79.0516</c:v>
                </c:pt>
                <c:pt idx="5312">
                  <c:v>79.0646</c:v>
                </c:pt>
                <c:pt idx="5313">
                  <c:v>79.0776</c:v>
                </c:pt>
                <c:pt idx="5314">
                  <c:v>79.0906</c:v>
                </c:pt>
                <c:pt idx="5315">
                  <c:v>79.1036</c:v>
                </c:pt>
                <c:pt idx="5316">
                  <c:v>79.1166</c:v>
                </c:pt>
                <c:pt idx="5317">
                  <c:v>79.1296</c:v>
                </c:pt>
                <c:pt idx="5318">
                  <c:v>79.1426</c:v>
                </c:pt>
                <c:pt idx="5319">
                  <c:v>79.15560000000001</c:v>
                </c:pt>
                <c:pt idx="5320">
                  <c:v>79.1686</c:v>
                </c:pt>
                <c:pt idx="5321">
                  <c:v>79.1816</c:v>
                </c:pt>
                <c:pt idx="5322">
                  <c:v>79.1946</c:v>
                </c:pt>
                <c:pt idx="5323">
                  <c:v>79.2076</c:v>
                </c:pt>
                <c:pt idx="5324">
                  <c:v>79.2206</c:v>
                </c:pt>
                <c:pt idx="5325">
                  <c:v>79.2336</c:v>
                </c:pt>
                <c:pt idx="5326">
                  <c:v>79.2466</c:v>
                </c:pt>
                <c:pt idx="5327">
                  <c:v>79.2596</c:v>
                </c:pt>
                <c:pt idx="5328">
                  <c:v>79.2726</c:v>
                </c:pt>
                <c:pt idx="5329">
                  <c:v>79.2856</c:v>
                </c:pt>
                <c:pt idx="5330">
                  <c:v>79.2986</c:v>
                </c:pt>
                <c:pt idx="5331">
                  <c:v>79.3116</c:v>
                </c:pt>
                <c:pt idx="5332">
                  <c:v>79.3246</c:v>
                </c:pt>
                <c:pt idx="5333">
                  <c:v>79.3376</c:v>
                </c:pt>
                <c:pt idx="5334">
                  <c:v>79.3506</c:v>
                </c:pt>
                <c:pt idx="5335">
                  <c:v>79.3636</c:v>
                </c:pt>
                <c:pt idx="5336">
                  <c:v>79.3766</c:v>
                </c:pt>
                <c:pt idx="5337">
                  <c:v>79.3896</c:v>
                </c:pt>
                <c:pt idx="5338">
                  <c:v>79.4026</c:v>
                </c:pt>
                <c:pt idx="5339">
                  <c:v>79.4156</c:v>
                </c:pt>
                <c:pt idx="5340">
                  <c:v>79.4286</c:v>
                </c:pt>
                <c:pt idx="5341">
                  <c:v>79.4416</c:v>
                </c:pt>
                <c:pt idx="5342">
                  <c:v>79.4546</c:v>
                </c:pt>
                <c:pt idx="5343">
                  <c:v>79.4676</c:v>
                </c:pt>
                <c:pt idx="5344">
                  <c:v>79.4806</c:v>
                </c:pt>
                <c:pt idx="5345">
                  <c:v>79.4936</c:v>
                </c:pt>
                <c:pt idx="5346">
                  <c:v>79.5066</c:v>
                </c:pt>
                <c:pt idx="5347">
                  <c:v>79.5196</c:v>
                </c:pt>
                <c:pt idx="5348">
                  <c:v>79.5326</c:v>
                </c:pt>
                <c:pt idx="5349">
                  <c:v>79.5456</c:v>
                </c:pt>
                <c:pt idx="5350">
                  <c:v>79.5586</c:v>
                </c:pt>
                <c:pt idx="5351">
                  <c:v>79.5716</c:v>
                </c:pt>
                <c:pt idx="5352">
                  <c:v>79.5846</c:v>
                </c:pt>
                <c:pt idx="5353">
                  <c:v>79.5976</c:v>
                </c:pt>
                <c:pt idx="5354">
                  <c:v>79.6106</c:v>
                </c:pt>
                <c:pt idx="5355">
                  <c:v>79.6236</c:v>
                </c:pt>
                <c:pt idx="5356">
                  <c:v>79.6366</c:v>
                </c:pt>
                <c:pt idx="5357">
                  <c:v>79.6496</c:v>
                </c:pt>
                <c:pt idx="5358">
                  <c:v>79.6626</c:v>
                </c:pt>
                <c:pt idx="5359">
                  <c:v>79.67559999999997</c:v>
                </c:pt>
                <c:pt idx="5360">
                  <c:v>79.68859999999998</c:v>
                </c:pt>
                <c:pt idx="5361">
                  <c:v>79.7016</c:v>
                </c:pt>
                <c:pt idx="5362">
                  <c:v>79.7146</c:v>
                </c:pt>
                <c:pt idx="5363">
                  <c:v>79.7276</c:v>
                </c:pt>
                <c:pt idx="5364">
                  <c:v>79.7406</c:v>
                </c:pt>
                <c:pt idx="5365">
                  <c:v>79.7536</c:v>
                </c:pt>
                <c:pt idx="5366">
                  <c:v>79.7666</c:v>
                </c:pt>
                <c:pt idx="5367">
                  <c:v>79.7796</c:v>
                </c:pt>
                <c:pt idx="5368">
                  <c:v>79.7926</c:v>
                </c:pt>
                <c:pt idx="5369">
                  <c:v>79.8056</c:v>
                </c:pt>
                <c:pt idx="5370">
                  <c:v>79.8186</c:v>
                </c:pt>
                <c:pt idx="5371">
                  <c:v>79.8316</c:v>
                </c:pt>
                <c:pt idx="5372">
                  <c:v>79.8446</c:v>
                </c:pt>
                <c:pt idx="5373">
                  <c:v>79.8576</c:v>
                </c:pt>
                <c:pt idx="5374">
                  <c:v>79.8706</c:v>
                </c:pt>
                <c:pt idx="5375">
                  <c:v>79.8836</c:v>
                </c:pt>
                <c:pt idx="5376">
                  <c:v>79.8966</c:v>
                </c:pt>
                <c:pt idx="5377">
                  <c:v>79.9096</c:v>
                </c:pt>
                <c:pt idx="5378">
                  <c:v>79.9226</c:v>
                </c:pt>
                <c:pt idx="5379">
                  <c:v>79.9356</c:v>
                </c:pt>
                <c:pt idx="5380">
                  <c:v>79.9486</c:v>
                </c:pt>
                <c:pt idx="5381">
                  <c:v>79.9616</c:v>
                </c:pt>
                <c:pt idx="5382">
                  <c:v>79.9746</c:v>
                </c:pt>
                <c:pt idx="5383">
                  <c:v>79.9876</c:v>
                </c:pt>
              </c:numCache>
            </c:numRef>
          </c:xVal>
          <c:yVal>
            <c:numRef>
              <c:f>Foglio1!$C$2:$C$5385</c:f>
              <c:numCache>
                <c:formatCode>General</c:formatCode>
                <c:ptCount val="5384"/>
                <c:pt idx="0">
                  <c:v>1462.01</c:v>
                </c:pt>
                <c:pt idx="1">
                  <c:v>1435.278</c:v>
                </c:pt>
                <c:pt idx="2">
                  <c:v>1449.713</c:v>
                </c:pt>
                <c:pt idx="3">
                  <c:v>1382.092</c:v>
                </c:pt>
                <c:pt idx="4">
                  <c:v>1410.639</c:v>
                </c:pt>
                <c:pt idx="5">
                  <c:v>1378.747</c:v>
                </c:pt>
                <c:pt idx="6">
                  <c:v>1369.486</c:v>
                </c:pt>
                <c:pt idx="7">
                  <c:v>1370.871</c:v>
                </c:pt>
                <c:pt idx="8">
                  <c:v>1366.407</c:v>
                </c:pt>
                <c:pt idx="9">
                  <c:v>1419.742</c:v>
                </c:pt>
                <c:pt idx="10">
                  <c:v>1447.53</c:v>
                </c:pt>
                <c:pt idx="11">
                  <c:v>1381.413</c:v>
                </c:pt>
                <c:pt idx="12">
                  <c:v>1457.582</c:v>
                </c:pt>
                <c:pt idx="13">
                  <c:v>1434.169</c:v>
                </c:pt>
                <c:pt idx="14">
                  <c:v>1493.486</c:v>
                </c:pt>
                <c:pt idx="15">
                  <c:v>1429.11</c:v>
                </c:pt>
                <c:pt idx="16">
                  <c:v>1442.088</c:v>
                </c:pt>
                <c:pt idx="17">
                  <c:v>1472.781</c:v>
                </c:pt>
                <c:pt idx="18">
                  <c:v>1395.05</c:v>
                </c:pt>
                <c:pt idx="19">
                  <c:v>1398.92</c:v>
                </c:pt>
                <c:pt idx="20">
                  <c:v>1390.384</c:v>
                </c:pt>
                <c:pt idx="21">
                  <c:v>1446.384</c:v>
                </c:pt>
                <c:pt idx="22">
                  <c:v>1449.503</c:v>
                </c:pt>
                <c:pt idx="23">
                  <c:v>1424.399</c:v>
                </c:pt>
                <c:pt idx="24">
                  <c:v>1376.768</c:v>
                </c:pt>
                <c:pt idx="25">
                  <c:v>1456.496</c:v>
                </c:pt>
                <c:pt idx="26">
                  <c:v>1432.844</c:v>
                </c:pt>
                <c:pt idx="27">
                  <c:v>1448.418</c:v>
                </c:pt>
                <c:pt idx="28">
                  <c:v>1442.956</c:v>
                </c:pt>
                <c:pt idx="29">
                  <c:v>1448.119</c:v>
                </c:pt>
                <c:pt idx="30">
                  <c:v>1460.034</c:v>
                </c:pt>
                <c:pt idx="31">
                  <c:v>1475.474</c:v>
                </c:pt>
                <c:pt idx="32">
                  <c:v>1408.664</c:v>
                </c:pt>
                <c:pt idx="33">
                  <c:v>1333.309</c:v>
                </c:pt>
                <c:pt idx="34">
                  <c:v>1358.634</c:v>
                </c:pt>
                <c:pt idx="35">
                  <c:v>1358.513</c:v>
                </c:pt>
                <c:pt idx="36">
                  <c:v>1423.786</c:v>
                </c:pt>
                <c:pt idx="37">
                  <c:v>1444.227</c:v>
                </c:pt>
                <c:pt idx="38">
                  <c:v>1459.666</c:v>
                </c:pt>
                <c:pt idx="39">
                  <c:v>1427.355</c:v>
                </c:pt>
                <c:pt idx="40">
                  <c:v>1377.313</c:v>
                </c:pt>
                <c:pt idx="41">
                  <c:v>1391.111</c:v>
                </c:pt>
                <c:pt idx="42">
                  <c:v>1376.346</c:v>
                </c:pt>
                <c:pt idx="43">
                  <c:v>1367.918</c:v>
                </c:pt>
                <c:pt idx="44">
                  <c:v>1358.064</c:v>
                </c:pt>
                <c:pt idx="45">
                  <c:v>1353.079</c:v>
                </c:pt>
                <c:pt idx="46">
                  <c:v>1335.376</c:v>
                </c:pt>
                <c:pt idx="47">
                  <c:v>1326.884</c:v>
                </c:pt>
                <c:pt idx="48">
                  <c:v>1352.627</c:v>
                </c:pt>
                <c:pt idx="49">
                  <c:v>1363.982</c:v>
                </c:pt>
                <c:pt idx="50">
                  <c:v>1308.589</c:v>
                </c:pt>
                <c:pt idx="51">
                  <c:v>1335.034</c:v>
                </c:pt>
                <c:pt idx="52">
                  <c:v>1367.635</c:v>
                </c:pt>
                <c:pt idx="53">
                  <c:v>1329.708</c:v>
                </c:pt>
                <c:pt idx="54">
                  <c:v>1365.407</c:v>
                </c:pt>
                <c:pt idx="55">
                  <c:v>1365.298</c:v>
                </c:pt>
                <c:pt idx="56">
                  <c:v>1354.006</c:v>
                </c:pt>
                <c:pt idx="57">
                  <c:v>1373.576</c:v>
                </c:pt>
                <c:pt idx="58">
                  <c:v>1375.132</c:v>
                </c:pt>
                <c:pt idx="59">
                  <c:v>1373.449</c:v>
                </c:pt>
                <c:pt idx="60">
                  <c:v>1387.648</c:v>
                </c:pt>
                <c:pt idx="61">
                  <c:v>1415.247</c:v>
                </c:pt>
                <c:pt idx="62">
                  <c:v>1396.001</c:v>
                </c:pt>
                <c:pt idx="63">
                  <c:v>1360.012</c:v>
                </c:pt>
                <c:pt idx="64">
                  <c:v>1319.841</c:v>
                </c:pt>
                <c:pt idx="65">
                  <c:v>1318.027</c:v>
                </c:pt>
                <c:pt idx="66">
                  <c:v>1334.871</c:v>
                </c:pt>
                <c:pt idx="67">
                  <c:v>1287.199</c:v>
                </c:pt>
                <c:pt idx="68">
                  <c:v>1374.201</c:v>
                </c:pt>
                <c:pt idx="69">
                  <c:v>1389.096</c:v>
                </c:pt>
                <c:pt idx="70">
                  <c:v>1345.7</c:v>
                </c:pt>
                <c:pt idx="71">
                  <c:v>1362.03</c:v>
                </c:pt>
                <c:pt idx="72">
                  <c:v>1356.434</c:v>
                </c:pt>
                <c:pt idx="73">
                  <c:v>1366.575</c:v>
                </c:pt>
                <c:pt idx="74">
                  <c:v>1307.572</c:v>
                </c:pt>
                <c:pt idx="75">
                  <c:v>1322.684</c:v>
                </c:pt>
                <c:pt idx="76">
                  <c:v>1340.584</c:v>
                </c:pt>
                <c:pt idx="77">
                  <c:v>1335.505</c:v>
                </c:pt>
                <c:pt idx="78">
                  <c:v>1359.845</c:v>
                </c:pt>
                <c:pt idx="79">
                  <c:v>1358.088</c:v>
                </c:pt>
                <c:pt idx="80">
                  <c:v>1379.668</c:v>
                </c:pt>
                <c:pt idx="81">
                  <c:v>1329.335</c:v>
                </c:pt>
                <c:pt idx="82">
                  <c:v>1317.853</c:v>
                </c:pt>
                <c:pt idx="83">
                  <c:v>1368.833</c:v>
                </c:pt>
                <c:pt idx="84">
                  <c:v>1276.091</c:v>
                </c:pt>
                <c:pt idx="85">
                  <c:v>1250.005</c:v>
                </c:pt>
                <c:pt idx="86">
                  <c:v>1314.876</c:v>
                </c:pt>
                <c:pt idx="87">
                  <c:v>1293.624</c:v>
                </c:pt>
                <c:pt idx="88">
                  <c:v>1343.951</c:v>
                </c:pt>
                <c:pt idx="89">
                  <c:v>1323.609</c:v>
                </c:pt>
                <c:pt idx="90">
                  <c:v>1367.314</c:v>
                </c:pt>
                <c:pt idx="91">
                  <c:v>1260.679</c:v>
                </c:pt>
                <c:pt idx="92">
                  <c:v>1329.22</c:v>
                </c:pt>
                <c:pt idx="93">
                  <c:v>1300.241</c:v>
                </c:pt>
                <c:pt idx="94">
                  <c:v>1304.395</c:v>
                </c:pt>
                <c:pt idx="95">
                  <c:v>1328.049</c:v>
                </c:pt>
                <c:pt idx="96">
                  <c:v>1373.076</c:v>
                </c:pt>
                <c:pt idx="97">
                  <c:v>1275.848</c:v>
                </c:pt>
                <c:pt idx="98">
                  <c:v>1321.546</c:v>
                </c:pt>
                <c:pt idx="99">
                  <c:v>1271.124</c:v>
                </c:pt>
                <c:pt idx="100">
                  <c:v>1332.621</c:v>
                </c:pt>
                <c:pt idx="101">
                  <c:v>1283.117</c:v>
                </c:pt>
                <c:pt idx="102">
                  <c:v>1319.563</c:v>
                </c:pt>
                <c:pt idx="103">
                  <c:v>1248.614</c:v>
                </c:pt>
                <c:pt idx="104">
                  <c:v>1260.563</c:v>
                </c:pt>
                <c:pt idx="105">
                  <c:v>1318.405</c:v>
                </c:pt>
                <c:pt idx="106">
                  <c:v>1257.48</c:v>
                </c:pt>
                <c:pt idx="107">
                  <c:v>1316.875</c:v>
                </c:pt>
                <c:pt idx="108">
                  <c:v>1293.158</c:v>
                </c:pt>
                <c:pt idx="109">
                  <c:v>1318.563</c:v>
                </c:pt>
                <c:pt idx="110">
                  <c:v>1311.016</c:v>
                </c:pt>
                <c:pt idx="111">
                  <c:v>1300.125</c:v>
                </c:pt>
                <c:pt idx="112">
                  <c:v>1276.791</c:v>
                </c:pt>
                <c:pt idx="113">
                  <c:v>1368.92</c:v>
                </c:pt>
                <c:pt idx="114">
                  <c:v>1318.581</c:v>
                </c:pt>
                <c:pt idx="115">
                  <c:v>1332.964</c:v>
                </c:pt>
                <c:pt idx="116">
                  <c:v>1277.581</c:v>
                </c:pt>
                <c:pt idx="117">
                  <c:v>1277.917</c:v>
                </c:pt>
                <c:pt idx="118">
                  <c:v>1309.03</c:v>
                </c:pt>
                <c:pt idx="119">
                  <c:v>1262.578</c:v>
                </c:pt>
                <c:pt idx="120">
                  <c:v>1289.857</c:v>
                </c:pt>
                <c:pt idx="121">
                  <c:v>1313.399</c:v>
                </c:pt>
                <c:pt idx="122">
                  <c:v>1315.431</c:v>
                </c:pt>
                <c:pt idx="123">
                  <c:v>1329.822</c:v>
                </c:pt>
                <c:pt idx="124">
                  <c:v>1336.319</c:v>
                </c:pt>
                <c:pt idx="125">
                  <c:v>1267.022</c:v>
                </c:pt>
                <c:pt idx="126">
                  <c:v>1266.002</c:v>
                </c:pt>
                <c:pt idx="127">
                  <c:v>1292.985</c:v>
                </c:pt>
                <c:pt idx="128">
                  <c:v>1321.177</c:v>
                </c:pt>
                <c:pt idx="129">
                  <c:v>1273.568</c:v>
                </c:pt>
                <c:pt idx="130">
                  <c:v>1274.732</c:v>
                </c:pt>
                <c:pt idx="131">
                  <c:v>1277.007</c:v>
                </c:pt>
                <c:pt idx="132">
                  <c:v>1296.098</c:v>
                </c:pt>
                <c:pt idx="133">
                  <c:v>1295.124</c:v>
                </c:pt>
                <c:pt idx="134">
                  <c:v>1308.111</c:v>
                </c:pt>
                <c:pt idx="135">
                  <c:v>1308.988</c:v>
                </c:pt>
                <c:pt idx="136">
                  <c:v>1305.009</c:v>
                </c:pt>
                <c:pt idx="137">
                  <c:v>1266.572</c:v>
                </c:pt>
                <c:pt idx="138">
                  <c:v>1255.1</c:v>
                </c:pt>
                <c:pt idx="139">
                  <c:v>1249.835</c:v>
                </c:pt>
                <c:pt idx="140">
                  <c:v>1241.176</c:v>
                </c:pt>
                <c:pt idx="141">
                  <c:v>1261.644</c:v>
                </c:pt>
                <c:pt idx="142">
                  <c:v>1234.636</c:v>
                </c:pt>
                <c:pt idx="143">
                  <c:v>1262.379</c:v>
                </c:pt>
                <c:pt idx="144">
                  <c:v>1295.584</c:v>
                </c:pt>
                <c:pt idx="145">
                  <c:v>1268.119</c:v>
                </c:pt>
                <c:pt idx="146">
                  <c:v>1240.995</c:v>
                </c:pt>
                <c:pt idx="147">
                  <c:v>1279.569</c:v>
                </c:pt>
                <c:pt idx="148">
                  <c:v>1269.05</c:v>
                </c:pt>
                <c:pt idx="149">
                  <c:v>1259.432</c:v>
                </c:pt>
                <c:pt idx="150">
                  <c:v>1309.429</c:v>
                </c:pt>
                <c:pt idx="151">
                  <c:v>1323.497</c:v>
                </c:pt>
                <c:pt idx="152">
                  <c:v>1276.729</c:v>
                </c:pt>
                <c:pt idx="153">
                  <c:v>1213.696</c:v>
                </c:pt>
                <c:pt idx="154">
                  <c:v>1221.384</c:v>
                </c:pt>
                <c:pt idx="155">
                  <c:v>1251.547</c:v>
                </c:pt>
                <c:pt idx="156">
                  <c:v>1221.984</c:v>
                </c:pt>
                <c:pt idx="157">
                  <c:v>1206.464</c:v>
                </c:pt>
                <c:pt idx="158">
                  <c:v>1240.086</c:v>
                </c:pt>
                <c:pt idx="159">
                  <c:v>1252.854</c:v>
                </c:pt>
                <c:pt idx="160">
                  <c:v>1239.574</c:v>
                </c:pt>
                <c:pt idx="161">
                  <c:v>1235.109</c:v>
                </c:pt>
                <c:pt idx="162">
                  <c:v>1265.683</c:v>
                </c:pt>
                <c:pt idx="163">
                  <c:v>1269.886</c:v>
                </c:pt>
                <c:pt idx="164">
                  <c:v>1258.518</c:v>
                </c:pt>
                <c:pt idx="165">
                  <c:v>1265.806</c:v>
                </c:pt>
                <c:pt idx="166">
                  <c:v>1280.446</c:v>
                </c:pt>
                <c:pt idx="167">
                  <c:v>1266.75</c:v>
                </c:pt>
                <c:pt idx="168">
                  <c:v>1247.344</c:v>
                </c:pt>
                <c:pt idx="169">
                  <c:v>1265.012</c:v>
                </c:pt>
                <c:pt idx="170">
                  <c:v>1300.24</c:v>
                </c:pt>
                <c:pt idx="171">
                  <c:v>1262.508</c:v>
                </c:pt>
                <c:pt idx="172">
                  <c:v>1221.476</c:v>
                </c:pt>
                <c:pt idx="173">
                  <c:v>1232.946</c:v>
                </c:pt>
                <c:pt idx="174">
                  <c:v>1240.152</c:v>
                </c:pt>
                <c:pt idx="175">
                  <c:v>1202.582</c:v>
                </c:pt>
                <c:pt idx="176">
                  <c:v>1197.234</c:v>
                </c:pt>
                <c:pt idx="177">
                  <c:v>1225.364</c:v>
                </c:pt>
                <c:pt idx="178">
                  <c:v>1275.581</c:v>
                </c:pt>
                <c:pt idx="179">
                  <c:v>1263.635</c:v>
                </c:pt>
                <c:pt idx="180">
                  <c:v>1207.559</c:v>
                </c:pt>
                <c:pt idx="181">
                  <c:v>1236.521</c:v>
                </c:pt>
                <c:pt idx="182">
                  <c:v>1157.9</c:v>
                </c:pt>
                <c:pt idx="183">
                  <c:v>1229.114</c:v>
                </c:pt>
                <c:pt idx="184">
                  <c:v>1221.458</c:v>
                </c:pt>
                <c:pt idx="185">
                  <c:v>1173.681</c:v>
                </c:pt>
                <c:pt idx="186">
                  <c:v>1226.434</c:v>
                </c:pt>
                <c:pt idx="187">
                  <c:v>1199.39</c:v>
                </c:pt>
                <c:pt idx="188">
                  <c:v>1245.779</c:v>
                </c:pt>
                <c:pt idx="189">
                  <c:v>1229.123</c:v>
                </c:pt>
                <c:pt idx="190">
                  <c:v>1253.419</c:v>
                </c:pt>
                <c:pt idx="191">
                  <c:v>1216.122</c:v>
                </c:pt>
                <c:pt idx="192">
                  <c:v>1201.053</c:v>
                </c:pt>
                <c:pt idx="193">
                  <c:v>1208.798</c:v>
                </c:pt>
                <c:pt idx="194">
                  <c:v>1189.064</c:v>
                </c:pt>
                <c:pt idx="195">
                  <c:v>1236.402</c:v>
                </c:pt>
                <c:pt idx="196">
                  <c:v>1199.198</c:v>
                </c:pt>
                <c:pt idx="197">
                  <c:v>1203.375</c:v>
                </c:pt>
                <c:pt idx="198">
                  <c:v>1194.465</c:v>
                </c:pt>
                <c:pt idx="199">
                  <c:v>1314.864</c:v>
                </c:pt>
                <c:pt idx="200">
                  <c:v>1269.409</c:v>
                </c:pt>
                <c:pt idx="201">
                  <c:v>1168.188</c:v>
                </c:pt>
                <c:pt idx="202">
                  <c:v>1199.871</c:v>
                </c:pt>
                <c:pt idx="203">
                  <c:v>1162.549</c:v>
                </c:pt>
                <c:pt idx="204">
                  <c:v>1214.705</c:v>
                </c:pt>
                <c:pt idx="205">
                  <c:v>1184.132</c:v>
                </c:pt>
                <c:pt idx="206">
                  <c:v>1205.953</c:v>
                </c:pt>
                <c:pt idx="207">
                  <c:v>1200.299</c:v>
                </c:pt>
                <c:pt idx="208">
                  <c:v>1219.668</c:v>
                </c:pt>
                <c:pt idx="209">
                  <c:v>1188.591</c:v>
                </c:pt>
                <c:pt idx="210">
                  <c:v>1139.277</c:v>
                </c:pt>
                <c:pt idx="211">
                  <c:v>1192.111</c:v>
                </c:pt>
                <c:pt idx="212">
                  <c:v>1186.354</c:v>
                </c:pt>
                <c:pt idx="213">
                  <c:v>1150.433</c:v>
                </c:pt>
                <c:pt idx="214">
                  <c:v>1196.854</c:v>
                </c:pt>
                <c:pt idx="215">
                  <c:v>1234.344</c:v>
                </c:pt>
                <c:pt idx="216">
                  <c:v>1218.445</c:v>
                </c:pt>
                <c:pt idx="217">
                  <c:v>1245.406</c:v>
                </c:pt>
                <c:pt idx="218">
                  <c:v>1234.271</c:v>
                </c:pt>
                <c:pt idx="219">
                  <c:v>1210.334</c:v>
                </c:pt>
                <c:pt idx="220">
                  <c:v>1190.484</c:v>
                </c:pt>
                <c:pt idx="221">
                  <c:v>1210.416</c:v>
                </c:pt>
                <c:pt idx="222">
                  <c:v>1215.212</c:v>
                </c:pt>
                <c:pt idx="223">
                  <c:v>1222.095</c:v>
                </c:pt>
                <c:pt idx="224">
                  <c:v>1217.789</c:v>
                </c:pt>
                <c:pt idx="225">
                  <c:v>1230.591</c:v>
                </c:pt>
                <c:pt idx="226">
                  <c:v>1231.221</c:v>
                </c:pt>
                <c:pt idx="227">
                  <c:v>1195.53</c:v>
                </c:pt>
                <c:pt idx="228">
                  <c:v>1193.599</c:v>
                </c:pt>
                <c:pt idx="229">
                  <c:v>1159.892</c:v>
                </c:pt>
                <c:pt idx="230">
                  <c:v>1212.051</c:v>
                </c:pt>
                <c:pt idx="231">
                  <c:v>1199.78</c:v>
                </c:pt>
                <c:pt idx="232">
                  <c:v>1192.385</c:v>
                </c:pt>
                <c:pt idx="233">
                  <c:v>1184.311</c:v>
                </c:pt>
                <c:pt idx="234">
                  <c:v>1185.112</c:v>
                </c:pt>
                <c:pt idx="235">
                  <c:v>1181.994</c:v>
                </c:pt>
                <c:pt idx="236">
                  <c:v>1200.735</c:v>
                </c:pt>
                <c:pt idx="237">
                  <c:v>1219.053</c:v>
                </c:pt>
                <c:pt idx="238">
                  <c:v>1205.132</c:v>
                </c:pt>
                <c:pt idx="239">
                  <c:v>1185.58</c:v>
                </c:pt>
                <c:pt idx="240">
                  <c:v>1197.33</c:v>
                </c:pt>
                <c:pt idx="241">
                  <c:v>1162.355</c:v>
                </c:pt>
                <c:pt idx="242">
                  <c:v>1195.284</c:v>
                </c:pt>
                <c:pt idx="243">
                  <c:v>1195.787</c:v>
                </c:pt>
                <c:pt idx="244">
                  <c:v>1165.272</c:v>
                </c:pt>
                <c:pt idx="245">
                  <c:v>1164.008</c:v>
                </c:pt>
                <c:pt idx="246">
                  <c:v>1143.879</c:v>
                </c:pt>
                <c:pt idx="247">
                  <c:v>1137.262</c:v>
                </c:pt>
                <c:pt idx="248">
                  <c:v>1151.479</c:v>
                </c:pt>
                <c:pt idx="249">
                  <c:v>1136.894</c:v>
                </c:pt>
                <c:pt idx="250">
                  <c:v>1125.241</c:v>
                </c:pt>
                <c:pt idx="251">
                  <c:v>1170.239</c:v>
                </c:pt>
                <c:pt idx="252">
                  <c:v>1179.033</c:v>
                </c:pt>
                <c:pt idx="253">
                  <c:v>1162.74</c:v>
                </c:pt>
                <c:pt idx="254">
                  <c:v>1195.678</c:v>
                </c:pt>
                <c:pt idx="255">
                  <c:v>1176.603</c:v>
                </c:pt>
                <c:pt idx="256">
                  <c:v>1160.903</c:v>
                </c:pt>
                <c:pt idx="257">
                  <c:v>1196.372</c:v>
                </c:pt>
                <c:pt idx="258">
                  <c:v>1178.528</c:v>
                </c:pt>
                <c:pt idx="259">
                  <c:v>1148.127</c:v>
                </c:pt>
                <c:pt idx="260">
                  <c:v>1138.168</c:v>
                </c:pt>
                <c:pt idx="261">
                  <c:v>1153.419</c:v>
                </c:pt>
                <c:pt idx="262">
                  <c:v>1158.992</c:v>
                </c:pt>
                <c:pt idx="263">
                  <c:v>1141.769</c:v>
                </c:pt>
                <c:pt idx="264">
                  <c:v>1155.867</c:v>
                </c:pt>
                <c:pt idx="265">
                  <c:v>1175.504</c:v>
                </c:pt>
                <c:pt idx="266">
                  <c:v>1184.596</c:v>
                </c:pt>
                <c:pt idx="267">
                  <c:v>1160.826</c:v>
                </c:pt>
                <c:pt idx="268">
                  <c:v>1192.355</c:v>
                </c:pt>
                <c:pt idx="269">
                  <c:v>1168.972</c:v>
                </c:pt>
                <c:pt idx="270">
                  <c:v>1157.183</c:v>
                </c:pt>
                <c:pt idx="271">
                  <c:v>1124.072</c:v>
                </c:pt>
                <c:pt idx="272">
                  <c:v>1163.247</c:v>
                </c:pt>
                <c:pt idx="273">
                  <c:v>1177.69</c:v>
                </c:pt>
                <c:pt idx="274">
                  <c:v>1163.729</c:v>
                </c:pt>
                <c:pt idx="275">
                  <c:v>1196.864</c:v>
                </c:pt>
                <c:pt idx="276">
                  <c:v>1204.045</c:v>
                </c:pt>
                <c:pt idx="277">
                  <c:v>1150.727</c:v>
                </c:pt>
                <c:pt idx="278">
                  <c:v>1164.93</c:v>
                </c:pt>
                <c:pt idx="279">
                  <c:v>1128.166</c:v>
                </c:pt>
                <c:pt idx="280">
                  <c:v>1137.108</c:v>
                </c:pt>
                <c:pt idx="281">
                  <c:v>1164.964</c:v>
                </c:pt>
                <c:pt idx="282">
                  <c:v>1195.144</c:v>
                </c:pt>
                <c:pt idx="283">
                  <c:v>1163.593</c:v>
                </c:pt>
                <c:pt idx="284">
                  <c:v>1144.644</c:v>
                </c:pt>
                <c:pt idx="285">
                  <c:v>1143.697</c:v>
                </c:pt>
                <c:pt idx="286">
                  <c:v>1148.631</c:v>
                </c:pt>
                <c:pt idx="287">
                  <c:v>1152.895</c:v>
                </c:pt>
                <c:pt idx="288">
                  <c:v>1138.04</c:v>
                </c:pt>
                <c:pt idx="289">
                  <c:v>1182.638</c:v>
                </c:pt>
                <c:pt idx="290">
                  <c:v>1150.455</c:v>
                </c:pt>
                <c:pt idx="291">
                  <c:v>1127.148</c:v>
                </c:pt>
                <c:pt idx="292">
                  <c:v>1144.522</c:v>
                </c:pt>
                <c:pt idx="293">
                  <c:v>1151.884</c:v>
                </c:pt>
                <c:pt idx="294">
                  <c:v>1175.451</c:v>
                </c:pt>
                <c:pt idx="295">
                  <c:v>1127.707</c:v>
                </c:pt>
                <c:pt idx="296">
                  <c:v>1159.424</c:v>
                </c:pt>
                <c:pt idx="297">
                  <c:v>1123.982</c:v>
                </c:pt>
                <c:pt idx="298">
                  <c:v>1178.303</c:v>
                </c:pt>
                <c:pt idx="299">
                  <c:v>1206.053</c:v>
                </c:pt>
                <c:pt idx="300">
                  <c:v>1121.289</c:v>
                </c:pt>
                <c:pt idx="301">
                  <c:v>1175.343</c:v>
                </c:pt>
                <c:pt idx="302">
                  <c:v>1200.116</c:v>
                </c:pt>
                <c:pt idx="303">
                  <c:v>1230.808</c:v>
                </c:pt>
                <c:pt idx="304">
                  <c:v>1203.467</c:v>
                </c:pt>
                <c:pt idx="305">
                  <c:v>1151.402</c:v>
                </c:pt>
                <c:pt idx="306">
                  <c:v>1130.732</c:v>
                </c:pt>
                <c:pt idx="307">
                  <c:v>1090.899</c:v>
                </c:pt>
                <c:pt idx="308">
                  <c:v>1156.029</c:v>
                </c:pt>
                <c:pt idx="309">
                  <c:v>1156.188</c:v>
                </c:pt>
                <c:pt idx="310">
                  <c:v>1098.717</c:v>
                </c:pt>
                <c:pt idx="311">
                  <c:v>1179.938</c:v>
                </c:pt>
                <c:pt idx="312">
                  <c:v>1133.755</c:v>
                </c:pt>
                <c:pt idx="313">
                  <c:v>1154.838</c:v>
                </c:pt>
                <c:pt idx="314">
                  <c:v>1146.511</c:v>
                </c:pt>
                <c:pt idx="315">
                  <c:v>1083.794</c:v>
                </c:pt>
                <c:pt idx="316">
                  <c:v>1148.496</c:v>
                </c:pt>
                <c:pt idx="317">
                  <c:v>1129.241</c:v>
                </c:pt>
                <c:pt idx="318">
                  <c:v>1120.629</c:v>
                </c:pt>
                <c:pt idx="319">
                  <c:v>1104.901</c:v>
                </c:pt>
                <c:pt idx="320">
                  <c:v>1108.607</c:v>
                </c:pt>
                <c:pt idx="321">
                  <c:v>1136.086</c:v>
                </c:pt>
                <c:pt idx="322">
                  <c:v>1176.624</c:v>
                </c:pt>
                <c:pt idx="323">
                  <c:v>1188.984</c:v>
                </c:pt>
                <c:pt idx="324">
                  <c:v>1175.09</c:v>
                </c:pt>
                <c:pt idx="325">
                  <c:v>1117.515</c:v>
                </c:pt>
                <c:pt idx="326">
                  <c:v>1192.319</c:v>
                </c:pt>
                <c:pt idx="327">
                  <c:v>1172.417</c:v>
                </c:pt>
                <c:pt idx="328">
                  <c:v>1101.095</c:v>
                </c:pt>
                <c:pt idx="329">
                  <c:v>1094.433</c:v>
                </c:pt>
                <c:pt idx="330">
                  <c:v>1136.014</c:v>
                </c:pt>
                <c:pt idx="331">
                  <c:v>1146.43</c:v>
                </c:pt>
                <c:pt idx="332">
                  <c:v>1129.481</c:v>
                </c:pt>
                <c:pt idx="333">
                  <c:v>1168.936</c:v>
                </c:pt>
                <c:pt idx="334">
                  <c:v>1139.62</c:v>
                </c:pt>
                <c:pt idx="335">
                  <c:v>1143.374</c:v>
                </c:pt>
                <c:pt idx="336">
                  <c:v>1166.666</c:v>
                </c:pt>
                <c:pt idx="337">
                  <c:v>1147.729</c:v>
                </c:pt>
                <c:pt idx="338">
                  <c:v>1167.323</c:v>
                </c:pt>
                <c:pt idx="339">
                  <c:v>1153.743</c:v>
                </c:pt>
                <c:pt idx="340">
                  <c:v>1127.865</c:v>
                </c:pt>
                <c:pt idx="341">
                  <c:v>1121.775</c:v>
                </c:pt>
                <c:pt idx="342">
                  <c:v>1161.041</c:v>
                </c:pt>
                <c:pt idx="343">
                  <c:v>1147.63</c:v>
                </c:pt>
                <c:pt idx="344">
                  <c:v>1148.584</c:v>
                </c:pt>
                <c:pt idx="345">
                  <c:v>1113.788</c:v>
                </c:pt>
                <c:pt idx="346">
                  <c:v>1099.518</c:v>
                </c:pt>
                <c:pt idx="347">
                  <c:v>1118.451</c:v>
                </c:pt>
                <c:pt idx="348">
                  <c:v>1095.031</c:v>
                </c:pt>
                <c:pt idx="349">
                  <c:v>1092.579</c:v>
                </c:pt>
                <c:pt idx="350">
                  <c:v>1128.095</c:v>
                </c:pt>
                <c:pt idx="351">
                  <c:v>1121.146</c:v>
                </c:pt>
                <c:pt idx="352">
                  <c:v>1087.369</c:v>
                </c:pt>
                <c:pt idx="353">
                  <c:v>1081.987</c:v>
                </c:pt>
                <c:pt idx="354">
                  <c:v>1092.345</c:v>
                </c:pt>
                <c:pt idx="355">
                  <c:v>1124.798</c:v>
                </c:pt>
                <c:pt idx="356">
                  <c:v>1149.267</c:v>
                </c:pt>
                <c:pt idx="357">
                  <c:v>1134.022</c:v>
                </c:pt>
                <c:pt idx="358">
                  <c:v>1151.462</c:v>
                </c:pt>
                <c:pt idx="359">
                  <c:v>1164.402</c:v>
                </c:pt>
                <c:pt idx="360">
                  <c:v>1136.86</c:v>
                </c:pt>
                <c:pt idx="361">
                  <c:v>1131.558</c:v>
                </c:pt>
                <c:pt idx="362">
                  <c:v>1116.6</c:v>
                </c:pt>
                <c:pt idx="363">
                  <c:v>1121.185</c:v>
                </c:pt>
                <c:pt idx="364">
                  <c:v>1129.396</c:v>
                </c:pt>
                <c:pt idx="365">
                  <c:v>1131.9</c:v>
                </c:pt>
                <c:pt idx="366">
                  <c:v>1122.849</c:v>
                </c:pt>
                <c:pt idx="367">
                  <c:v>1111.33</c:v>
                </c:pt>
                <c:pt idx="368">
                  <c:v>1112.32</c:v>
                </c:pt>
                <c:pt idx="369">
                  <c:v>1077.172</c:v>
                </c:pt>
                <c:pt idx="370">
                  <c:v>1066.008</c:v>
                </c:pt>
                <c:pt idx="371">
                  <c:v>1085.455</c:v>
                </c:pt>
                <c:pt idx="372">
                  <c:v>1130.406</c:v>
                </c:pt>
                <c:pt idx="373">
                  <c:v>1148.472</c:v>
                </c:pt>
                <c:pt idx="374">
                  <c:v>1150.751</c:v>
                </c:pt>
                <c:pt idx="375">
                  <c:v>1096.008</c:v>
                </c:pt>
                <c:pt idx="376">
                  <c:v>1092.777</c:v>
                </c:pt>
                <c:pt idx="377">
                  <c:v>1095.418</c:v>
                </c:pt>
                <c:pt idx="378">
                  <c:v>1125.265</c:v>
                </c:pt>
                <c:pt idx="379">
                  <c:v>1101.605</c:v>
                </c:pt>
                <c:pt idx="380">
                  <c:v>1071.826</c:v>
                </c:pt>
                <c:pt idx="381">
                  <c:v>1128.201</c:v>
                </c:pt>
                <c:pt idx="382">
                  <c:v>1102.54</c:v>
                </c:pt>
                <c:pt idx="383">
                  <c:v>1095.21</c:v>
                </c:pt>
                <c:pt idx="384">
                  <c:v>1090.666</c:v>
                </c:pt>
                <c:pt idx="385">
                  <c:v>1100.569</c:v>
                </c:pt>
                <c:pt idx="386">
                  <c:v>1090.438</c:v>
                </c:pt>
                <c:pt idx="387">
                  <c:v>1080.052</c:v>
                </c:pt>
                <c:pt idx="388">
                  <c:v>1120.462</c:v>
                </c:pt>
                <c:pt idx="389">
                  <c:v>1132.495</c:v>
                </c:pt>
                <c:pt idx="390">
                  <c:v>1089.353</c:v>
                </c:pt>
                <c:pt idx="391">
                  <c:v>1110.665</c:v>
                </c:pt>
                <c:pt idx="392">
                  <c:v>1148.805</c:v>
                </c:pt>
                <c:pt idx="393">
                  <c:v>1119.992</c:v>
                </c:pt>
                <c:pt idx="394">
                  <c:v>1093.099</c:v>
                </c:pt>
                <c:pt idx="395">
                  <c:v>1100.06</c:v>
                </c:pt>
                <c:pt idx="396">
                  <c:v>1159.665</c:v>
                </c:pt>
                <c:pt idx="397">
                  <c:v>1042.486</c:v>
                </c:pt>
                <c:pt idx="398">
                  <c:v>1123.696</c:v>
                </c:pt>
                <c:pt idx="399">
                  <c:v>1062.176</c:v>
                </c:pt>
                <c:pt idx="400">
                  <c:v>1069.498</c:v>
                </c:pt>
                <c:pt idx="401">
                  <c:v>1113.852</c:v>
                </c:pt>
                <c:pt idx="402">
                  <c:v>1014.422</c:v>
                </c:pt>
                <c:pt idx="403">
                  <c:v>1051.021</c:v>
                </c:pt>
                <c:pt idx="404">
                  <c:v>1060.921</c:v>
                </c:pt>
                <c:pt idx="405">
                  <c:v>1103.211</c:v>
                </c:pt>
                <c:pt idx="406">
                  <c:v>1119.553</c:v>
                </c:pt>
                <c:pt idx="407">
                  <c:v>1090.197</c:v>
                </c:pt>
                <c:pt idx="408">
                  <c:v>1104.235</c:v>
                </c:pt>
                <c:pt idx="409">
                  <c:v>1060.743</c:v>
                </c:pt>
                <c:pt idx="410">
                  <c:v>1138.999</c:v>
                </c:pt>
                <c:pt idx="411">
                  <c:v>1078.631</c:v>
                </c:pt>
                <c:pt idx="412">
                  <c:v>1124.079</c:v>
                </c:pt>
                <c:pt idx="413">
                  <c:v>1120.89</c:v>
                </c:pt>
                <c:pt idx="414">
                  <c:v>1122.685</c:v>
                </c:pt>
                <c:pt idx="415">
                  <c:v>1102.717</c:v>
                </c:pt>
                <c:pt idx="416">
                  <c:v>1106.987</c:v>
                </c:pt>
                <c:pt idx="417">
                  <c:v>1089.035</c:v>
                </c:pt>
                <c:pt idx="418">
                  <c:v>1097.09</c:v>
                </c:pt>
                <c:pt idx="419">
                  <c:v>1083.841</c:v>
                </c:pt>
                <c:pt idx="420">
                  <c:v>1070.106</c:v>
                </c:pt>
                <c:pt idx="421">
                  <c:v>1061.426</c:v>
                </c:pt>
                <c:pt idx="422">
                  <c:v>1088.454</c:v>
                </c:pt>
                <c:pt idx="423">
                  <c:v>1090.994</c:v>
                </c:pt>
                <c:pt idx="424">
                  <c:v>1129.655</c:v>
                </c:pt>
                <c:pt idx="425">
                  <c:v>1091.461</c:v>
                </c:pt>
                <c:pt idx="426">
                  <c:v>1062.546</c:v>
                </c:pt>
                <c:pt idx="427">
                  <c:v>1059.534</c:v>
                </c:pt>
                <c:pt idx="428">
                  <c:v>1034.396</c:v>
                </c:pt>
                <c:pt idx="429">
                  <c:v>1066.892</c:v>
                </c:pt>
                <c:pt idx="430">
                  <c:v>1053.87</c:v>
                </c:pt>
                <c:pt idx="431">
                  <c:v>1060.571</c:v>
                </c:pt>
                <c:pt idx="432">
                  <c:v>1049.169</c:v>
                </c:pt>
                <c:pt idx="433">
                  <c:v>1087.743</c:v>
                </c:pt>
                <c:pt idx="434">
                  <c:v>1081.341</c:v>
                </c:pt>
                <c:pt idx="435">
                  <c:v>1100.095</c:v>
                </c:pt>
                <c:pt idx="436">
                  <c:v>1088.401</c:v>
                </c:pt>
                <c:pt idx="437">
                  <c:v>1099.911</c:v>
                </c:pt>
                <c:pt idx="438">
                  <c:v>1096.965</c:v>
                </c:pt>
                <c:pt idx="439">
                  <c:v>1105.755</c:v>
                </c:pt>
                <c:pt idx="440">
                  <c:v>1094.079</c:v>
                </c:pt>
                <c:pt idx="441">
                  <c:v>1087.547</c:v>
                </c:pt>
                <c:pt idx="442">
                  <c:v>1094.079</c:v>
                </c:pt>
                <c:pt idx="443">
                  <c:v>1112.327</c:v>
                </c:pt>
                <c:pt idx="444">
                  <c:v>1064.748</c:v>
                </c:pt>
                <c:pt idx="445">
                  <c:v>1095.741</c:v>
                </c:pt>
                <c:pt idx="446">
                  <c:v>1140.836</c:v>
                </c:pt>
                <c:pt idx="447">
                  <c:v>1120.066</c:v>
                </c:pt>
                <c:pt idx="448">
                  <c:v>1139.188</c:v>
                </c:pt>
                <c:pt idx="449">
                  <c:v>1148.661</c:v>
                </c:pt>
                <c:pt idx="450">
                  <c:v>1088.998</c:v>
                </c:pt>
                <c:pt idx="451">
                  <c:v>1062.582</c:v>
                </c:pt>
                <c:pt idx="452">
                  <c:v>1089.946</c:v>
                </c:pt>
                <c:pt idx="453">
                  <c:v>1092.389</c:v>
                </c:pt>
                <c:pt idx="454">
                  <c:v>1090.913</c:v>
                </c:pt>
                <c:pt idx="455">
                  <c:v>1091.786</c:v>
                </c:pt>
                <c:pt idx="456">
                  <c:v>1122.895</c:v>
                </c:pt>
                <c:pt idx="457">
                  <c:v>1140.543</c:v>
                </c:pt>
                <c:pt idx="458">
                  <c:v>1089.417</c:v>
                </c:pt>
                <c:pt idx="459">
                  <c:v>1077.596</c:v>
                </c:pt>
                <c:pt idx="460">
                  <c:v>1089.829</c:v>
                </c:pt>
                <c:pt idx="461">
                  <c:v>1074.232</c:v>
                </c:pt>
                <c:pt idx="462">
                  <c:v>1081.548</c:v>
                </c:pt>
                <c:pt idx="463">
                  <c:v>1099.767</c:v>
                </c:pt>
                <c:pt idx="464">
                  <c:v>1084.722</c:v>
                </c:pt>
                <c:pt idx="465">
                  <c:v>1069.043</c:v>
                </c:pt>
                <c:pt idx="466">
                  <c:v>1036.4</c:v>
                </c:pt>
                <c:pt idx="467">
                  <c:v>1095.63</c:v>
                </c:pt>
                <c:pt idx="468">
                  <c:v>1153.307</c:v>
                </c:pt>
                <c:pt idx="469">
                  <c:v>1141.969</c:v>
                </c:pt>
                <c:pt idx="470">
                  <c:v>1116.455</c:v>
                </c:pt>
                <c:pt idx="471">
                  <c:v>1073.926</c:v>
                </c:pt>
                <c:pt idx="472">
                  <c:v>1083.591</c:v>
                </c:pt>
                <c:pt idx="473">
                  <c:v>1088.235</c:v>
                </c:pt>
                <c:pt idx="474">
                  <c:v>1092.195</c:v>
                </c:pt>
                <c:pt idx="475">
                  <c:v>1086.401</c:v>
                </c:pt>
                <c:pt idx="476">
                  <c:v>1062.792</c:v>
                </c:pt>
                <c:pt idx="477">
                  <c:v>1074.1</c:v>
                </c:pt>
                <c:pt idx="478">
                  <c:v>1116.379</c:v>
                </c:pt>
                <c:pt idx="479">
                  <c:v>1101.772</c:v>
                </c:pt>
                <c:pt idx="480">
                  <c:v>1088.278</c:v>
                </c:pt>
                <c:pt idx="481">
                  <c:v>1084.297</c:v>
                </c:pt>
                <c:pt idx="482">
                  <c:v>1166.134</c:v>
                </c:pt>
                <c:pt idx="483">
                  <c:v>1121.403</c:v>
                </c:pt>
                <c:pt idx="484">
                  <c:v>1090.915</c:v>
                </c:pt>
                <c:pt idx="485">
                  <c:v>1053.82</c:v>
                </c:pt>
                <c:pt idx="486">
                  <c:v>1056.586</c:v>
                </c:pt>
                <c:pt idx="487">
                  <c:v>1073.001</c:v>
                </c:pt>
                <c:pt idx="488">
                  <c:v>1077.953</c:v>
                </c:pt>
                <c:pt idx="489">
                  <c:v>1128.049</c:v>
                </c:pt>
                <c:pt idx="490">
                  <c:v>1108.109</c:v>
                </c:pt>
                <c:pt idx="491">
                  <c:v>1088.086</c:v>
                </c:pt>
                <c:pt idx="492">
                  <c:v>1084.582</c:v>
                </c:pt>
                <c:pt idx="493">
                  <c:v>1150.378</c:v>
                </c:pt>
                <c:pt idx="494">
                  <c:v>1106.566</c:v>
                </c:pt>
                <c:pt idx="495">
                  <c:v>1124.878</c:v>
                </c:pt>
                <c:pt idx="496">
                  <c:v>1074.285</c:v>
                </c:pt>
                <c:pt idx="497">
                  <c:v>1103.341</c:v>
                </c:pt>
                <c:pt idx="498">
                  <c:v>1131.779</c:v>
                </c:pt>
                <c:pt idx="499">
                  <c:v>1080.008</c:v>
                </c:pt>
                <c:pt idx="500">
                  <c:v>1080.708</c:v>
                </c:pt>
                <c:pt idx="501">
                  <c:v>1098.5</c:v>
                </c:pt>
                <c:pt idx="502">
                  <c:v>1114.151</c:v>
                </c:pt>
                <c:pt idx="503">
                  <c:v>1070.711</c:v>
                </c:pt>
                <c:pt idx="504">
                  <c:v>1146.947</c:v>
                </c:pt>
                <c:pt idx="505">
                  <c:v>1097.543</c:v>
                </c:pt>
                <c:pt idx="506">
                  <c:v>1090.152</c:v>
                </c:pt>
                <c:pt idx="507">
                  <c:v>1148.978</c:v>
                </c:pt>
                <c:pt idx="508">
                  <c:v>1109.754</c:v>
                </c:pt>
                <c:pt idx="509">
                  <c:v>1068.129</c:v>
                </c:pt>
                <c:pt idx="510">
                  <c:v>1067.887</c:v>
                </c:pt>
                <c:pt idx="511">
                  <c:v>1084.742</c:v>
                </c:pt>
                <c:pt idx="512">
                  <c:v>1099.804</c:v>
                </c:pt>
                <c:pt idx="513">
                  <c:v>1137.401</c:v>
                </c:pt>
                <c:pt idx="514">
                  <c:v>1089.713</c:v>
                </c:pt>
                <c:pt idx="515">
                  <c:v>1080.448</c:v>
                </c:pt>
                <c:pt idx="516">
                  <c:v>1103.77</c:v>
                </c:pt>
                <c:pt idx="517">
                  <c:v>1081.773</c:v>
                </c:pt>
                <c:pt idx="518">
                  <c:v>1074.567</c:v>
                </c:pt>
                <c:pt idx="519">
                  <c:v>1072.307</c:v>
                </c:pt>
                <c:pt idx="520">
                  <c:v>1092.178</c:v>
                </c:pt>
                <c:pt idx="521">
                  <c:v>1105.144</c:v>
                </c:pt>
                <c:pt idx="522">
                  <c:v>1068.44</c:v>
                </c:pt>
                <c:pt idx="523">
                  <c:v>1047.847</c:v>
                </c:pt>
                <c:pt idx="524">
                  <c:v>1057.019</c:v>
                </c:pt>
                <c:pt idx="525">
                  <c:v>1059.217</c:v>
                </c:pt>
                <c:pt idx="526">
                  <c:v>1098.835</c:v>
                </c:pt>
                <c:pt idx="527">
                  <c:v>1079.783</c:v>
                </c:pt>
                <c:pt idx="528">
                  <c:v>1097.641</c:v>
                </c:pt>
                <c:pt idx="529">
                  <c:v>1150.32</c:v>
                </c:pt>
                <c:pt idx="530">
                  <c:v>1154.633</c:v>
                </c:pt>
                <c:pt idx="531">
                  <c:v>1106.404</c:v>
                </c:pt>
                <c:pt idx="532">
                  <c:v>1074.139</c:v>
                </c:pt>
                <c:pt idx="533">
                  <c:v>1124.918</c:v>
                </c:pt>
                <c:pt idx="534">
                  <c:v>1122.054</c:v>
                </c:pt>
                <c:pt idx="535">
                  <c:v>1088.187</c:v>
                </c:pt>
                <c:pt idx="536">
                  <c:v>1075.963</c:v>
                </c:pt>
                <c:pt idx="537">
                  <c:v>1058.886</c:v>
                </c:pt>
                <c:pt idx="538">
                  <c:v>1033.801</c:v>
                </c:pt>
                <c:pt idx="539">
                  <c:v>1045.868</c:v>
                </c:pt>
                <c:pt idx="540">
                  <c:v>1085.897</c:v>
                </c:pt>
                <c:pt idx="541">
                  <c:v>1107.697</c:v>
                </c:pt>
                <c:pt idx="542">
                  <c:v>1078.034</c:v>
                </c:pt>
                <c:pt idx="543">
                  <c:v>1077.599</c:v>
                </c:pt>
                <c:pt idx="544">
                  <c:v>1115.305</c:v>
                </c:pt>
                <c:pt idx="545">
                  <c:v>1104.165</c:v>
                </c:pt>
                <c:pt idx="546">
                  <c:v>1091.998</c:v>
                </c:pt>
                <c:pt idx="547">
                  <c:v>1089.407</c:v>
                </c:pt>
                <c:pt idx="548">
                  <c:v>1121.134</c:v>
                </c:pt>
                <c:pt idx="549">
                  <c:v>1138.404</c:v>
                </c:pt>
                <c:pt idx="550">
                  <c:v>1102.417</c:v>
                </c:pt>
                <c:pt idx="551">
                  <c:v>1079.475</c:v>
                </c:pt>
                <c:pt idx="552">
                  <c:v>1057.571</c:v>
                </c:pt>
                <c:pt idx="553">
                  <c:v>1062.628</c:v>
                </c:pt>
                <c:pt idx="554">
                  <c:v>1105.626</c:v>
                </c:pt>
                <c:pt idx="555">
                  <c:v>1122.049</c:v>
                </c:pt>
                <c:pt idx="556">
                  <c:v>1108.378</c:v>
                </c:pt>
                <c:pt idx="557">
                  <c:v>1126.824</c:v>
                </c:pt>
                <c:pt idx="558">
                  <c:v>1127.11</c:v>
                </c:pt>
                <c:pt idx="559">
                  <c:v>1100.797</c:v>
                </c:pt>
                <c:pt idx="560">
                  <c:v>1103.92</c:v>
                </c:pt>
                <c:pt idx="561">
                  <c:v>1088.273</c:v>
                </c:pt>
                <c:pt idx="562">
                  <c:v>1109.735</c:v>
                </c:pt>
                <c:pt idx="563">
                  <c:v>1150.284</c:v>
                </c:pt>
                <c:pt idx="564">
                  <c:v>1116.371</c:v>
                </c:pt>
                <c:pt idx="565">
                  <c:v>1063.19</c:v>
                </c:pt>
                <c:pt idx="566">
                  <c:v>1099.217</c:v>
                </c:pt>
                <c:pt idx="567">
                  <c:v>1109.878</c:v>
                </c:pt>
                <c:pt idx="568">
                  <c:v>1110.396</c:v>
                </c:pt>
                <c:pt idx="569">
                  <c:v>1135.738</c:v>
                </c:pt>
                <c:pt idx="570">
                  <c:v>1112.533</c:v>
                </c:pt>
                <c:pt idx="571">
                  <c:v>1129.416</c:v>
                </c:pt>
                <c:pt idx="572">
                  <c:v>1150.163</c:v>
                </c:pt>
                <c:pt idx="573">
                  <c:v>1100.587</c:v>
                </c:pt>
                <c:pt idx="574">
                  <c:v>1141.105</c:v>
                </c:pt>
                <c:pt idx="575">
                  <c:v>1152.445</c:v>
                </c:pt>
                <c:pt idx="576">
                  <c:v>1126.232</c:v>
                </c:pt>
                <c:pt idx="577">
                  <c:v>1139.579</c:v>
                </c:pt>
                <c:pt idx="578">
                  <c:v>1063.545</c:v>
                </c:pt>
                <c:pt idx="579">
                  <c:v>1084.398</c:v>
                </c:pt>
                <c:pt idx="580">
                  <c:v>1067.027</c:v>
                </c:pt>
                <c:pt idx="581">
                  <c:v>1066.83</c:v>
                </c:pt>
                <c:pt idx="582">
                  <c:v>1078.486</c:v>
                </c:pt>
                <c:pt idx="583">
                  <c:v>1087.439</c:v>
                </c:pt>
                <c:pt idx="584">
                  <c:v>1098.868</c:v>
                </c:pt>
                <c:pt idx="585">
                  <c:v>1118.63</c:v>
                </c:pt>
                <c:pt idx="586">
                  <c:v>1057.484</c:v>
                </c:pt>
                <c:pt idx="587">
                  <c:v>1118.9</c:v>
                </c:pt>
                <c:pt idx="588">
                  <c:v>1108.184</c:v>
                </c:pt>
                <c:pt idx="589">
                  <c:v>1092.24</c:v>
                </c:pt>
                <c:pt idx="590">
                  <c:v>1032.192</c:v>
                </c:pt>
                <c:pt idx="591">
                  <c:v>1081.932</c:v>
                </c:pt>
                <c:pt idx="592">
                  <c:v>1067.218</c:v>
                </c:pt>
                <c:pt idx="593">
                  <c:v>1137.814</c:v>
                </c:pt>
                <c:pt idx="594">
                  <c:v>1087.253</c:v>
                </c:pt>
                <c:pt idx="595">
                  <c:v>1118.39</c:v>
                </c:pt>
                <c:pt idx="596">
                  <c:v>1080.186</c:v>
                </c:pt>
                <c:pt idx="597">
                  <c:v>1138.063</c:v>
                </c:pt>
                <c:pt idx="598">
                  <c:v>1170.489</c:v>
                </c:pt>
                <c:pt idx="599">
                  <c:v>1109.327</c:v>
                </c:pt>
                <c:pt idx="600">
                  <c:v>1146.283</c:v>
                </c:pt>
                <c:pt idx="601">
                  <c:v>1110.641</c:v>
                </c:pt>
                <c:pt idx="602">
                  <c:v>1100.713</c:v>
                </c:pt>
                <c:pt idx="603">
                  <c:v>1090.244</c:v>
                </c:pt>
                <c:pt idx="604">
                  <c:v>1103.903</c:v>
                </c:pt>
                <c:pt idx="605">
                  <c:v>1089.052</c:v>
                </c:pt>
                <c:pt idx="606">
                  <c:v>1082.098</c:v>
                </c:pt>
                <c:pt idx="607">
                  <c:v>1068.327</c:v>
                </c:pt>
                <c:pt idx="608">
                  <c:v>1082.517</c:v>
                </c:pt>
                <c:pt idx="609">
                  <c:v>1157.516</c:v>
                </c:pt>
                <c:pt idx="610">
                  <c:v>1101.326</c:v>
                </c:pt>
                <c:pt idx="611">
                  <c:v>1084.884</c:v>
                </c:pt>
                <c:pt idx="612">
                  <c:v>1040.415</c:v>
                </c:pt>
                <c:pt idx="613">
                  <c:v>1115.92</c:v>
                </c:pt>
                <c:pt idx="614">
                  <c:v>1125.731</c:v>
                </c:pt>
                <c:pt idx="615">
                  <c:v>1082.916</c:v>
                </c:pt>
                <c:pt idx="616">
                  <c:v>1062.027</c:v>
                </c:pt>
                <c:pt idx="617">
                  <c:v>1118.829</c:v>
                </c:pt>
                <c:pt idx="618">
                  <c:v>1097.496</c:v>
                </c:pt>
                <c:pt idx="619">
                  <c:v>1105.879</c:v>
                </c:pt>
                <c:pt idx="620">
                  <c:v>1144.48</c:v>
                </c:pt>
                <c:pt idx="621">
                  <c:v>1085.623</c:v>
                </c:pt>
                <c:pt idx="622">
                  <c:v>1097.858</c:v>
                </c:pt>
                <c:pt idx="623">
                  <c:v>1156.206</c:v>
                </c:pt>
                <c:pt idx="624">
                  <c:v>1159.923</c:v>
                </c:pt>
                <c:pt idx="625">
                  <c:v>1150.022</c:v>
                </c:pt>
                <c:pt idx="626">
                  <c:v>1142.487</c:v>
                </c:pt>
                <c:pt idx="627">
                  <c:v>1117.645</c:v>
                </c:pt>
                <c:pt idx="628">
                  <c:v>1114.083</c:v>
                </c:pt>
                <c:pt idx="629">
                  <c:v>1145.957</c:v>
                </c:pt>
                <c:pt idx="630">
                  <c:v>1087.86</c:v>
                </c:pt>
                <c:pt idx="631">
                  <c:v>1117.475</c:v>
                </c:pt>
                <c:pt idx="632">
                  <c:v>1094.452</c:v>
                </c:pt>
                <c:pt idx="633">
                  <c:v>1115.684</c:v>
                </c:pt>
                <c:pt idx="634">
                  <c:v>1112.987</c:v>
                </c:pt>
                <c:pt idx="635">
                  <c:v>1115.099</c:v>
                </c:pt>
                <c:pt idx="636">
                  <c:v>1145.205</c:v>
                </c:pt>
                <c:pt idx="637">
                  <c:v>1083.624</c:v>
                </c:pt>
                <c:pt idx="638">
                  <c:v>1083.825</c:v>
                </c:pt>
                <c:pt idx="639">
                  <c:v>1106.285</c:v>
                </c:pt>
                <c:pt idx="640">
                  <c:v>1088.216</c:v>
                </c:pt>
                <c:pt idx="641">
                  <c:v>1074.449</c:v>
                </c:pt>
                <c:pt idx="642">
                  <c:v>1100.094</c:v>
                </c:pt>
                <c:pt idx="643">
                  <c:v>1141.428</c:v>
                </c:pt>
                <c:pt idx="644">
                  <c:v>1143.587</c:v>
                </c:pt>
                <c:pt idx="645">
                  <c:v>1118.204</c:v>
                </c:pt>
                <c:pt idx="646">
                  <c:v>1132.979</c:v>
                </c:pt>
                <c:pt idx="647">
                  <c:v>1110.966</c:v>
                </c:pt>
                <c:pt idx="648">
                  <c:v>1124.789</c:v>
                </c:pt>
                <c:pt idx="649">
                  <c:v>1086.236</c:v>
                </c:pt>
                <c:pt idx="650">
                  <c:v>1040.365</c:v>
                </c:pt>
                <c:pt idx="651">
                  <c:v>1103.682</c:v>
                </c:pt>
                <c:pt idx="652">
                  <c:v>1136.151</c:v>
                </c:pt>
                <c:pt idx="653">
                  <c:v>1109.991</c:v>
                </c:pt>
                <c:pt idx="654">
                  <c:v>1086.26</c:v>
                </c:pt>
                <c:pt idx="655">
                  <c:v>1104.058</c:v>
                </c:pt>
                <c:pt idx="656">
                  <c:v>1119.262</c:v>
                </c:pt>
                <c:pt idx="657">
                  <c:v>1097.311</c:v>
                </c:pt>
                <c:pt idx="658">
                  <c:v>1107.381</c:v>
                </c:pt>
                <c:pt idx="659">
                  <c:v>1152.913</c:v>
                </c:pt>
                <c:pt idx="660">
                  <c:v>1149.967</c:v>
                </c:pt>
                <c:pt idx="661">
                  <c:v>1116.305</c:v>
                </c:pt>
                <c:pt idx="662">
                  <c:v>1125.597</c:v>
                </c:pt>
                <c:pt idx="663">
                  <c:v>1111.725</c:v>
                </c:pt>
                <c:pt idx="664">
                  <c:v>1101.18</c:v>
                </c:pt>
                <c:pt idx="665">
                  <c:v>1164.196</c:v>
                </c:pt>
                <c:pt idx="666">
                  <c:v>1208.068</c:v>
                </c:pt>
                <c:pt idx="667">
                  <c:v>1162.934</c:v>
                </c:pt>
                <c:pt idx="668">
                  <c:v>1136.825</c:v>
                </c:pt>
                <c:pt idx="669">
                  <c:v>1141.664</c:v>
                </c:pt>
                <c:pt idx="670">
                  <c:v>1150.369</c:v>
                </c:pt>
                <c:pt idx="671">
                  <c:v>1101.929</c:v>
                </c:pt>
                <c:pt idx="672">
                  <c:v>1096.672</c:v>
                </c:pt>
                <c:pt idx="673">
                  <c:v>1105.42</c:v>
                </c:pt>
                <c:pt idx="674">
                  <c:v>1111.014</c:v>
                </c:pt>
                <c:pt idx="675">
                  <c:v>1110.177</c:v>
                </c:pt>
                <c:pt idx="676">
                  <c:v>1159.886</c:v>
                </c:pt>
                <c:pt idx="677">
                  <c:v>1163.421</c:v>
                </c:pt>
                <c:pt idx="678">
                  <c:v>1147.376</c:v>
                </c:pt>
                <c:pt idx="679">
                  <c:v>1107.883</c:v>
                </c:pt>
                <c:pt idx="680">
                  <c:v>1146.79</c:v>
                </c:pt>
                <c:pt idx="681">
                  <c:v>1153.794</c:v>
                </c:pt>
                <c:pt idx="682">
                  <c:v>1152.338</c:v>
                </c:pt>
                <c:pt idx="683">
                  <c:v>1157.331</c:v>
                </c:pt>
                <c:pt idx="684">
                  <c:v>1140.121</c:v>
                </c:pt>
                <c:pt idx="685">
                  <c:v>1122.594</c:v>
                </c:pt>
                <c:pt idx="686">
                  <c:v>1151.574</c:v>
                </c:pt>
                <c:pt idx="687">
                  <c:v>1090.712</c:v>
                </c:pt>
                <c:pt idx="688">
                  <c:v>1135.246</c:v>
                </c:pt>
                <c:pt idx="689">
                  <c:v>1176.971</c:v>
                </c:pt>
                <c:pt idx="690">
                  <c:v>1134.177</c:v>
                </c:pt>
                <c:pt idx="691">
                  <c:v>1104.653</c:v>
                </c:pt>
                <c:pt idx="692">
                  <c:v>1192.026</c:v>
                </c:pt>
                <c:pt idx="693">
                  <c:v>1215.163</c:v>
                </c:pt>
                <c:pt idx="694">
                  <c:v>1111.208</c:v>
                </c:pt>
                <c:pt idx="695">
                  <c:v>1172.305</c:v>
                </c:pt>
                <c:pt idx="696">
                  <c:v>1154.652</c:v>
                </c:pt>
                <c:pt idx="697">
                  <c:v>1201.52</c:v>
                </c:pt>
                <c:pt idx="698">
                  <c:v>1125.055</c:v>
                </c:pt>
                <c:pt idx="699">
                  <c:v>1188.073</c:v>
                </c:pt>
                <c:pt idx="700">
                  <c:v>1188.954</c:v>
                </c:pt>
                <c:pt idx="701">
                  <c:v>1184.94</c:v>
                </c:pt>
                <c:pt idx="702">
                  <c:v>1119.354</c:v>
                </c:pt>
                <c:pt idx="703">
                  <c:v>1129.55</c:v>
                </c:pt>
                <c:pt idx="704">
                  <c:v>1150.39</c:v>
                </c:pt>
                <c:pt idx="705">
                  <c:v>1109.148</c:v>
                </c:pt>
                <c:pt idx="706">
                  <c:v>1137.86</c:v>
                </c:pt>
                <c:pt idx="707">
                  <c:v>1141.948</c:v>
                </c:pt>
                <c:pt idx="708">
                  <c:v>1172.235</c:v>
                </c:pt>
                <c:pt idx="709">
                  <c:v>1167.218</c:v>
                </c:pt>
                <c:pt idx="710">
                  <c:v>1148.692</c:v>
                </c:pt>
                <c:pt idx="711">
                  <c:v>1127.214</c:v>
                </c:pt>
                <c:pt idx="712">
                  <c:v>1183.994</c:v>
                </c:pt>
                <c:pt idx="713">
                  <c:v>1158.398</c:v>
                </c:pt>
                <c:pt idx="714">
                  <c:v>1156.924</c:v>
                </c:pt>
                <c:pt idx="715">
                  <c:v>1178.741</c:v>
                </c:pt>
                <c:pt idx="716">
                  <c:v>1194.443</c:v>
                </c:pt>
                <c:pt idx="717">
                  <c:v>1149.953</c:v>
                </c:pt>
                <c:pt idx="718">
                  <c:v>1140.505</c:v>
                </c:pt>
                <c:pt idx="719">
                  <c:v>1137.411</c:v>
                </c:pt>
                <c:pt idx="720">
                  <c:v>1184.085</c:v>
                </c:pt>
                <c:pt idx="721">
                  <c:v>1187.779</c:v>
                </c:pt>
                <c:pt idx="722">
                  <c:v>1164.434</c:v>
                </c:pt>
                <c:pt idx="723">
                  <c:v>1109.611</c:v>
                </c:pt>
                <c:pt idx="724">
                  <c:v>1179.003</c:v>
                </c:pt>
                <c:pt idx="725">
                  <c:v>1160.722</c:v>
                </c:pt>
                <c:pt idx="726">
                  <c:v>1183.07</c:v>
                </c:pt>
                <c:pt idx="727">
                  <c:v>1174.491</c:v>
                </c:pt>
                <c:pt idx="728">
                  <c:v>1156.029</c:v>
                </c:pt>
                <c:pt idx="729">
                  <c:v>1142.808</c:v>
                </c:pt>
                <c:pt idx="730">
                  <c:v>1118.061</c:v>
                </c:pt>
                <c:pt idx="731">
                  <c:v>1115.327</c:v>
                </c:pt>
                <c:pt idx="732">
                  <c:v>1154.586</c:v>
                </c:pt>
                <c:pt idx="733">
                  <c:v>1199.992</c:v>
                </c:pt>
                <c:pt idx="734">
                  <c:v>1174.726</c:v>
                </c:pt>
                <c:pt idx="735">
                  <c:v>1199.604</c:v>
                </c:pt>
                <c:pt idx="736">
                  <c:v>1216.009</c:v>
                </c:pt>
                <c:pt idx="737">
                  <c:v>1166.528</c:v>
                </c:pt>
                <c:pt idx="738">
                  <c:v>1161.619</c:v>
                </c:pt>
                <c:pt idx="739">
                  <c:v>1173.346</c:v>
                </c:pt>
                <c:pt idx="740">
                  <c:v>1175.666</c:v>
                </c:pt>
                <c:pt idx="741">
                  <c:v>1188.96</c:v>
                </c:pt>
                <c:pt idx="742">
                  <c:v>1217.689</c:v>
                </c:pt>
                <c:pt idx="743">
                  <c:v>1186.067</c:v>
                </c:pt>
                <c:pt idx="744">
                  <c:v>1223.645</c:v>
                </c:pt>
                <c:pt idx="745">
                  <c:v>1191.275</c:v>
                </c:pt>
                <c:pt idx="746">
                  <c:v>1171.918</c:v>
                </c:pt>
                <c:pt idx="747">
                  <c:v>1190.009</c:v>
                </c:pt>
                <c:pt idx="748">
                  <c:v>1180.18</c:v>
                </c:pt>
                <c:pt idx="749">
                  <c:v>1159.939</c:v>
                </c:pt>
                <c:pt idx="750">
                  <c:v>1138.841</c:v>
                </c:pt>
                <c:pt idx="751">
                  <c:v>1178.093</c:v>
                </c:pt>
                <c:pt idx="752">
                  <c:v>1171.171</c:v>
                </c:pt>
                <c:pt idx="753">
                  <c:v>1169.585</c:v>
                </c:pt>
                <c:pt idx="754">
                  <c:v>1200.897</c:v>
                </c:pt>
                <c:pt idx="755">
                  <c:v>1200.043</c:v>
                </c:pt>
                <c:pt idx="756">
                  <c:v>1163.608</c:v>
                </c:pt>
                <c:pt idx="757">
                  <c:v>1137.717</c:v>
                </c:pt>
                <c:pt idx="758">
                  <c:v>1175.91</c:v>
                </c:pt>
                <c:pt idx="759">
                  <c:v>1205.822</c:v>
                </c:pt>
                <c:pt idx="760">
                  <c:v>1204.418</c:v>
                </c:pt>
                <c:pt idx="761">
                  <c:v>1199.907</c:v>
                </c:pt>
                <c:pt idx="762">
                  <c:v>1175.095</c:v>
                </c:pt>
                <c:pt idx="763">
                  <c:v>1148.018</c:v>
                </c:pt>
                <c:pt idx="764">
                  <c:v>1174.461</c:v>
                </c:pt>
                <c:pt idx="765">
                  <c:v>1181.583</c:v>
                </c:pt>
                <c:pt idx="766">
                  <c:v>1177.783</c:v>
                </c:pt>
                <c:pt idx="767">
                  <c:v>1197.592</c:v>
                </c:pt>
                <c:pt idx="768">
                  <c:v>1176.148</c:v>
                </c:pt>
                <c:pt idx="769">
                  <c:v>1185.775</c:v>
                </c:pt>
                <c:pt idx="770">
                  <c:v>1208.726</c:v>
                </c:pt>
                <c:pt idx="771">
                  <c:v>1206.59</c:v>
                </c:pt>
                <c:pt idx="772">
                  <c:v>1167.269</c:v>
                </c:pt>
                <c:pt idx="773">
                  <c:v>1173.539</c:v>
                </c:pt>
                <c:pt idx="774">
                  <c:v>1178.282</c:v>
                </c:pt>
                <c:pt idx="775">
                  <c:v>1145.517</c:v>
                </c:pt>
                <c:pt idx="776">
                  <c:v>1177.907</c:v>
                </c:pt>
                <c:pt idx="777">
                  <c:v>1193.913</c:v>
                </c:pt>
                <c:pt idx="778">
                  <c:v>1233.231</c:v>
                </c:pt>
                <c:pt idx="779">
                  <c:v>1187.589</c:v>
                </c:pt>
                <c:pt idx="780">
                  <c:v>1144.966</c:v>
                </c:pt>
                <c:pt idx="781">
                  <c:v>1152.788</c:v>
                </c:pt>
                <c:pt idx="782">
                  <c:v>1191.75</c:v>
                </c:pt>
                <c:pt idx="783">
                  <c:v>1211.162</c:v>
                </c:pt>
                <c:pt idx="784">
                  <c:v>1215.835</c:v>
                </c:pt>
                <c:pt idx="785">
                  <c:v>1241.981</c:v>
                </c:pt>
                <c:pt idx="786">
                  <c:v>1188.361</c:v>
                </c:pt>
                <c:pt idx="787">
                  <c:v>1154.391</c:v>
                </c:pt>
                <c:pt idx="788">
                  <c:v>1161.447</c:v>
                </c:pt>
                <c:pt idx="789">
                  <c:v>1186.351</c:v>
                </c:pt>
                <c:pt idx="790">
                  <c:v>1189.462</c:v>
                </c:pt>
                <c:pt idx="791">
                  <c:v>1198.5</c:v>
                </c:pt>
                <c:pt idx="792">
                  <c:v>1217.346</c:v>
                </c:pt>
                <c:pt idx="793">
                  <c:v>1259.933</c:v>
                </c:pt>
                <c:pt idx="794">
                  <c:v>1173.455</c:v>
                </c:pt>
                <c:pt idx="795">
                  <c:v>1217.774</c:v>
                </c:pt>
                <c:pt idx="796">
                  <c:v>1204.692</c:v>
                </c:pt>
                <c:pt idx="797">
                  <c:v>1248.398</c:v>
                </c:pt>
                <c:pt idx="798">
                  <c:v>1264.467</c:v>
                </c:pt>
                <c:pt idx="799">
                  <c:v>1181.45</c:v>
                </c:pt>
                <c:pt idx="800">
                  <c:v>1202.992</c:v>
                </c:pt>
                <c:pt idx="801">
                  <c:v>1244.614</c:v>
                </c:pt>
                <c:pt idx="802">
                  <c:v>1183.474</c:v>
                </c:pt>
                <c:pt idx="803">
                  <c:v>1194.073</c:v>
                </c:pt>
                <c:pt idx="804">
                  <c:v>1195.064</c:v>
                </c:pt>
                <c:pt idx="805">
                  <c:v>1154.398</c:v>
                </c:pt>
                <c:pt idx="806">
                  <c:v>1185.166</c:v>
                </c:pt>
                <c:pt idx="807">
                  <c:v>1243.58</c:v>
                </c:pt>
                <c:pt idx="808">
                  <c:v>1234.181</c:v>
                </c:pt>
                <c:pt idx="809">
                  <c:v>1184.391</c:v>
                </c:pt>
                <c:pt idx="810">
                  <c:v>1155.082</c:v>
                </c:pt>
                <c:pt idx="811">
                  <c:v>1207.381</c:v>
                </c:pt>
                <c:pt idx="812">
                  <c:v>1222.092</c:v>
                </c:pt>
                <c:pt idx="813">
                  <c:v>1207.146</c:v>
                </c:pt>
                <c:pt idx="814">
                  <c:v>1145.078</c:v>
                </c:pt>
                <c:pt idx="815">
                  <c:v>1169.233</c:v>
                </c:pt>
                <c:pt idx="816">
                  <c:v>1148.521</c:v>
                </c:pt>
                <c:pt idx="817">
                  <c:v>1213.016</c:v>
                </c:pt>
                <c:pt idx="818">
                  <c:v>1210.407</c:v>
                </c:pt>
                <c:pt idx="819">
                  <c:v>1267.541</c:v>
                </c:pt>
                <c:pt idx="820">
                  <c:v>1258.735</c:v>
                </c:pt>
                <c:pt idx="821">
                  <c:v>1217.589</c:v>
                </c:pt>
                <c:pt idx="822">
                  <c:v>1174.723</c:v>
                </c:pt>
                <c:pt idx="823">
                  <c:v>1210.54</c:v>
                </c:pt>
                <c:pt idx="824">
                  <c:v>1244.554</c:v>
                </c:pt>
                <c:pt idx="825">
                  <c:v>1174.296</c:v>
                </c:pt>
                <c:pt idx="826">
                  <c:v>1221.345</c:v>
                </c:pt>
                <c:pt idx="827">
                  <c:v>1250.512</c:v>
                </c:pt>
                <c:pt idx="828">
                  <c:v>1239.106</c:v>
                </c:pt>
                <c:pt idx="829">
                  <c:v>1191.639</c:v>
                </c:pt>
                <c:pt idx="830">
                  <c:v>1200.416</c:v>
                </c:pt>
                <c:pt idx="831">
                  <c:v>1203.99</c:v>
                </c:pt>
                <c:pt idx="832">
                  <c:v>1237.084</c:v>
                </c:pt>
                <c:pt idx="833">
                  <c:v>1173.34</c:v>
                </c:pt>
                <c:pt idx="834">
                  <c:v>1137.311</c:v>
                </c:pt>
                <c:pt idx="835">
                  <c:v>1189.765</c:v>
                </c:pt>
                <c:pt idx="836">
                  <c:v>1237.386</c:v>
                </c:pt>
                <c:pt idx="837">
                  <c:v>1237.584</c:v>
                </c:pt>
                <c:pt idx="838">
                  <c:v>1236.434</c:v>
                </c:pt>
                <c:pt idx="839">
                  <c:v>1233.958</c:v>
                </c:pt>
                <c:pt idx="840">
                  <c:v>1220.7</c:v>
                </c:pt>
                <c:pt idx="841">
                  <c:v>1227.46</c:v>
                </c:pt>
                <c:pt idx="842">
                  <c:v>1192.702</c:v>
                </c:pt>
                <c:pt idx="843">
                  <c:v>1193.522</c:v>
                </c:pt>
                <c:pt idx="844">
                  <c:v>1227.653</c:v>
                </c:pt>
                <c:pt idx="845">
                  <c:v>1245.55</c:v>
                </c:pt>
                <c:pt idx="846">
                  <c:v>1225.384</c:v>
                </c:pt>
                <c:pt idx="847">
                  <c:v>1228.48</c:v>
                </c:pt>
                <c:pt idx="848">
                  <c:v>1228.119</c:v>
                </c:pt>
                <c:pt idx="849">
                  <c:v>1242.625</c:v>
                </c:pt>
                <c:pt idx="850">
                  <c:v>1238.497</c:v>
                </c:pt>
                <c:pt idx="851">
                  <c:v>1202.542</c:v>
                </c:pt>
                <c:pt idx="852">
                  <c:v>1178.268</c:v>
                </c:pt>
                <c:pt idx="853">
                  <c:v>1215.344</c:v>
                </c:pt>
                <c:pt idx="854">
                  <c:v>1222.958</c:v>
                </c:pt>
                <c:pt idx="855">
                  <c:v>1226.508</c:v>
                </c:pt>
                <c:pt idx="856">
                  <c:v>1271.203</c:v>
                </c:pt>
                <c:pt idx="857">
                  <c:v>1269.127</c:v>
                </c:pt>
                <c:pt idx="858">
                  <c:v>1204.806</c:v>
                </c:pt>
                <c:pt idx="859">
                  <c:v>1192.192</c:v>
                </c:pt>
                <c:pt idx="860">
                  <c:v>1231.142</c:v>
                </c:pt>
                <c:pt idx="861">
                  <c:v>1236.776</c:v>
                </c:pt>
                <c:pt idx="862">
                  <c:v>1245.562</c:v>
                </c:pt>
                <c:pt idx="863">
                  <c:v>1240.201</c:v>
                </c:pt>
                <c:pt idx="864">
                  <c:v>1248.959</c:v>
                </c:pt>
                <c:pt idx="865">
                  <c:v>1257.744</c:v>
                </c:pt>
                <c:pt idx="866">
                  <c:v>1250.97</c:v>
                </c:pt>
                <c:pt idx="867">
                  <c:v>1244.934</c:v>
                </c:pt>
                <c:pt idx="868">
                  <c:v>1199.347</c:v>
                </c:pt>
                <c:pt idx="869">
                  <c:v>1219.449</c:v>
                </c:pt>
                <c:pt idx="870">
                  <c:v>1292.333</c:v>
                </c:pt>
                <c:pt idx="871">
                  <c:v>1252.382</c:v>
                </c:pt>
                <c:pt idx="872">
                  <c:v>1219.834</c:v>
                </c:pt>
                <c:pt idx="873">
                  <c:v>1242.101</c:v>
                </c:pt>
                <c:pt idx="874">
                  <c:v>1212.203</c:v>
                </c:pt>
                <c:pt idx="875">
                  <c:v>1262.697</c:v>
                </c:pt>
                <c:pt idx="876">
                  <c:v>1226.68</c:v>
                </c:pt>
                <c:pt idx="877">
                  <c:v>1198.596</c:v>
                </c:pt>
                <c:pt idx="878">
                  <c:v>1230.787</c:v>
                </c:pt>
                <c:pt idx="879">
                  <c:v>1215.244</c:v>
                </c:pt>
                <c:pt idx="880">
                  <c:v>1231.862</c:v>
                </c:pt>
                <c:pt idx="881">
                  <c:v>1246.943</c:v>
                </c:pt>
                <c:pt idx="882">
                  <c:v>1282.903</c:v>
                </c:pt>
                <c:pt idx="883">
                  <c:v>1221.223</c:v>
                </c:pt>
                <c:pt idx="884">
                  <c:v>1247.175</c:v>
                </c:pt>
                <c:pt idx="885">
                  <c:v>1212.04</c:v>
                </c:pt>
                <c:pt idx="886">
                  <c:v>1206.262</c:v>
                </c:pt>
                <c:pt idx="887">
                  <c:v>1218.967</c:v>
                </c:pt>
                <c:pt idx="888">
                  <c:v>1251.198</c:v>
                </c:pt>
                <c:pt idx="889">
                  <c:v>1239.292</c:v>
                </c:pt>
                <c:pt idx="890">
                  <c:v>1196.914</c:v>
                </c:pt>
                <c:pt idx="891">
                  <c:v>1270.708</c:v>
                </c:pt>
                <c:pt idx="892">
                  <c:v>1248.756</c:v>
                </c:pt>
                <c:pt idx="893">
                  <c:v>1247.672</c:v>
                </c:pt>
                <c:pt idx="894">
                  <c:v>1219.373</c:v>
                </c:pt>
                <c:pt idx="895">
                  <c:v>1238.066</c:v>
                </c:pt>
                <c:pt idx="896">
                  <c:v>1211.419</c:v>
                </c:pt>
                <c:pt idx="897">
                  <c:v>1228.717</c:v>
                </c:pt>
                <c:pt idx="898">
                  <c:v>1214.111</c:v>
                </c:pt>
                <c:pt idx="899">
                  <c:v>1276.169</c:v>
                </c:pt>
                <c:pt idx="900">
                  <c:v>1280.106</c:v>
                </c:pt>
                <c:pt idx="901">
                  <c:v>1305.13</c:v>
                </c:pt>
                <c:pt idx="902">
                  <c:v>1262.413</c:v>
                </c:pt>
                <c:pt idx="903">
                  <c:v>1307.246</c:v>
                </c:pt>
                <c:pt idx="904">
                  <c:v>1288.041</c:v>
                </c:pt>
                <c:pt idx="905">
                  <c:v>1256.968</c:v>
                </c:pt>
                <c:pt idx="906">
                  <c:v>1255.572</c:v>
                </c:pt>
                <c:pt idx="907">
                  <c:v>1308.966</c:v>
                </c:pt>
                <c:pt idx="908">
                  <c:v>1223.82</c:v>
                </c:pt>
                <c:pt idx="909">
                  <c:v>1231.835</c:v>
                </c:pt>
                <c:pt idx="910">
                  <c:v>1239.775</c:v>
                </c:pt>
                <c:pt idx="911">
                  <c:v>1179.476</c:v>
                </c:pt>
                <c:pt idx="912">
                  <c:v>1293.021</c:v>
                </c:pt>
                <c:pt idx="913">
                  <c:v>1331.004</c:v>
                </c:pt>
                <c:pt idx="914">
                  <c:v>1216.448</c:v>
                </c:pt>
                <c:pt idx="915">
                  <c:v>1217.219</c:v>
                </c:pt>
                <c:pt idx="916">
                  <c:v>1193.409</c:v>
                </c:pt>
                <c:pt idx="917">
                  <c:v>1165.775</c:v>
                </c:pt>
                <c:pt idx="918">
                  <c:v>1227.181</c:v>
                </c:pt>
                <c:pt idx="919">
                  <c:v>1222.67</c:v>
                </c:pt>
                <c:pt idx="920">
                  <c:v>1273.296</c:v>
                </c:pt>
                <c:pt idx="921">
                  <c:v>1284.455</c:v>
                </c:pt>
                <c:pt idx="922">
                  <c:v>1230.505</c:v>
                </c:pt>
                <c:pt idx="923">
                  <c:v>1231.951</c:v>
                </c:pt>
                <c:pt idx="924">
                  <c:v>1322.179</c:v>
                </c:pt>
                <c:pt idx="925">
                  <c:v>1238.097</c:v>
                </c:pt>
                <c:pt idx="926">
                  <c:v>1243.616</c:v>
                </c:pt>
                <c:pt idx="927">
                  <c:v>1245.197</c:v>
                </c:pt>
                <c:pt idx="928">
                  <c:v>1218.661</c:v>
                </c:pt>
                <c:pt idx="929">
                  <c:v>1224.524</c:v>
                </c:pt>
                <c:pt idx="930">
                  <c:v>1280.525</c:v>
                </c:pt>
                <c:pt idx="931">
                  <c:v>1286.098</c:v>
                </c:pt>
                <c:pt idx="932">
                  <c:v>1225.069</c:v>
                </c:pt>
                <c:pt idx="933">
                  <c:v>1260.958</c:v>
                </c:pt>
                <c:pt idx="934">
                  <c:v>1289.346</c:v>
                </c:pt>
                <c:pt idx="935">
                  <c:v>1243.874</c:v>
                </c:pt>
                <c:pt idx="936">
                  <c:v>1223.584</c:v>
                </c:pt>
                <c:pt idx="937">
                  <c:v>1224.414</c:v>
                </c:pt>
                <c:pt idx="938">
                  <c:v>1222.93</c:v>
                </c:pt>
                <c:pt idx="939">
                  <c:v>1234.301</c:v>
                </c:pt>
                <c:pt idx="940">
                  <c:v>1235.971</c:v>
                </c:pt>
                <c:pt idx="941">
                  <c:v>1208.148</c:v>
                </c:pt>
                <c:pt idx="942">
                  <c:v>1245.303</c:v>
                </c:pt>
                <c:pt idx="943">
                  <c:v>1272.652</c:v>
                </c:pt>
                <c:pt idx="944">
                  <c:v>1273.643</c:v>
                </c:pt>
                <c:pt idx="945">
                  <c:v>1244.708</c:v>
                </c:pt>
                <c:pt idx="946">
                  <c:v>1242.347</c:v>
                </c:pt>
                <c:pt idx="947">
                  <c:v>1267.099</c:v>
                </c:pt>
                <c:pt idx="948">
                  <c:v>1252.074</c:v>
                </c:pt>
                <c:pt idx="949">
                  <c:v>1236.76</c:v>
                </c:pt>
                <c:pt idx="950">
                  <c:v>1218.498</c:v>
                </c:pt>
                <c:pt idx="951">
                  <c:v>1215.851</c:v>
                </c:pt>
                <c:pt idx="952">
                  <c:v>1249.386</c:v>
                </c:pt>
                <c:pt idx="953">
                  <c:v>1278.259</c:v>
                </c:pt>
                <c:pt idx="954">
                  <c:v>1267.131</c:v>
                </c:pt>
                <c:pt idx="955">
                  <c:v>1263.588</c:v>
                </c:pt>
                <c:pt idx="956">
                  <c:v>1241.071</c:v>
                </c:pt>
                <c:pt idx="957">
                  <c:v>1215.565</c:v>
                </c:pt>
                <c:pt idx="958">
                  <c:v>1248.211</c:v>
                </c:pt>
                <c:pt idx="959">
                  <c:v>1240.127</c:v>
                </c:pt>
                <c:pt idx="960">
                  <c:v>1233.855</c:v>
                </c:pt>
                <c:pt idx="961">
                  <c:v>1259.646</c:v>
                </c:pt>
                <c:pt idx="962">
                  <c:v>1213.176</c:v>
                </c:pt>
                <c:pt idx="963">
                  <c:v>1204.149</c:v>
                </c:pt>
                <c:pt idx="964">
                  <c:v>1225.829</c:v>
                </c:pt>
                <c:pt idx="965">
                  <c:v>1215.708</c:v>
                </c:pt>
                <c:pt idx="966">
                  <c:v>1241.009</c:v>
                </c:pt>
                <c:pt idx="967">
                  <c:v>1259.646</c:v>
                </c:pt>
                <c:pt idx="968">
                  <c:v>1281.476</c:v>
                </c:pt>
                <c:pt idx="969">
                  <c:v>1280.33</c:v>
                </c:pt>
                <c:pt idx="970">
                  <c:v>1291.259</c:v>
                </c:pt>
                <c:pt idx="971">
                  <c:v>1277.583</c:v>
                </c:pt>
                <c:pt idx="972">
                  <c:v>1247.475</c:v>
                </c:pt>
                <c:pt idx="973">
                  <c:v>1246.181</c:v>
                </c:pt>
                <c:pt idx="974">
                  <c:v>1275.845</c:v>
                </c:pt>
                <c:pt idx="975">
                  <c:v>1266.702</c:v>
                </c:pt>
                <c:pt idx="976">
                  <c:v>1217.326</c:v>
                </c:pt>
                <c:pt idx="977">
                  <c:v>1180.232</c:v>
                </c:pt>
                <c:pt idx="978">
                  <c:v>1187.152</c:v>
                </c:pt>
                <c:pt idx="979">
                  <c:v>1205.876</c:v>
                </c:pt>
                <c:pt idx="980">
                  <c:v>1233.531</c:v>
                </c:pt>
                <c:pt idx="981">
                  <c:v>1278.089</c:v>
                </c:pt>
                <c:pt idx="982">
                  <c:v>1339.482</c:v>
                </c:pt>
                <c:pt idx="983">
                  <c:v>1273.067</c:v>
                </c:pt>
                <c:pt idx="984">
                  <c:v>1274.487</c:v>
                </c:pt>
                <c:pt idx="985">
                  <c:v>1296.262</c:v>
                </c:pt>
                <c:pt idx="986">
                  <c:v>1233.273</c:v>
                </c:pt>
                <c:pt idx="987">
                  <c:v>1271.115</c:v>
                </c:pt>
                <c:pt idx="988">
                  <c:v>1261.977</c:v>
                </c:pt>
                <c:pt idx="989">
                  <c:v>1281.222</c:v>
                </c:pt>
                <c:pt idx="990">
                  <c:v>1320.631</c:v>
                </c:pt>
                <c:pt idx="991">
                  <c:v>1271.831</c:v>
                </c:pt>
                <c:pt idx="992">
                  <c:v>1240.352</c:v>
                </c:pt>
                <c:pt idx="993">
                  <c:v>1218.694</c:v>
                </c:pt>
                <c:pt idx="994">
                  <c:v>1259.124</c:v>
                </c:pt>
                <c:pt idx="995">
                  <c:v>1208.795</c:v>
                </c:pt>
                <c:pt idx="996">
                  <c:v>1282.679</c:v>
                </c:pt>
                <c:pt idx="997">
                  <c:v>1225.487</c:v>
                </c:pt>
                <c:pt idx="998">
                  <c:v>1272.374</c:v>
                </c:pt>
                <c:pt idx="999">
                  <c:v>1281.769</c:v>
                </c:pt>
                <c:pt idx="1000">
                  <c:v>1246.611</c:v>
                </c:pt>
                <c:pt idx="1001">
                  <c:v>1226.689</c:v>
                </c:pt>
                <c:pt idx="1002">
                  <c:v>1187.37</c:v>
                </c:pt>
                <c:pt idx="1003">
                  <c:v>1288.997</c:v>
                </c:pt>
                <c:pt idx="1004">
                  <c:v>1247.945</c:v>
                </c:pt>
                <c:pt idx="1005">
                  <c:v>1220.812</c:v>
                </c:pt>
                <c:pt idx="1006">
                  <c:v>1215.081</c:v>
                </c:pt>
                <c:pt idx="1007">
                  <c:v>1272.547</c:v>
                </c:pt>
                <c:pt idx="1008">
                  <c:v>1217.102</c:v>
                </c:pt>
                <c:pt idx="1009">
                  <c:v>1276.314</c:v>
                </c:pt>
                <c:pt idx="1010">
                  <c:v>1288.751</c:v>
                </c:pt>
                <c:pt idx="1011">
                  <c:v>1243.486</c:v>
                </c:pt>
                <c:pt idx="1012">
                  <c:v>1204.621</c:v>
                </c:pt>
                <c:pt idx="1013">
                  <c:v>1250.447</c:v>
                </c:pt>
                <c:pt idx="1014">
                  <c:v>1239.865</c:v>
                </c:pt>
                <c:pt idx="1015">
                  <c:v>1217.644</c:v>
                </c:pt>
                <c:pt idx="1016">
                  <c:v>1250.749</c:v>
                </c:pt>
                <c:pt idx="1017">
                  <c:v>1219.469</c:v>
                </c:pt>
                <c:pt idx="1018">
                  <c:v>1234.889</c:v>
                </c:pt>
                <c:pt idx="1019">
                  <c:v>1233.452</c:v>
                </c:pt>
                <c:pt idx="1020">
                  <c:v>1265.54</c:v>
                </c:pt>
                <c:pt idx="1021">
                  <c:v>1250.885</c:v>
                </c:pt>
                <c:pt idx="1022">
                  <c:v>1199.024</c:v>
                </c:pt>
                <c:pt idx="1023">
                  <c:v>1168.923</c:v>
                </c:pt>
                <c:pt idx="1024">
                  <c:v>1233.852</c:v>
                </c:pt>
                <c:pt idx="1025">
                  <c:v>1183.957</c:v>
                </c:pt>
                <c:pt idx="1026">
                  <c:v>1237.406</c:v>
                </c:pt>
                <c:pt idx="1027">
                  <c:v>1282.782</c:v>
                </c:pt>
                <c:pt idx="1028">
                  <c:v>1289.209</c:v>
                </c:pt>
                <c:pt idx="1029">
                  <c:v>1243.981</c:v>
                </c:pt>
                <c:pt idx="1030">
                  <c:v>1245.27</c:v>
                </c:pt>
                <c:pt idx="1031">
                  <c:v>1265.952</c:v>
                </c:pt>
                <c:pt idx="1032">
                  <c:v>1232.237</c:v>
                </c:pt>
                <c:pt idx="1033">
                  <c:v>1220.759</c:v>
                </c:pt>
                <c:pt idx="1034">
                  <c:v>1195.095</c:v>
                </c:pt>
                <c:pt idx="1035">
                  <c:v>1175.051</c:v>
                </c:pt>
                <c:pt idx="1036">
                  <c:v>1223.429</c:v>
                </c:pt>
                <c:pt idx="1037">
                  <c:v>1209.905</c:v>
                </c:pt>
                <c:pt idx="1038">
                  <c:v>1229.637</c:v>
                </c:pt>
                <c:pt idx="1039">
                  <c:v>1199.115</c:v>
                </c:pt>
                <c:pt idx="1040">
                  <c:v>1251.85</c:v>
                </c:pt>
                <c:pt idx="1041">
                  <c:v>1259.846</c:v>
                </c:pt>
                <c:pt idx="1042">
                  <c:v>1269.481</c:v>
                </c:pt>
                <c:pt idx="1043">
                  <c:v>1254.318</c:v>
                </c:pt>
                <c:pt idx="1044">
                  <c:v>1266.294</c:v>
                </c:pt>
                <c:pt idx="1045">
                  <c:v>1246.294</c:v>
                </c:pt>
                <c:pt idx="1046">
                  <c:v>1217.932</c:v>
                </c:pt>
                <c:pt idx="1047">
                  <c:v>1217.288</c:v>
                </c:pt>
                <c:pt idx="1048">
                  <c:v>1215.799</c:v>
                </c:pt>
                <c:pt idx="1049">
                  <c:v>1208.868</c:v>
                </c:pt>
                <c:pt idx="1050">
                  <c:v>1236.834</c:v>
                </c:pt>
                <c:pt idx="1051">
                  <c:v>1252.72</c:v>
                </c:pt>
                <c:pt idx="1052">
                  <c:v>1228.347</c:v>
                </c:pt>
                <c:pt idx="1053">
                  <c:v>1205.835</c:v>
                </c:pt>
                <c:pt idx="1054">
                  <c:v>1230.9</c:v>
                </c:pt>
                <c:pt idx="1055">
                  <c:v>1237.324</c:v>
                </c:pt>
                <c:pt idx="1056">
                  <c:v>1240.711</c:v>
                </c:pt>
                <c:pt idx="1057">
                  <c:v>1248.232</c:v>
                </c:pt>
                <c:pt idx="1058">
                  <c:v>1229.979</c:v>
                </c:pt>
                <c:pt idx="1059">
                  <c:v>1213.656</c:v>
                </c:pt>
                <c:pt idx="1060">
                  <c:v>1196.774</c:v>
                </c:pt>
                <c:pt idx="1061">
                  <c:v>1200.819</c:v>
                </c:pt>
                <c:pt idx="1062">
                  <c:v>1227.883</c:v>
                </c:pt>
                <c:pt idx="1063">
                  <c:v>1219.57</c:v>
                </c:pt>
                <c:pt idx="1064">
                  <c:v>1209.928</c:v>
                </c:pt>
                <c:pt idx="1065">
                  <c:v>1236.74</c:v>
                </c:pt>
                <c:pt idx="1066">
                  <c:v>1219.982</c:v>
                </c:pt>
                <c:pt idx="1067">
                  <c:v>1186.163</c:v>
                </c:pt>
                <c:pt idx="1068">
                  <c:v>1210.875</c:v>
                </c:pt>
                <c:pt idx="1069">
                  <c:v>1258.506</c:v>
                </c:pt>
                <c:pt idx="1070">
                  <c:v>1254.224</c:v>
                </c:pt>
                <c:pt idx="1071">
                  <c:v>1251.678</c:v>
                </c:pt>
                <c:pt idx="1072">
                  <c:v>1218.206</c:v>
                </c:pt>
                <c:pt idx="1073">
                  <c:v>1215.636</c:v>
                </c:pt>
                <c:pt idx="1074">
                  <c:v>1263.2</c:v>
                </c:pt>
                <c:pt idx="1075">
                  <c:v>1231.659</c:v>
                </c:pt>
                <c:pt idx="1076">
                  <c:v>1202.366</c:v>
                </c:pt>
                <c:pt idx="1077">
                  <c:v>1212.115</c:v>
                </c:pt>
                <c:pt idx="1078">
                  <c:v>1193.593</c:v>
                </c:pt>
                <c:pt idx="1079">
                  <c:v>1245.738</c:v>
                </c:pt>
                <c:pt idx="1080">
                  <c:v>1216.596</c:v>
                </c:pt>
                <c:pt idx="1081">
                  <c:v>1258.338</c:v>
                </c:pt>
                <c:pt idx="1082">
                  <c:v>1235.633</c:v>
                </c:pt>
                <c:pt idx="1083">
                  <c:v>1199.531</c:v>
                </c:pt>
                <c:pt idx="1084">
                  <c:v>1123.753</c:v>
                </c:pt>
                <c:pt idx="1085">
                  <c:v>1171.535</c:v>
                </c:pt>
                <c:pt idx="1086">
                  <c:v>1216.541</c:v>
                </c:pt>
                <c:pt idx="1087">
                  <c:v>1211.226</c:v>
                </c:pt>
                <c:pt idx="1088">
                  <c:v>1223.009</c:v>
                </c:pt>
                <c:pt idx="1089">
                  <c:v>1227.096</c:v>
                </c:pt>
                <c:pt idx="1090">
                  <c:v>1237.359</c:v>
                </c:pt>
                <c:pt idx="1091">
                  <c:v>1203.813</c:v>
                </c:pt>
                <c:pt idx="1092">
                  <c:v>1193.902</c:v>
                </c:pt>
                <c:pt idx="1093">
                  <c:v>1237.345</c:v>
                </c:pt>
                <c:pt idx="1094">
                  <c:v>1198.398</c:v>
                </c:pt>
                <c:pt idx="1095">
                  <c:v>1184.225</c:v>
                </c:pt>
                <c:pt idx="1096">
                  <c:v>1184.706</c:v>
                </c:pt>
                <c:pt idx="1097">
                  <c:v>1144.337</c:v>
                </c:pt>
                <c:pt idx="1098">
                  <c:v>1212.009</c:v>
                </c:pt>
                <c:pt idx="1099">
                  <c:v>1178.581</c:v>
                </c:pt>
                <c:pt idx="1100">
                  <c:v>1189.219</c:v>
                </c:pt>
                <c:pt idx="1101">
                  <c:v>1243.65</c:v>
                </c:pt>
                <c:pt idx="1102">
                  <c:v>1226.419</c:v>
                </c:pt>
                <c:pt idx="1103">
                  <c:v>1217.062</c:v>
                </c:pt>
                <c:pt idx="1104">
                  <c:v>1201.604</c:v>
                </c:pt>
                <c:pt idx="1105">
                  <c:v>1212.252</c:v>
                </c:pt>
                <c:pt idx="1106">
                  <c:v>1166.59</c:v>
                </c:pt>
                <c:pt idx="1107">
                  <c:v>1226.778</c:v>
                </c:pt>
                <c:pt idx="1108">
                  <c:v>1273.491</c:v>
                </c:pt>
                <c:pt idx="1109">
                  <c:v>1189.334</c:v>
                </c:pt>
                <c:pt idx="1110">
                  <c:v>1132.792</c:v>
                </c:pt>
                <c:pt idx="1111">
                  <c:v>1197.424</c:v>
                </c:pt>
                <c:pt idx="1112">
                  <c:v>1227.035</c:v>
                </c:pt>
                <c:pt idx="1113">
                  <c:v>1158.183</c:v>
                </c:pt>
                <c:pt idx="1114">
                  <c:v>1167.314</c:v>
                </c:pt>
                <c:pt idx="1115">
                  <c:v>1215.78</c:v>
                </c:pt>
                <c:pt idx="1116">
                  <c:v>1186.572</c:v>
                </c:pt>
                <c:pt idx="1117">
                  <c:v>1213.171</c:v>
                </c:pt>
                <c:pt idx="1118">
                  <c:v>1230.518</c:v>
                </c:pt>
                <c:pt idx="1119">
                  <c:v>1240.081</c:v>
                </c:pt>
                <c:pt idx="1120">
                  <c:v>1206.417</c:v>
                </c:pt>
                <c:pt idx="1121">
                  <c:v>1209.025</c:v>
                </c:pt>
                <c:pt idx="1122">
                  <c:v>1155.379</c:v>
                </c:pt>
                <c:pt idx="1123">
                  <c:v>1234.445</c:v>
                </c:pt>
                <c:pt idx="1124">
                  <c:v>1154.958</c:v>
                </c:pt>
                <c:pt idx="1125">
                  <c:v>1223.422</c:v>
                </c:pt>
                <c:pt idx="1126">
                  <c:v>1175.466</c:v>
                </c:pt>
                <c:pt idx="1127">
                  <c:v>1205.339</c:v>
                </c:pt>
                <c:pt idx="1128">
                  <c:v>1213.393</c:v>
                </c:pt>
                <c:pt idx="1129">
                  <c:v>1209.02</c:v>
                </c:pt>
                <c:pt idx="1130">
                  <c:v>1141.044</c:v>
                </c:pt>
                <c:pt idx="1131">
                  <c:v>1159.57</c:v>
                </c:pt>
                <c:pt idx="1132">
                  <c:v>1220.696</c:v>
                </c:pt>
                <c:pt idx="1133">
                  <c:v>1228.428</c:v>
                </c:pt>
                <c:pt idx="1134">
                  <c:v>1178.127</c:v>
                </c:pt>
                <c:pt idx="1135">
                  <c:v>1151.673</c:v>
                </c:pt>
                <c:pt idx="1136">
                  <c:v>1191.708</c:v>
                </c:pt>
                <c:pt idx="1137">
                  <c:v>1144.789</c:v>
                </c:pt>
                <c:pt idx="1138">
                  <c:v>1197.764</c:v>
                </c:pt>
                <c:pt idx="1139">
                  <c:v>1144.101</c:v>
                </c:pt>
                <c:pt idx="1140">
                  <c:v>1159.336</c:v>
                </c:pt>
                <c:pt idx="1141">
                  <c:v>1193.188</c:v>
                </c:pt>
                <c:pt idx="1142">
                  <c:v>1187.31</c:v>
                </c:pt>
                <c:pt idx="1143">
                  <c:v>1183.326</c:v>
                </c:pt>
                <c:pt idx="1144">
                  <c:v>1180.764</c:v>
                </c:pt>
                <c:pt idx="1145">
                  <c:v>1152.812</c:v>
                </c:pt>
                <c:pt idx="1146">
                  <c:v>1134.863</c:v>
                </c:pt>
                <c:pt idx="1147">
                  <c:v>1175.727</c:v>
                </c:pt>
                <c:pt idx="1148">
                  <c:v>1181.905</c:v>
                </c:pt>
                <c:pt idx="1149">
                  <c:v>1184.59</c:v>
                </c:pt>
                <c:pt idx="1150">
                  <c:v>1175.559</c:v>
                </c:pt>
                <c:pt idx="1151">
                  <c:v>1184.607</c:v>
                </c:pt>
                <c:pt idx="1152">
                  <c:v>1226.068</c:v>
                </c:pt>
                <c:pt idx="1153">
                  <c:v>1225.422</c:v>
                </c:pt>
                <c:pt idx="1154">
                  <c:v>1224.851</c:v>
                </c:pt>
                <c:pt idx="1155">
                  <c:v>1188.427</c:v>
                </c:pt>
                <c:pt idx="1156">
                  <c:v>1126.873</c:v>
                </c:pt>
                <c:pt idx="1157">
                  <c:v>1128.247</c:v>
                </c:pt>
                <c:pt idx="1158">
                  <c:v>1175.416</c:v>
                </c:pt>
                <c:pt idx="1159">
                  <c:v>1189.509</c:v>
                </c:pt>
                <c:pt idx="1160">
                  <c:v>1183.83</c:v>
                </c:pt>
                <c:pt idx="1161">
                  <c:v>1181.965</c:v>
                </c:pt>
                <c:pt idx="1162">
                  <c:v>1184.586</c:v>
                </c:pt>
                <c:pt idx="1163">
                  <c:v>1193.183</c:v>
                </c:pt>
                <c:pt idx="1164">
                  <c:v>1190.765</c:v>
                </c:pt>
                <c:pt idx="1165">
                  <c:v>1198.128</c:v>
                </c:pt>
                <c:pt idx="1166">
                  <c:v>1190.98</c:v>
                </c:pt>
                <c:pt idx="1167">
                  <c:v>1171.23</c:v>
                </c:pt>
                <c:pt idx="1168">
                  <c:v>1161.17</c:v>
                </c:pt>
                <c:pt idx="1169">
                  <c:v>1184.038</c:v>
                </c:pt>
                <c:pt idx="1170">
                  <c:v>1190.545</c:v>
                </c:pt>
                <c:pt idx="1171">
                  <c:v>1162.293</c:v>
                </c:pt>
                <c:pt idx="1172">
                  <c:v>1148.184</c:v>
                </c:pt>
                <c:pt idx="1173">
                  <c:v>1143.981</c:v>
                </c:pt>
                <c:pt idx="1174">
                  <c:v>1177.353</c:v>
                </c:pt>
                <c:pt idx="1175">
                  <c:v>1226.692</c:v>
                </c:pt>
                <c:pt idx="1176">
                  <c:v>1211.769</c:v>
                </c:pt>
                <c:pt idx="1177">
                  <c:v>1182.545</c:v>
                </c:pt>
                <c:pt idx="1178">
                  <c:v>1185.475</c:v>
                </c:pt>
                <c:pt idx="1179">
                  <c:v>1169.073</c:v>
                </c:pt>
                <c:pt idx="1180">
                  <c:v>1168.173</c:v>
                </c:pt>
                <c:pt idx="1181">
                  <c:v>1214.305</c:v>
                </c:pt>
                <c:pt idx="1182">
                  <c:v>1217.081</c:v>
                </c:pt>
                <c:pt idx="1183">
                  <c:v>1181.697</c:v>
                </c:pt>
                <c:pt idx="1184">
                  <c:v>1207.001</c:v>
                </c:pt>
                <c:pt idx="1185">
                  <c:v>1126.436</c:v>
                </c:pt>
                <c:pt idx="1186">
                  <c:v>1187.276</c:v>
                </c:pt>
                <c:pt idx="1187">
                  <c:v>1199.564</c:v>
                </c:pt>
                <c:pt idx="1188">
                  <c:v>1170.008</c:v>
                </c:pt>
                <c:pt idx="1189">
                  <c:v>1170.211</c:v>
                </c:pt>
                <c:pt idx="1190">
                  <c:v>1165.619</c:v>
                </c:pt>
                <c:pt idx="1191">
                  <c:v>1138.809</c:v>
                </c:pt>
                <c:pt idx="1192">
                  <c:v>1120.871</c:v>
                </c:pt>
                <c:pt idx="1193">
                  <c:v>1124.845</c:v>
                </c:pt>
                <c:pt idx="1194">
                  <c:v>1124.772</c:v>
                </c:pt>
                <c:pt idx="1195">
                  <c:v>1128.294</c:v>
                </c:pt>
                <c:pt idx="1196">
                  <c:v>1131.322</c:v>
                </c:pt>
                <c:pt idx="1197">
                  <c:v>1173.224</c:v>
                </c:pt>
                <c:pt idx="1198">
                  <c:v>1132.974</c:v>
                </c:pt>
                <c:pt idx="1199">
                  <c:v>1135.823</c:v>
                </c:pt>
                <c:pt idx="1200">
                  <c:v>1091.046</c:v>
                </c:pt>
                <c:pt idx="1201">
                  <c:v>1180.924</c:v>
                </c:pt>
                <c:pt idx="1202">
                  <c:v>1196.067</c:v>
                </c:pt>
                <c:pt idx="1203">
                  <c:v>1124.941</c:v>
                </c:pt>
                <c:pt idx="1204">
                  <c:v>1180.065</c:v>
                </c:pt>
                <c:pt idx="1205">
                  <c:v>1129.229</c:v>
                </c:pt>
                <c:pt idx="1206">
                  <c:v>1156.75</c:v>
                </c:pt>
                <c:pt idx="1207">
                  <c:v>1175.964</c:v>
                </c:pt>
                <c:pt idx="1208">
                  <c:v>1093.463</c:v>
                </c:pt>
                <c:pt idx="1209">
                  <c:v>1196.602</c:v>
                </c:pt>
                <c:pt idx="1210">
                  <c:v>1094.624</c:v>
                </c:pt>
                <c:pt idx="1211">
                  <c:v>1198.323</c:v>
                </c:pt>
                <c:pt idx="1212">
                  <c:v>1119.151</c:v>
                </c:pt>
                <c:pt idx="1213">
                  <c:v>1109.294</c:v>
                </c:pt>
                <c:pt idx="1214">
                  <c:v>1072.742</c:v>
                </c:pt>
                <c:pt idx="1215">
                  <c:v>1143.73</c:v>
                </c:pt>
                <c:pt idx="1216">
                  <c:v>1157.354</c:v>
                </c:pt>
                <c:pt idx="1217">
                  <c:v>1173.727</c:v>
                </c:pt>
                <c:pt idx="1218">
                  <c:v>1179.582</c:v>
                </c:pt>
                <c:pt idx="1219">
                  <c:v>1178.028</c:v>
                </c:pt>
                <c:pt idx="1220">
                  <c:v>1131.483</c:v>
                </c:pt>
                <c:pt idx="1221">
                  <c:v>1141.05</c:v>
                </c:pt>
                <c:pt idx="1222">
                  <c:v>1169.255</c:v>
                </c:pt>
                <c:pt idx="1223">
                  <c:v>1146.194</c:v>
                </c:pt>
                <c:pt idx="1224">
                  <c:v>1118.922</c:v>
                </c:pt>
                <c:pt idx="1225">
                  <c:v>1125.995</c:v>
                </c:pt>
                <c:pt idx="1226">
                  <c:v>1114.644</c:v>
                </c:pt>
                <c:pt idx="1227">
                  <c:v>1044.332</c:v>
                </c:pt>
                <c:pt idx="1228">
                  <c:v>1105.025</c:v>
                </c:pt>
                <c:pt idx="1229">
                  <c:v>1138.118</c:v>
                </c:pt>
                <c:pt idx="1230">
                  <c:v>1115.754</c:v>
                </c:pt>
                <c:pt idx="1231">
                  <c:v>1130.221</c:v>
                </c:pt>
                <c:pt idx="1232">
                  <c:v>1112.736</c:v>
                </c:pt>
                <c:pt idx="1233">
                  <c:v>1148.129</c:v>
                </c:pt>
                <c:pt idx="1234">
                  <c:v>1125.48</c:v>
                </c:pt>
                <c:pt idx="1235">
                  <c:v>1101.326</c:v>
                </c:pt>
                <c:pt idx="1236">
                  <c:v>1139.701</c:v>
                </c:pt>
                <c:pt idx="1237">
                  <c:v>1120.878</c:v>
                </c:pt>
                <c:pt idx="1238">
                  <c:v>1100.129</c:v>
                </c:pt>
                <c:pt idx="1239">
                  <c:v>1105.323</c:v>
                </c:pt>
                <c:pt idx="1240">
                  <c:v>1092.994</c:v>
                </c:pt>
                <c:pt idx="1241">
                  <c:v>1061.299</c:v>
                </c:pt>
                <c:pt idx="1242">
                  <c:v>1112.241</c:v>
                </c:pt>
                <c:pt idx="1243">
                  <c:v>1149.34</c:v>
                </c:pt>
                <c:pt idx="1244">
                  <c:v>1153.665</c:v>
                </c:pt>
                <c:pt idx="1245">
                  <c:v>1110.679</c:v>
                </c:pt>
                <c:pt idx="1246">
                  <c:v>1094.013</c:v>
                </c:pt>
                <c:pt idx="1247">
                  <c:v>1096.127</c:v>
                </c:pt>
                <c:pt idx="1248">
                  <c:v>1127.09</c:v>
                </c:pt>
                <c:pt idx="1249">
                  <c:v>1111.8</c:v>
                </c:pt>
                <c:pt idx="1250">
                  <c:v>1142.749</c:v>
                </c:pt>
                <c:pt idx="1251">
                  <c:v>1129.683</c:v>
                </c:pt>
                <c:pt idx="1252">
                  <c:v>1130.223</c:v>
                </c:pt>
                <c:pt idx="1253">
                  <c:v>1140.122</c:v>
                </c:pt>
                <c:pt idx="1254">
                  <c:v>1115.186</c:v>
                </c:pt>
                <c:pt idx="1255">
                  <c:v>1099.532</c:v>
                </c:pt>
                <c:pt idx="1256">
                  <c:v>1110.062</c:v>
                </c:pt>
                <c:pt idx="1257">
                  <c:v>1079.207</c:v>
                </c:pt>
                <c:pt idx="1258">
                  <c:v>1046.739</c:v>
                </c:pt>
                <c:pt idx="1259">
                  <c:v>1104.645</c:v>
                </c:pt>
                <c:pt idx="1260">
                  <c:v>1102.238</c:v>
                </c:pt>
                <c:pt idx="1261">
                  <c:v>1065.109</c:v>
                </c:pt>
                <c:pt idx="1262">
                  <c:v>1085.354</c:v>
                </c:pt>
                <c:pt idx="1263">
                  <c:v>1091.348</c:v>
                </c:pt>
                <c:pt idx="1264">
                  <c:v>1091.717</c:v>
                </c:pt>
                <c:pt idx="1265">
                  <c:v>1107.835</c:v>
                </c:pt>
                <c:pt idx="1266">
                  <c:v>1126.625</c:v>
                </c:pt>
                <c:pt idx="1267">
                  <c:v>1140.287</c:v>
                </c:pt>
                <c:pt idx="1268">
                  <c:v>1153.872</c:v>
                </c:pt>
                <c:pt idx="1269">
                  <c:v>1114.127</c:v>
                </c:pt>
                <c:pt idx="1270">
                  <c:v>1092.968</c:v>
                </c:pt>
                <c:pt idx="1271">
                  <c:v>1135.111</c:v>
                </c:pt>
                <c:pt idx="1272">
                  <c:v>1154.824</c:v>
                </c:pt>
                <c:pt idx="1273">
                  <c:v>1133.863</c:v>
                </c:pt>
                <c:pt idx="1274">
                  <c:v>1117.056</c:v>
                </c:pt>
                <c:pt idx="1275">
                  <c:v>1087.587</c:v>
                </c:pt>
                <c:pt idx="1276">
                  <c:v>1135.616</c:v>
                </c:pt>
                <c:pt idx="1277">
                  <c:v>1140.203</c:v>
                </c:pt>
                <c:pt idx="1278">
                  <c:v>1162.689</c:v>
                </c:pt>
                <c:pt idx="1279">
                  <c:v>1150.868</c:v>
                </c:pt>
                <c:pt idx="1280">
                  <c:v>1125.845</c:v>
                </c:pt>
                <c:pt idx="1281">
                  <c:v>1118.482</c:v>
                </c:pt>
                <c:pt idx="1282">
                  <c:v>1091.062</c:v>
                </c:pt>
                <c:pt idx="1283">
                  <c:v>1072.861</c:v>
                </c:pt>
                <c:pt idx="1284">
                  <c:v>1069.905</c:v>
                </c:pt>
                <c:pt idx="1285">
                  <c:v>1034.499</c:v>
                </c:pt>
                <c:pt idx="1286">
                  <c:v>1075.364</c:v>
                </c:pt>
                <c:pt idx="1287">
                  <c:v>1111.217</c:v>
                </c:pt>
                <c:pt idx="1288">
                  <c:v>1115.283</c:v>
                </c:pt>
                <c:pt idx="1289">
                  <c:v>1076.182</c:v>
                </c:pt>
                <c:pt idx="1290">
                  <c:v>1126.178</c:v>
                </c:pt>
                <c:pt idx="1291">
                  <c:v>1033.094</c:v>
                </c:pt>
                <c:pt idx="1292">
                  <c:v>1086.832</c:v>
                </c:pt>
                <c:pt idx="1293">
                  <c:v>1122.028</c:v>
                </c:pt>
                <c:pt idx="1294">
                  <c:v>1060.752</c:v>
                </c:pt>
                <c:pt idx="1295">
                  <c:v>1098.418</c:v>
                </c:pt>
                <c:pt idx="1296">
                  <c:v>1105.393</c:v>
                </c:pt>
                <c:pt idx="1297">
                  <c:v>1069.456</c:v>
                </c:pt>
                <c:pt idx="1298">
                  <c:v>1094.292</c:v>
                </c:pt>
                <c:pt idx="1299">
                  <c:v>1063.893</c:v>
                </c:pt>
                <c:pt idx="1300">
                  <c:v>1090.509</c:v>
                </c:pt>
                <c:pt idx="1301">
                  <c:v>1059.471</c:v>
                </c:pt>
                <c:pt idx="1302">
                  <c:v>1130.358</c:v>
                </c:pt>
                <c:pt idx="1303">
                  <c:v>1087.086</c:v>
                </c:pt>
                <c:pt idx="1304">
                  <c:v>1064.52</c:v>
                </c:pt>
                <c:pt idx="1305">
                  <c:v>1103.932</c:v>
                </c:pt>
                <c:pt idx="1306">
                  <c:v>1118.356</c:v>
                </c:pt>
                <c:pt idx="1307">
                  <c:v>1058.08</c:v>
                </c:pt>
                <c:pt idx="1308">
                  <c:v>1093.04</c:v>
                </c:pt>
                <c:pt idx="1309">
                  <c:v>1183.757</c:v>
                </c:pt>
                <c:pt idx="1310">
                  <c:v>1078.038</c:v>
                </c:pt>
                <c:pt idx="1311">
                  <c:v>1094.869</c:v>
                </c:pt>
                <c:pt idx="1312">
                  <c:v>1059.658</c:v>
                </c:pt>
                <c:pt idx="1313">
                  <c:v>1108.581</c:v>
                </c:pt>
                <c:pt idx="1314">
                  <c:v>1124.44</c:v>
                </c:pt>
                <c:pt idx="1315">
                  <c:v>1108.821</c:v>
                </c:pt>
                <c:pt idx="1316">
                  <c:v>1091.047</c:v>
                </c:pt>
                <c:pt idx="1317">
                  <c:v>1026.607</c:v>
                </c:pt>
                <c:pt idx="1318">
                  <c:v>1063.518</c:v>
                </c:pt>
                <c:pt idx="1319">
                  <c:v>1118.11</c:v>
                </c:pt>
                <c:pt idx="1320">
                  <c:v>1099.54</c:v>
                </c:pt>
                <c:pt idx="1321">
                  <c:v>1092.386</c:v>
                </c:pt>
                <c:pt idx="1322">
                  <c:v>1122.018</c:v>
                </c:pt>
                <c:pt idx="1323">
                  <c:v>1139.972</c:v>
                </c:pt>
                <c:pt idx="1324">
                  <c:v>1082.474</c:v>
                </c:pt>
                <c:pt idx="1325">
                  <c:v>1073.008</c:v>
                </c:pt>
                <c:pt idx="1326">
                  <c:v>1078.066</c:v>
                </c:pt>
                <c:pt idx="1327">
                  <c:v>1023.192</c:v>
                </c:pt>
                <c:pt idx="1328">
                  <c:v>1083.622</c:v>
                </c:pt>
                <c:pt idx="1329">
                  <c:v>1096.568</c:v>
                </c:pt>
                <c:pt idx="1330">
                  <c:v>1093.598</c:v>
                </c:pt>
                <c:pt idx="1331">
                  <c:v>1089.041</c:v>
                </c:pt>
                <c:pt idx="1332">
                  <c:v>1074.688</c:v>
                </c:pt>
                <c:pt idx="1333">
                  <c:v>1066.366</c:v>
                </c:pt>
                <c:pt idx="1334">
                  <c:v>1044.389</c:v>
                </c:pt>
                <c:pt idx="1335">
                  <c:v>1012.38</c:v>
                </c:pt>
                <c:pt idx="1336">
                  <c:v>1053.845</c:v>
                </c:pt>
                <c:pt idx="1337">
                  <c:v>1051.192</c:v>
                </c:pt>
                <c:pt idx="1338">
                  <c:v>1079.484</c:v>
                </c:pt>
                <c:pt idx="1339">
                  <c:v>1056.589</c:v>
                </c:pt>
                <c:pt idx="1340">
                  <c:v>1056.091</c:v>
                </c:pt>
                <c:pt idx="1341">
                  <c:v>1091.701</c:v>
                </c:pt>
                <c:pt idx="1342">
                  <c:v>1085.166</c:v>
                </c:pt>
                <c:pt idx="1343">
                  <c:v>1124.557</c:v>
                </c:pt>
                <c:pt idx="1344">
                  <c:v>1105.488</c:v>
                </c:pt>
                <c:pt idx="1345">
                  <c:v>1052.594</c:v>
                </c:pt>
                <c:pt idx="1346">
                  <c:v>1060.5</c:v>
                </c:pt>
                <c:pt idx="1347">
                  <c:v>1079.719</c:v>
                </c:pt>
                <c:pt idx="1348">
                  <c:v>1076.761</c:v>
                </c:pt>
                <c:pt idx="1349">
                  <c:v>1077.311</c:v>
                </c:pt>
                <c:pt idx="1350">
                  <c:v>1070.935</c:v>
                </c:pt>
                <c:pt idx="1351">
                  <c:v>1098.326</c:v>
                </c:pt>
                <c:pt idx="1352">
                  <c:v>1082.395</c:v>
                </c:pt>
                <c:pt idx="1353">
                  <c:v>1074.562</c:v>
                </c:pt>
                <c:pt idx="1354">
                  <c:v>1065.834</c:v>
                </c:pt>
                <c:pt idx="1355">
                  <c:v>1049.118</c:v>
                </c:pt>
                <c:pt idx="1356">
                  <c:v>1060.915</c:v>
                </c:pt>
                <c:pt idx="1357">
                  <c:v>1078.575</c:v>
                </c:pt>
                <c:pt idx="1358">
                  <c:v>1077.599</c:v>
                </c:pt>
                <c:pt idx="1359">
                  <c:v>1068.461</c:v>
                </c:pt>
                <c:pt idx="1360">
                  <c:v>1063.973</c:v>
                </c:pt>
                <c:pt idx="1361">
                  <c:v>1033.592</c:v>
                </c:pt>
                <c:pt idx="1362">
                  <c:v>1036.124</c:v>
                </c:pt>
                <c:pt idx="1363">
                  <c:v>1057.539</c:v>
                </c:pt>
                <c:pt idx="1364">
                  <c:v>1038.087</c:v>
                </c:pt>
                <c:pt idx="1365">
                  <c:v>1032.2</c:v>
                </c:pt>
                <c:pt idx="1366">
                  <c:v>1048.498</c:v>
                </c:pt>
                <c:pt idx="1367">
                  <c:v>1050.486</c:v>
                </c:pt>
                <c:pt idx="1368">
                  <c:v>1021.925</c:v>
                </c:pt>
                <c:pt idx="1369">
                  <c:v>1041.148</c:v>
                </c:pt>
                <c:pt idx="1370">
                  <c:v>1068.686</c:v>
                </c:pt>
                <c:pt idx="1371">
                  <c:v>1054.472</c:v>
                </c:pt>
                <c:pt idx="1372">
                  <c:v>1072.982</c:v>
                </c:pt>
                <c:pt idx="1373">
                  <c:v>1057.851</c:v>
                </c:pt>
                <c:pt idx="1374">
                  <c:v>1058.111</c:v>
                </c:pt>
                <c:pt idx="1375">
                  <c:v>1074.369</c:v>
                </c:pt>
                <c:pt idx="1376">
                  <c:v>1089.6</c:v>
                </c:pt>
                <c:pt idx="1377">
                  <c:v>1125.919</c:v>
                </c:pt>
                <c:pt idx="1378">
                  <c:v>1089.727</c:v>
                </c:pt>
                <c:pt idx="1379">
                  <c:v>1054.034</c:v>
                </c:pt>
                <c:pt idx="1380">
                  <c:v>1051.336</c:v>
                </c:pt>
                <c:pt idx="1381">
                  <c:v>1019.724</c:v>
                </c:pt>
                <c:pt idx="1382">
                  <c:v>1015.791</c:v>
                </c:pt>
                <c:pt idx="1383">
                  <c:v>984.6715</c:v>
                </c:pt>
                <c:pt idx="1384">
                  <c:v>995.4267</c:v>
                </c:pt>
                <c:pt idx="1385">
                  <c:v>1026.143</c:v>
                </c:pt>
                <c:pt idx="1386">
                  <c:v>1072.675</c:v>
                </c:pt>
                <c:pt idx="1387">
                  <c:v>1080.227</c:v>
                </c:pt>
                <c:pt idx="1388">
                  <c:v>1022.741</c:v>
                </c:pt>
                <c:pt idx="1389">
                  <c:v>1018.715</c:v>
                </c:pt>
                <c:pt idx="1390">
                  <c:v>987.4382000000001</c:v>
                </c:pt>
                <c:pt idx="1391">
                  <c:v>1047.631</c:v>
                </c:pt>
                <c:pt idx="1392">
                  <c:v>1043.276</c:v>
                </c:pt>
                <c:pt idx="1393">
                  <c:v>1060.839</c:v>
                </c:pt>
                <c:pt idx="1394">
                  <c:v>1038.354</c:v>
                </c:pt>
                <c:pt idx="1395">
                  <c:v>1041.998</c:v>
                </c:pt>
                <c:pt idx="1396">
                  <c:v>1025.413</c:v>
                </c:pt>
                <c:pt idx="1397">
                  <c:v>1029.491</c:v>
                </c:pt>
                <c:pt idx="1398">
                  <c:v>1070.732</c:v>
                </c:pt>
                <c:pt idx="1399">
                  <c:v>1032.87</c:v>
                </c:pt>
                <c:pt idx="1400">
                  <c:v>1017.225</c:v>
                </c:pt>
                <c:pt idx="1401">
                  <c:v>1017.872</c:v>
                </c:pt>
                <c:pt idx="1402">
                  <c:v>1008.563</c:v>
                </c:pt>
                <c:pt idx="1403">
                  <c:v>1006.691</c:v>
                </c:pt>
                <c:pt idx="1404">
                  <c:v>1035.108</c:v>
                </c:pt>
                <c:pt idx="1405">
                  <c:v>997.0121999999998</c:v>
                </c:pt>
                <c:pt idx="1406">
                  <c:v>1015.959</c:v>
                </c:pt>
                <c:pt idx="1407">
                  <c:v>1072.693</c:v>
                </c:pt>
                <c:pt idx="1408">
                  <c:v>1062.54</c:v>
                </c:pt>
                <c:pt idx="1409">
                  <c:v>982.0383</c:v>
                </c:pt>
                <c:pt idx="1410">
                  <c:v>1034.256</c:v>
                </c:pt>
                <c:pt idx="1411">
                  <c:v>1059.998</c:v>
                </c:pt>
                <c:pt idx="1412">
                  <c:v>1028.337</c:v>
                </c:pt>
                <c:pt idx="1413">
                  <c:v>1032.906</c:v>
                </c:pt>
                <c:pt idx="1414">
                  <c:v>1047.556</c:v>
                </c:pt>
                <c:pt idx="1415">
                  <c:v>1041.288</c:v>
                </c:pt>
                <c:pt idx="1416">
                  <c:v>1059.058</c:v>
                </c:pt>
                <c:pt idx="1417">
                  <c:v>1039.325</c:v>
                </c:pt>
                <c:pt idx="1418">
                  <c:v>1069.635</c:v>
                </c:pt>
                <c:pt idx="1419">
                  <c:v>978.1371999999998</c:v>
                </c:pt>
                <c:pt idx="1420">
                  <c:v>1026.451</c:v>
                </c:pt>
                <c:pt idx="1421">
                  <c:v>975.2779</c:v>
                </c:pt>
                <c:pt idx="1422">
                  <c:v>1041.142</c:v>
                </c:pt>
                <c:pt idx="1423">
                  <c:v>1073.628</c:v>
                </c:pt>
                <c:pt idx="1424">
                  <c:v>1010.844</c:v>
                </c:pt>
                <c:pt idx="1425">
                  <c:v>1013.917</c:v>
                </c:pt>
                <c:pt idx="1426">
                  <c:v>1016.858</c:v>
                </c:pt>
                <c:pt idx="1427">
                  <c:v>1022.052</c:v>
                </c:pt>
                <c:pt idx="1428">
                  <c:v>1013.867</c:v>
                </c:pt>
                <c:pt idx="1429">
                  <c:v>1001.334</c:v>
                </c:pt>
                <c:pt idx="1430">
                  <c:v>1059.028</c:v>
                </c:pt>
                <c:pt idx="1431">
                  <c:v>1033.75</c:v>
                </c:pt>
                <c:pt idx="1432">
                  <c:v>982.8619999999997</c:v>
                </c:pt>
                <c:pt idx="1433">
                  <c:v>1008.73</c:v>
                </c:pt>
                <c:pt idx="1434">
                  <c:v>1015.922</c:v>
                </c:pt>
                <c:pt idx="1435">
                  <c:v>989.8774</c:v>
                </c:pt>
                <c:pt idx="1436">
                  <c:v>986.5167</c:v>
                </c:pt>
                <c:pt idx="1437">
                  <c:v>1006.549</c:v>
                </c:pt>
                <c:pt idx="1438">
                  <c:v>1006.421</c:v>
                </c:pt>
                <c:pt idx="1439">
                  <c:v>1035.047</c:v>
                </c:pt>
                <c:pt idx="1440">
                  <c:v>980.7974</c:v>
                </c:pt>
                <c:pt idx="1441">
                  <c:v>947.6887</c:v>
                </c:pt>
                <c:pt idx="1442">
                  <c:v>980.3043</c:v>
                </c:pt>
                <c:pt idx="1443">
                  <c:v>1044.288</c:v>
                </c:pt>
                <c:pt idx="1444">
                  <c:v>1050.204</c:v>
                </c:pt>
                <c:pt idx="1445">
                  <c:v>993.6657</c:v>
                </c:pt>
                <c:pt idx="1446">
                  <c:v>944.8719</c:v>
                </c:pt>
                <c:pt idx="1447">
                  <c:v>994.3181999999998</c:v>
                </c:pt>
                <c:pt idx="1448">
                  <c:v>974.6149</c:v>
                </c:pt>
                <c:pt idx="1449">
                  <c:v>991.5661999999998</c:v>
                </c:pt>
                <c:pt idx="1450">
                  <c:v>1024.683</c:v>
                </c:pt>
                <c:pt idx="1451">
                  <c:v>1043.884</c:v>
                </c:pt>
                <c:pt idx="1452">
                  <c:v>999.2834</c:v>
                </c:pt>
                <c:pt idx="1453">
                  <c:v>991.3174999999998</c:v>
                </c:pt>
                <c:pt idx="1454">
                  <c:v>1030.197</c:v>
                </c:pt>
                <c:pt idx="1455">
                  <c:v>1045.26</c:v>
                </c:pt>
                <c:pt idx="1456">
                  <c:v>1032.073</c:v>
                </c:pt>
                <c:pt idx="1457">
                  <c:v>964.0541999999998</c:v>
                </c:pt>
                <c:pt idx="1458">
                  <c:v>958.6056</c:v>
                </c:pt>
                <c:pt idx="1459">
                  <c:v>1000.765</c:v>
                </c:pt>
                <c:pt idx="1460">
                  <c:v>1002.926</c:v>
                </c:pt>
                <c:pt idx="1461">
                  <c:v>1005.547</c:v>
                </c:pt>
                <c:pt idx="1462">
                  <c:v>1002.615</c:v>
                </c:pt>
                <c:pt idx="1463">
                  <c:v>986.6088</c:v>
                </c:pt>
                <c:pt idx="1464">
                  <c:v>987.0597</c:v>
                </c:pt>
                <c:pt idx="1465">
                  <c:v>963.5434</c:v>
                </c:pt>
                <c:pt idx="1466">
                  <c:v>980.923</c:v>
                </c:pt>
                <c:pt idx="1467">
                  <c:v>1036.797</c:v>
                </c:pt>
                <c:pt idx="1468">
                  <c:v>1008.817</c:v>
                </c:pt>
                <c:pt idx="1469">
                  <c:v>994.9447</c:v>
                </c:pt>
                <c:pt idx="1470">
                  <c:v>1024.96</c:v>
                </c:pt>
                <c:pt idx="1471">
                  <c:v>1030.538</c:v>
                </c:pt>
                <c:pt idx="1472">
                  <c:v>995.7677</c:v>
                </c:pt>
                <c:pt idx="1473">
                  <c:v>975.4024999999998</c:v>
                </c:pt>
                <c:pt idx="1474">
                  <c:v>949.1154</c:v>
                </c:pt>
                <c:pt idx="1475">
                  <c:v>982.3101999999998</c:v>
                </c:pt>
                <c:pt idx="1476">
                  <c:v>984.9815</c:v>
                </c:pt>
                <c:pt idx="1477">
                  <c:v>972.9702</c:v>
                </c:pt>
                <c:pt idx="1478">
                  <c:v>991.5939</c:v>
                </c:pt>
                <c:pt idx="1479">
                  <c:v>953.1074</c:v>
                </c:pt>
                <c:pt idx="1480">
                  <c:v>957.6085</c:v>
                </c:pt>
                <c:pt idx="1481">
                  <c:v>981.0405</c:v>
                </c:pt>
                <c:pt idx="1482">
                  <c:v>980.273</c:v>
                </c:pt>
                <c:pt idx="1483">
                  <c:v>985.8895</c:v>
                </c:pt>
                <c:pt idx="1484">
                  <c:v>953.2088</c:v>
                </c:pt>
                <c:pt idx="1485">
                  <c:v>962.7214</c:v>
                </c:pt>
                <c:pt idx="1486">
                  <c:v>960.4921000000001</c:v>
                </c:pt>
                <c:pt idx="1487">
                  <c:v>932.1079</c:v>
                </c:pt>
                <c:pt idx="1488">
                  <c:v>961.4829</c:v>
                </c:pt>
                <c:pt idx="1489">
                  <c:v>987.7415</c:v>
                </c:pt>
                <c:pt idx="1490">
                  <c:v>1012.905</c:v>
                </c:pt>
                <c:pt idx="1491">
                  <c:v>967.2693</c:v>
                </c:pt>
                <c:pt idx="1492">
                  <c:v>994.9747</c:v>
                </c:pt>
                <c:pt idx="1493">
                  <c:v>958.4729</c:v>
                </c:pt>
                <c:pt idx="1494">
                  <c:v>952.8675999999996</c:v>
                </c:pt>
                <c:pt idx="1495">
                  <c:v>990.2002</c:v>
                </c:pt>
                <c:pt idx="1496">
                  <c:v>952.7259</c:v>
                </c:pt>
                <c:pt idx="1497">
                  <c:v>991.495</c:v>
                </c:pt>
                <c:pt idx="1498">
                  <c:v>996.3209999999998</c:v>
                </c:pt>
                <c:pt idx="1499">
                  <c:v>941.2058</c:v>
                </c:pt>
                <c:pt idx="1500">
                  <c:v>975.7288</c:v>
                </c:pt>
                <c:pt idx="1501">
                  <c:v>918.234</c:v>
                </c:pt>
                <c:pt idx="1502">
                  <c:v>957.3621999999996</c:v>
                </c:pt>
                <c:pt idx="1503">
                  <c:v>917.1686</c:v>
                </c:pt>
                <c:pt idx="1504">
                  <c:v>954.0034</c:v>
                </c:pt>
                <c:pt idx="1505">
                  <c:v>980.1470999999998</c:v>
                </c:pt>
                <c:pt idx="1506">
                  <c:v>1009.381</c:v>
                </c:pt>
                <c:pt idx="1507">
                  <c:v>995.0084</c:v>
                </c:pt>
                <c:pt idx="1508">
                  <c:v>916.0115999999998</c:v>
                </c:pt>
                <c:pt idx="1509">
                  <c:v>967.7620999999998</c:v>
                </c:pt>
                <c:pt idx="1510">
                  <c:v>959.1107</c:v>
                </c:pt>
                <c:pt idx="1511">
                  <c:v>964.7928</c:v>
                </c:pt>
                <c:pt idx="1512">
                  <c:v>936.0806</c:v>
                </c:pt>
                <c:pt idx="1513">
                  <c:v>998.2221999999998</c:v>
                </c:pt>
                <c:pt idx="1514">
                  <c:v>976.5217</c:v>
                </c:pt>
                <c:pt idx="1515">
                  <c:v>944.0724</c:v>
                </c:pt>
                <c:pt idx="1516">
                  <c:v>918.104</c:v>
                </c:pt>
                <c:pt idx="1517">
                  <c:v>967.2446</c:v>
                </c:pt>
                <c:pt idx="1518">
                  <c:v>946.5577</c:v>
                </c:pt>
                <c:pt idx="1519">
                  <c:v>901.3882</c:v>
                </c:pt>
                <c:pt idx="1520">
                  <c:v>985.2299</c:v>
                </c:pt>
                <c:pt idx="1521">
                  <c:v>978.4756</c:v>
                </c:pt>
                <c:pt idx="1522">
                  <c:v>941.9729</c:v>
                </c:pt>
                <c:pt idx="1523">
                  <c:v>954.8863</c:v>
                </c:pt>
                <c:pt idx="1524">
                  <c:v>941.9361999999998</c:v>
                </c:pt>
                <c:pt idx="1525">
                  <c:v>1022.507</c:v>
                </c:pt>
                <c:pt idx="1526">
                  <c:v>960.3174999999998</c:v>
                </c:pt>
                <c:pt idx="1527">
                  <c:v>927.6407</c:v>
                </c:pt>
                <c:pt idx="1528">
                  <c:v>934.9095</c:v>
                </c:pt>
                <c:pt idx="1529">
                  <c:v>966.0134</c:v>
                </c:pt>
                <c:pt idx="1530">
                  <c:v>976.1013</c:v>
                </c:pt>
                <c:pt idx="1531">
                  <c:v>954.3569999999997</c:v>
                </c:pt>
                <c:pt idx="1532">
                  <c:v>937.8207</c:v>
                </c:pt>
                <c:pt idx="1533">
                  <c:v>908.1774</c:v>
                </c:pt>
                <c:pt idx="1534">
                  <c:v>962.5620999999998</c:v>
                </c:pt>
                <c:pt idx="1535">
                  <c:v>959.2368</c:v>
                </c:pt>
                <c:pt idx="1536">
                  <c:v>941.6165999999997</c:v>
                </c:pt>
                <c:pt idx="1537">
                  <c:v>931.2618</c:v>
                </c:pt>
                <c:pt idx="1538">
                  <c:v>918.6534</c:v>
                </c:pt>
                <c:pt idx="1539">
                  <c:v>931.058</c:v>
                </c:pt>
                <c:pt idx="1540">
                  <c:v>939.8856</c:v>
                </c:pt>
                <c:pt idx="1541">
                  <c:v>963.01</c:v>
                </c:pt>
                <c:pt idx="1542">
                  <c:v>918.8173999999998</c:v>
                </c:pt>
                <c:pt idx="1543">
                  <c:v>862.8889</c:v>
                </c:pt>
                <c:pt idx="1544">
                  <c:v>882.5573000000001</c:v>
                </c:pt>
                <c:pt idx="1545">
                  <c:v>944.5647</c:v>
                </c:pt>
                <c:pt idx="1546">
                  <c:v>936.6443</c:v>
                </c:pt>
                <c:pt idx="1547">
                  <c:v>939.8607999999998</c:v>
                </c:pt>
                <c:pt idx="1548">
                  <c:v>966.6528</c:v>
                </c:pt>
                <c:pt idx="1549">
                  <c:v>952.6855</c:v>
                </c:pt>
                <c:pt idx="1550">
                  <c:v>943.3495999999998</c:v>
                </c:pt>
                <c:pt idx="1551">
                  <c:v>939.2915</c:v>
                </c:pt>
                <c:pt idx="1552">
                  <c:v>922.9954</c:v>
                </c:pt>
                <c:pt idx="1553">
                  <c:v>900.8309999999998</c:v>
                </c:pt>
                <c:pt idx="1554">
                  <c:v>899.7175</c:v>
                </c:pt>
                <c:pt idx="1555">
                  <c:v>911.144</c:v>
                </c:pt>
                <c:pt idx="1556">
                  <c:v>922.8593</c:v>
                </c:pt>
                <c:pt idx="1557">
                  <c:v>925.1498</c:v>
                </c:pt>
                <c:pt idx="1558">
                  <c:v>886.8367</c:v>
                </c:pt>
                <c:pt idx="1559">
                  <c:v>881.9708</c:v>
                </c:pt>
                <c:pt idx="1560">
                  <c:v>932.6751</c:v>
                </c:pt>
                <c:pt idx="1561">
                  <c:v>951.3369999999998</c:v>
                </c:pt>
                <c:pt idx="1562">
                  <c:v>916.4289</c:v>
                </c:pt>
                <c:pt idx="1563">
                  <c:v>906.7005</c:v>
                </c:pt>
                <c:pt idx="1564">
                  <c:v>887.9245</c:v>
                </c:pt>
                <c:pt idx="1565">
                  <c:v>895.0355999999998</c:v>
                </c:pt>
                <c:pt idx="1566">
                  <c:v>938.7746</c:v>
                </c:pt>
                <c:pt idx="1567">
                  <c:v>922.1347</c:v>
                </c:pt>
                <c:pt idx="1568">
                  <c:v>915.4484</c:v>
                </c:pt>
                <c:pt idx="1569">
                  <c:v>909.5286</c:v>
                </c:pt>
                <c:pt idx="1570">
                  <c:v>890.4576999999997</c:v>
                </c:pt>
                <c:pt idx="1571">
                  <c:v>887.9554000000001</c:v>
                </c:pt>
                <c:pt idx="1572">
                  <c:v>904.2023</c:v>
                </c:pt>
                <c:pt idx="1573">
                  <c:v>903.0065</c:v>
                </c:pt>
                <c:pt idx="1574">
                  <c:v>904.1534</c:v>
                </c:pt>
                <c:pt idx="1575">
                  <c:v>888.1325000000001</c:v>
                </c:pt>
                <c:pt idx="1576">
                  <c:v>881.9286</c:v>
                </c:pt>
                <c:pt idx="1577">
                  <c:v>930.3524999999996</c:v>
                </c:pt>
                <c:pt idx="1578">
                  <c:v>919.0505999999998</c:v>
                </c:pt>
                <c:pt idx="1579">
                  <c:v>886.3185999999997</c:v>
                </c:pt>
                <c:pt idx="1580">
                  <c:v>925.1465999999998</c:v>
                </c:pt>
                <c:pt idx="1581">
                  <c:v>937.7308</c:v>
                </c:pt>
                <c:pt idx="1582">
                  <c:v>877.3728</c:v>
                </c:pt>
                <c:pt idx="1583">
                  <c:v>862.1241</c:v>
                </c:pt>
                <c:pt idx="1584">
                  <c:v>914.3141000000001</c:v>
                </c:pt>
                <c:pt idx="1585">
                  <c:v>919.742</c:v>
                </c:pt>
                <c:pt idx="1586">
                  <c:v>869.4804</c:v>
                </c:pt>
                <c:pt idx="1587">
                  <c:v>924.8377999999998</c:v>
                </c:pt>
                <c:pt idx="1588">
                  <c:v>885.2764</c:v>
                </c:pt>
                <c:pt idx="1589">
                  <c:v>880.2054</c:v>
                </c:pt>
                <c:pt idx="1590">
                  <c:v>869.8888</c:v>
                </c:pt>
                <c:pt idx="1591">
                  <c:v>869.6373</c:v>
                </c:pt>
                <c:pt idx="1592">
                  <c:v>887.8946</c:v>
                </c:pt>
                <c:pt idx="1593">
                  <c:v>910.4942</c:v>
                </c:pt>
                <c:pt idx="1594">
                  <c:v>923.1683</c:v>
                </c:pt>
                <c:pt idx="1595">
                  <c:v>907.7016</c:v>
                </c:pt>
                <c:pt idx="1596">
                  <c:v>880.5509</c:v>
                </c:pt>
                <c:pt idx="1597">
                  <c:v>907.9115999999998</c:v>
                </c:pt>
                <c:pt idx="1598">
                  <c:v>848.3038</c:v>
                </c:pt>
                <c:pt idx="1599">
                  <c:v>857.6174</c:v>
                </c:pt>
                <c:pt idx="1600">
                  <c:v>872.2343</c:v>
                </c:pt>
                <c:pt idx="1601">
                  <c:v>902.3498</c:v>
                </c:pt>
                <c:pt idx="1602">
                  <c:v>903.8567999999998</c:v>
                </c:pt>
                <c:pt idx="1603">
                  <c:v>893.7226000000001</c:v>
                </c:pt>
                <c:pt idx="1604">
                  <c:v>889.3973</c:v>
                </c:pt>
                <c:pt idx="1605">
                  <c:v>873.223</c:v>
                </c:pt>
                <c:pt idx="1606">
                  <c:v>885.6057</c:v>
                </c:pt>
                <c:pt idx="1607">
                  <c:v>824.5816</c:v>
                </c:pt>
                <c:pt idx="1608">
                  <c:v>867.6148</c:v>
                </c:pt>
                <c:pt idx="1609">
                  <c:v>839.7197</c:v>
                </c:pt>
                <c:pt idx="1610">
                  <c:v>886.9563000000001</c:v>
                </c:pt>
                <c:pt idx="1611">
                  <c:v>884.7339</c:v>
                </c:pt>
                <c:pt idx="1612">
                  <c:v>866.8234</c:v>
                </c:pt>
                <c:pt idx="1613">
                  <c:v>832.1706</c:v>
                </c:pt>
                <c:pt idx="1614">
                  <c:v>852.6992</c:v>
                </c:pt>
                <c:pt idx="1615">
                  <c:v>890.0742</c:v>
                </c:pt>
                <c:pt idx="1616">
                  <c:v>871.6953</c:v>
                </c:pt>
                <c:pt idx="1617">
                  <c:v>920.6998</c:v>
                </c:pt>
                <c:pt idx="1618">
                  <c:v>828.4338</c:v>
                </c:pt>
                <c:pt idx="1619">
                  <c:v>918.4589</c:v>
                </c:pt>
                <c:pt idx="1620">
                  <c:v>924.0808</c:v>
                </c:pt>
                <c:pt idx="1621">
                  <c:v>877.2915</c:v>
                </c:pt>
                <c:pt idx="1622">
                  <c:v>832.2333</c:v>
                </c:pt>
                <c:pt idx="1623">
                  <c:v>878.1906</c:v>
                </c:pt>
                <c:pt idx="1624">
                  <c:v>859.1917</c:v>
                </c:pt>
                <c:pt idx="1625">
                  <c:v>884.9248</c:v>
                </c:pt>
                <c:pt idx="1626">
                  <c:v>901.8711999999998</c:v>
                </c:pt>
                <c:pt idx="1627">
                  <c:v>836.3550999999998</c:v>
                </c:pt>
                <c:pt idx="1628">
                  <c:v>858.8633</c:v>
                </c:pt>
                <c:pt idx="1629">
                  <c:v>847.4394</c:v>
                </c:pt>
                <c:pt idx="1630">
                  <c:v>840.6997</c:v>
                </c:pt>
                <c:pt idx="1631">
                  <c:v>856.3398</c:v>
                </c:pt>
                <c:pt idx="1632">
                  <c:v>853.5519999999998</c:v>
                </c:pt>
                <c:pt idx="1633">
                  <c:v>851.2093</c:v>
                </c:pt>
                <c:pt idx="1634">
                  <c:v>816.3807</c:v>
                </c:pt>
                <c:pt idx="1635">
                  <c:v>872.2761</c:v>
                </c:pt>
                <c:pt idx="1636">
                  <c:v>885.6367</c:v>
                </c:pt>
                <c:pt idx="1637">
                  <c:v>863.5620999999998</c:v>
                </c:pt>
                <c:pt idx="1638">
                  <c:v>865.9736</c:v>
                </c:pt>
                <c:pt idx="1639">
                  <c:v>857.2084</c:v>
                </c:pt>
                <c:pt idx="1640">
                  <c:v>849.3689000000001</c:v>
                </c:pt>
                <c:pt idx="1641">
                  <c:v>873.8373999999998</c:v>
                </c:pt>
                <c:pt idx="1642">
                  <c:v>876.2226000000001</c:v>
                </c:pt>
                <c:pt idx="1643">
                  <c:v>856.2614</c:v>
                </c:pt>
                <c:pt idx="1644">
                  <c:v>844.1916</c:v>
                </c:pt>
                <c:pt idx="1645">
                  <c:v>854.2079</c:v>
                </c:pt>
                <c:pt idx="1646">
                  <c:v>873.9054</c:v>
                </c:pt>
                <c:pt idx="1647">
                  <c:v>865.8747</c:v>
                </c:pt>
                <c:pt idx="1648">
                  <c:v>872.2619</c:v>
                </c:pt>
                <c:pt idx="1649">
                  <c:v>863.4164999999998</c:v>
                </c:pt>
                <c:pt idx="1650">
                  <c:v>865.313</c:v>
                </c:pt>
                <c:pt idx="1651">
                  <c:v>826.2565999999998</c:v>
                </c:pt>
                <c:pt idx="1652">
                  <c:v>845.4550999999998</c:v>
                </c:pt>
                <c:pt idx="1653">
                  <c:v>889.1714</c:v>
                </c:pt>
                <c:pt idx="1654">
                  <c:v>865.6393</c:v>
                </c:pt>
                <c:pt idx="1655">
                  <c:v>856.3134</c:v>
                </c:pt>
                <c:pt idx="1656">
                  <c:v>862.5943</c:v>
                </c:pt>
                <c:pt idx="1657">
                  <c:v>843.8024999999998</c:v>
                </c:pt>
                <c:pt idx="1658">
                  <c:v>828.2618</c:v>
                </c:pt>
                <c:pt idx="1659">
                  <c:v>820.0779</c:v>
                </c:pt>
                <c:pt idx="1660">
                  <c:v>807.0708</c:v>
                </c:pt>
                <c:pt idx="1661">
                  <c:v>822.3265999999998</c:v>
                </c:pt>
                <c:pt idx="1662">
                  <c:v>806.3455999999998</c:v>
                </c:pt>
                <c:pt idx="1663">
                  <c:v>774.5004</c:v>
                </c:pt>
                <c:pt idx="1664">
                  <c:v>789.2605</c:v>
                </c:pt>
                <c:pt idx="1665">
                  <c:v>808.6767</c:v>
                </c:pt>
                <c:pt idx="1666">
                  <c:v>801.8673999999997</c:v>
                </c:pt>
                <c:pt idx="1667">
                  <c:v>805.6811</c:v>
                </c:pt>
                <c:pt idx="1668">
                  <c:v>833.1528</c:v>
                </c:pt>
                <c:pt idx="1669">
                  <c:v>829.9721</c:v>
                </c:pt>
                <c:pt idx="1670">
                  <c:v>839.9131</c:v>
                </c:pt>
                <c:pt idx="1671">
                  <c:v>837.7197</c:v>
                </c:pt>
                <c:pt idx="1672">
                  <c:v>829.9268999999998</c:v>
                </c:pt>
                <c:pt idx="1673">
                  <c:v>870.6065</c:v>
                </c:pt>
                <c:pt idx="1674">
                  <c:v>842.4333</c:v>
                </c:pt>
                <c:pt idx="1675">
                  <c:v>803.2456</c:v>
                </c:pt>
                <c:pt idx="1676">
                  <c:v>800.1547</c:v>
                </c:pt>
                <c:pt idx="1677">
                  <c:v>815.3811999999998</c:v>
                </c:pt>
                <c:pt idx="1678">
                  <c:v>841.6992</c:v>
                </c:pt>
                <c:pt idx="1679">
                  <c:v>802.7682</c:v>
                </c:pt>
                <c:pt idx="1680">
                  <c:v>774.4665999999997</c:v>
                </c:pt>
                <c:pt idx="1681">
                  <c:v>822.7234</c:v>
                </c:pt>
                <c:pt idx="1682">
                  <c:v>829.6385</c:v>
                </c:pt>
                <c:pt idx="1683">
                  <c:v>841.0794</c:v>
                </c:pt>
                <c:pt idx="1684">
                  <c:v>816.2605</c:v>
                </c:pt>
                <c:pt idx="1685">
                  <c:v>812.0059</c:v>
                </c:pt>
                <c:pt idx="1686">
                  <c:v>807.5531999999997</c:v>
                </c:pt>
                <c:pt idx="1687">
                  <c:v>797.5718</c:v>
                </c:pt>
                <c:pt idx="1688">
                  <c:v>798.2394</c:v>
                </c:pt>
                <c:pt idx="1689">
                  <c:v>782.1822</c:v>
                </c:pt>
                <c:pt idx="1690">
                  <c:v>767.2368</c:v>
                </c:pt>
                <c:pt idx="1691">
                  <c:v>762.2506</c:v>
                </c:pt>
                <c:pt idx="1692">
                  <c:v>760.1884</c:v>
                </c:pt>
                <c:pt idx="1693">
                  <c:v>820.3484</c:v>
                </c:pt>
                <c:pt idx="1694">
                  <c:v>798.6277</c:v>
                </c:pt>
                <c:pt idx="1695">
                  <c:v>827.9203</c:v>
                </c:pt>
                <c:pt idx="1696">
                  <c:v>799.0976000000001</c:v>
                </c:pt>
                <c:pt idx="1697">
                  <c:v>811.4161999999998</c:v>
                </c:pt>
                <c:pt idx="1698">
                  <c:v>803.0198</c:v>
                </c:pt>
                <c:pt idx="1699">
                  <c:v>831.006</c:v>
                </c:pt>
                <c:pt idx="1700">
                  <c:v>824.7969</c:v>
                </c:pt>
                <c:pt idx="1701">
                  <c:v>779.8510999999997</c:v>
                </c:pt>
                <c:pt idx="1702">
                  <c:v>755.8440000000001</c:v>
                </c:pt>
                <c:pt idx="1703">
                  <c:v>799.4467</c:v>
                </c:pt>
                <c:pt idx="1704">
                  <c:v>778.2999</c:v>
                </c:pt>
                <c:pt idx="1705">
                  <c:v>790.428</c:v>
                </c:pt>
                <c:pt idx="1706">
                  <c:v>783.2795</c:v>
                </c:pt>
                <c:pt idx="1707">
                  <c:v>776.2002</c:v>
                </c:pt>
                <c:pt idx="1708">
                  <c:v>809.2698</c:v>
                </c:pt>
                <c:pt idx="1709">
                  <c:v>813.1055</c:v>
                </c:pt>
                <c:pt idx="1710">
                  <c:v>794.7525999999998</c:v>
                </c:pt>
                <c:pt idx="1711">
                  <c:v>844.7387</c:v>
                </c:pt>
                <c:pt idx="1712">
                  <c:v>790.9531999999998</c:v>
                </c:pt>
                <c:pt idx="1713">
                  <c:v>786.9832</c:v>
                </c:pt>
                <c:pt idx="1714">
                  <c:v>780.0527</c:v>
                </c:pt>
                <c:pt idx="1715">
                  <c:v>795.7397</c:v>
                </c:pt>
                <c:pt idx="1716">
                  <c:v>754.1469</c:v>
                </c:pt>
                <c:pt idx="1717">
                  <c:v>806.9640000000001</c:v>
                </c:pt>
                <c:pt idx="1718">
                  <c:v>796.3774</c:v>
                </c:pt>
                <c:pt idx="1719">
                  <c:v>788.4584</c:v>
                </c:pt>
                <c:pt idx="1720">
                  <c:v>796.4073</c:v>
                </c:pt>
                <c:pt idx="1721">
                  <c:v>830.2551999999997</c:v>
                </c:pt>
                <c:pt idx="1722">
                  <c:v>809.2503</c:v>
                </c:pt>
                <c:pt idx="1723">
                  <c:v>778.0854</c:v>
                </c:pt>
                <c:pt idx="1724">
                  <c:v>831.3181</c:v>
                </c:pt>
                <c:pt idx="1725">
                  <c:v>803.5325999999998</c:v>
                </c:pt>
                <c:pt idx="1726">
                  <c:v>791.1396</c:v>
                </c:pt>
                <c:pt idx="1727">
                  <c:v>792.598</c:v>
                </c:pt>
                <c:pt idx="1728">
                  <c:v>776.7761</c:v>
                </c:pt>
                <c:pt idx="1729">
                  <c:v>783.2926</c:v>
                </c:pt>
                <c:pt idx="1730">
                  <c:v>754.9688</c:v>
                </c:pt>
                <c:pt idx="1731">
                  <c:v>799.2965</c:v>
                </c:pt>
                <c:pt idx="1732">
                  <c:v>800.2315</c:v>
                </c:pt>
                <c:pt idx="1733">
                  <c:v>782.7181</c:v>
                </c:pt>
                <c:pt idx="1734">
                  <c:v>757.5488</c:v>
                </c:pt>
                <c:pt idx="1735">
                  <c:v>770.8401999999998</c:v>
                </c:pt>
                <c:pt idx="1736">
                  <c:v>824.8222999999997</c:v>
                </c:pt>
                <c:pt idx="1737">
                  <c:v>807.643</c:v>
                </c:pt>
                <c:pt idx="1738">
                  <c:v>753.4585</c:v>
                </c:pt>
                <c:pt idx="1739">
                  <c:v>796.3798</c:v>
                </c:pt>
                <c:pt idx="1740">
                  <c:v>799.8313000000001</c:v>
                </c:pt>
                <c:pt idx="1741">
                  <c:v>783.1263</c:v>
                </c:pt>
                <c:pt idx="1742">
                  <c:v>796.8901</c:v>
                </c:pt>
                <c:pt idx="1743">
                  <c:v>780.7255</c:v>
                </c:pt>
                <c:pt idx="1744">
                  <c:v>757.7902</c:v>
                </c:pt>
                <c:pt idx="1745">
                  <c:v>765.7181</c:v>
                </c:pt>
                <c:pt idx="1746">
                  <c:v>754.4368999999998</c:v>
                </c:pt>
                <c:pt idx="1747">
                  <c:v>751.3317999999998</c:v>
                </c:pt>
                <c:pt idx="1748">
                  <c:v>774.338</c:v>
                </c:pt>
                <c:pt idx="1749">
                  <c:v>770.7943</c:v>
                </c:pt>
                <c:pt idx="1750">
                  <c:v>777.6348</c:v>
                </c:pt>
                <c:pt idx="1751">
                  <c:v>784.1273</c:v>
                </c:pt>
                <c:pt idx="1752">
                  <c:v>782.3894</c:v>
                </c:pt>
                <c:pt idx="1753">
                  <c:v>758.3594999999998</c:v>
                </c:pt>
                <c:pt idx="1754">
                  <c:v>758.5117</c:v>
                </c:pt>
                <c:pt idx="1755">
                  <c:v>745.5463</c:v>
                </c:pt>
                <c:pt idx="1756">
                  <c:v>728.4287</c:v>
                </c:pt>
                <c:pt idx="1757">
                  <c:v>741.6049</c:v>
                </c:pt>
                <c:pt idx="1758">
                  <c:v>750.6741</c:v>
                </c:pt>
                <c:pt idx="1759">
                  <c:v>753.8310999999998</c:v>
                </c:pt>
                <c:pt idx="1760">
                  <c:v>765.5913</c:v>
                </c:pt>
                <c:pt idx="1761">
                  <c:v>769.3187</c:v>
                </c:pt>
                <c:pt idx="1762">
                  <c:v>770.6565999999998</c:v>
                </c:pt>
                <c:pt idx="1763">
                  <c:v>788.6911</c:v>
                </c:pt>
                <c:pt idx="1764">
                  <c:v>789.085</c:v>
                </c:pt>
                <c:pt idx="1765">
                  <c:v>755.5499</c:v>
                </c:pt>
                <c:pt idx="1766">
                  <c:v>748.3190999999998</c:v>
                </c:pt>
                <c:pt idx="1767">
                  <c:v>773.3497</c:v>
                </c:pt>
                <c:pt idx="1768">
                  <c:v>753.8241999999998</c:v>
                </c:pt>
                <c:pt idx="1769">
                  <c:v>742.6111</c:v>
                </c:pt>
                <c:pt idx="1770">
                  <c:v>765.5687</c:v>
                </c:pt>
                <c:pt idx="1771">
                  <c:v>768.4044</c:v>
                </c:pt>
                <c:pt idx="1772">
                  <c:v>783.3350999999998</c:v>
                </c:pt>
                <c:pt idx="1773">
                  <c:v>764.6969</c:v>
                </c:pt>
                <c:pt idx="1774">
                  <c:v>767.2605</c:v>
                </c:pt>
                <c:pt idx="1775">
                  <c:v>768.9927</c:v>
                </c:pt>
                <c:pt idx="1776">
                  <c:v>721.4783</c:v>
                </c:pt>
                <c:pt idx="1777">
                  <c:v>762.2486</c:v>
                </c:pt>
                <c:pt idx="1778">
                  <c:v>783.7544</c:v>
                </c:pt>
                <c:pt idx="1779">
                  <c:v>761.7465999999997</c:v>
                </c:pt>
                <c:pt idx="1780">
                  <c:v>761.2841</c:v>
                </c:pt>
                <c:pt idx="1781">
                  <c:v>768.4549999999998</c:v>
                </c:pt>
                <c:pt idx="1782">
                  <c:v>769.6607</c:v>
                </c:pt>
                <c:pt idx="1783">
                  <c:v>713.3250999999998</c:v>
                </c:pt>
                <c:pt idx="1784">
                  <c:v>719.1227</c:v>
                </c:pt>
                <c:pt idx="1785">
                  <c:v>721.5547</c:v>
                </c:pt>
                <c:pt idx="1786">
                  <c:v>726.8630999999998</c:v>
                </c:pt>
                <c:pt idx="1787">
                  <c:v>686.3661999999996</c:v>
                </c:pt>
                <c:pt idx="1788">
                  <c:v>727.0916999999997</c:v>
                </c:pt>
                <c:pt idx="1789">
                  <c:v>699.481</c:v>
                </c:pt>
                <c:pt idx="1790">
                  <c:v>720.6793</c:v>
                </c:pt>
                <c:pt idx="1791">
                  <c:v>719.1278</c:v>
                </c:pt>
                <c:pt idx="1792">
                  <c:v>704.1203</c:v>
                </c:pt>
                <c:pt idx="1793">
                  <c:v>725.8851</c:v>
                </c:pt>
                <c:pt idx="1794">
                  <c:v>704.1921</c:v>
                </c:pt>
                <c:pt idx="1795">
                  <c:v>727.2803</c:v>
                </c:pt>
                <c:pt idx="1796">
                  <c:v>739.5207</c:v>
                </c:pt>
                <c:pt idx="1797">
                  <c:v>751.6845</c:v>
                </c:pt>
                <c:pt idx="1798">
                  <c:v>754.3074999999998</c:v>
                </c:pt>
                <c:pt idx="1799">
                  <c:v>744.6732</c:v>
                </c:pt>
                <c:pt idx="1800">
                  <c:v>714.1828</c:v>
                </c:pt>
                <c:pt idx="1801">
                  <c:v>774.6981</c:v>
                </c:pt>
                <c:pt idx="1802">
                  <c:v>721.5228999999998</c:v>
                </c:pt>
                <c:pt idx="1803">
                  <c:v>737.5859</c:v>
                </c:pt>
                <c:pt idx="1804">
                  <c:v>718.5055</c:v>
                </c:pt>
                <c:pt idx="1805">
                  <c:v>727.3321999999995</c:v>
                </c:pt>
                <c:pt idx="1806">
                  <c:v>770.2835</c:v>
                </c:pt>
                <c:pt idx="1807">
                  <c:v>756.6614999999998</c:v>
                </c:pt>
                <c:pt idx="1808">
                  <c:v>688.2398</c:v>
                </c:pt>
                <c:pt idx="1809">
                  <c:v>725.7819</c:v>
                </c:pt>
                <c:pt idx="1810">
                  <c:v>775.7337</c:v>
                </c:pt>
                <c:pt idx="1811">
                  <c:v>721.8825999999998</c:v>
                </c:pt>
                <c:pt idx="1812">
                  <c:v>718.6481</c:v>
                </c:pt>
                <c:pt idx="1813">
                  <c:v>748.7889</c:v>
                </c:pt>
                <c:pt idx="1814">
                  <c:v>729.0361999999998</c:v>
                </c:pt>
                <c:pt idx="1815">
                  <c:v>762.6989</c:v>
                </c:pt>
                <c:pt idx="1816">
                  <c:v>687.4628999999998</c:v>
                </c:pt>
                <c:pt idx="1817">
                  <c:v>665.6107</c:v>
                </c:pt>
                <c:pt idx="1818">
                  <c:v>691.9195999999997</c:v>
                </c:pt>
                <c:pt idx="1819">
                  <c:v>728.2041</c:v>
                </c:pt>
                <c:pt idx="1820">
                  <c:v>710.2356</c:v>
                </c:pt>
                <c:pt idx="1821">
                  <c:v>751.8539999999998</c:v>
                </c:pt>
                <c:pt idx="1822">
                  <c:v>742.1033</c:v>
                </c:pt>
                <c:pt idx="1823">
                  <c:v>652.5736</c:v>
                </c:pt>
                <c:pt idx="1824">
                  <c:v>690.8958</c:v>
                </c:pt>
                <c:pt idx="1825">
                  <c:v>684.4111999999998</c:v>
                </c:pt>
                <c:pt idx="1826">
                  <c:v>652.1377</c:v>
                </c:pt>
                <c:pt idx="1827">
                  <c:v>699.4530999999997</c:v>
                </c:pt>
                <c:pt idx="1828">
                  <c:v>717.3501999999997</c:v>
                </c:pt>
                <c:pt idx="1829">
                  <c:v>719.0051999999997</c:v>
                </c:pt>
                <c:pt idx="1830">
                  <c:v>715.6361999999998</c:v>
                </c:pt>
                <c:pt idx="1831">
                  <c:v>697.5259</c:v>
                </c:pt>
                <c:pt idx="1832">
                  <c:v>733.4817</c:v>
                </c:pt>
                <c:pt idx="1833">
                  <c:v>658.3161999999998</c:v>
                </c:pt>
                <c:pt idx="1834">
                  <c:v>720.0672999999997</c:v>
                </c:pt>
                <c:pt idx="1835">
                  <c:v>678.9684999999997</c:v>
                </c:pt>
                <c:pt idx="1836">
                  <c:v>673.1808</c:v>
                </c:pt>
                <c:pt idx="1837">
                  <c:v>655.1378</c:v>
                </c:pt>
                <c:pt idx="1838">
                  <c:v>688.6776</c:v>
                </c:pt>
                <c:pt idx="1839">
                  <c:v>681.2303</c:v>
                </c:pt>
                <c:pt idx="1840">
                  <c:v>709.9173999999998</c:v>
                </c:pt>
                <c:pt idx="1841">
                  <c:v>735.9304</c:v>
                </c:pt>
                <c:pt idx="1842">
                  <c:v>711.3627999999998</c:v>
                </c:pt>
                <c:pt idx="1843">
                  <c:v>696.4397</c:v>
                </c:pt>
                <c:pt idx="1844">
                  <c:v>686.5670999999998</c:v>
                </c:pt>
                <c:pt idx="1845">
                  <c:v>725.9861</c:v>
                </c:pt>
                <c:pt idx="1846">
                  <c:v>723.8221999999996</c:v>
                </c:pt>
                <c:pt idx="1847">
                  <c:v>711.9849</c:v>
                </c:pt>
                <c:pt idx="1848">
                  <c:v>724.2751</c:v>
                </c:pt>
                <c:pt idx="1849">
                  <c:v>721.8550999999998</c:v>
                </c:pt>
                <c:pt idx="1850">
                  <c:v>716.3614999999998</c:v>
                </c:pt>
                <c:pt idx="1851">
                  <c:v>731.2153</c:v>
                </c:pt>
                <c:pt idx="1852">
                  <c:v>692.5936</c:v>
                </c:pt>
                <c:pt idx="1853">
                  <c:v>697.7706</c:v>
                </c:pt>
                <c:pt idx="1854">
                  <c:v>699.0729</c:v>
                </c:pt>
                <c:pt idx="1855">
                  <c:v>688.3813</c:v>
                </c:pt>
                <c:pt idx="1856">
                  <c:v>691.7574999999998</c:v>
                </c:pt>
                <c:pt idx="1857">
                  <c:v>699.3218999999998</c:v>
                </c:pt>
                <c:pt idx="1858">
                  <c:v>692.7181</c:v>
                </c:pt>
                <c:pt idx="1859">
                  <c:v>691.7670000000001</c:v>
                </c:pt>
                <c:pt idx="1860">
                  <c:v>680.5805</c:v>
                </c:pt>
                <c:pt idx="1861">
                  <c:v>661.728</c:v>
                </c:pt>
                <c:pt idx="1862">
                  <c:v>675.8441999999998</c:v>
                </c:pt>
                <c:pt idx="1863">
                  <c:v>682.2243</c:v>
                </c:pt>
                <c:pt idx="1864">
                  <c:v>697.7429</c:v>
                </c:pt>
                <c:pt idx="1865">
                  <c:v>715.571</c:v>
                </c:pt>
                <c:pt idx="1866">
                  <c:v>698.8195999999998</c:v>
                </c:pt>
                <c:pt idx="1867">
                  <c:v>697.5071999999998</c:v>
                </c:pt>
                <c:pt idx="1868">
                  <c:v>709.4007</c:v>
                </c:pt>
                <c:pt idx="1869">
                  <c:v>675.0377999999997</c:v>
                </c:pt>
                <c:pt idx="1870">
                  <c:v>626.2148</c:v>
                </c:pt>
                <c:pt idx="1871">
                  <c:v>644.2607</c:v>
                </c:pt>
                <c:pt idx="1872">
                  <c:v>675.7283</c:v>
                </c:pt>
                <c:pt idx="1873">
                  <c:v>691.0454</c:v>
                </c:pt>
                <c:pt idx="1874">
                  <c:v>697.1541</c:v>
                </c:pt>
                <c:pt idx="1875">
                  <c:v>690.0029</c:v>
                </c:pt>
                <c:pt idx="1876">
                  <c:v>703.1843</c:v>
                </c:pt>
                <c:pt idx="1877">
                  <c:v>667.102</c:v>
                </c:pt>
                <c:pt idx="1878">
                  <c:v>659.62</c:v>
                </c:pt>
                <c:pt idx="1879">
                  <c:v>668.0332</c:v>
                </c:pt>
                <c:pt idx="1880">
                  <c:v>667.1121000000001</c:v>
                </c:pt>
                <c:pt idx="1881">
                  <c:v>701.6851</c:v>
                </c:pt>
                <c:pt idx="1882">
                  <c:v>679.8957</c:v>
                </c:pt>
                <c:pt idx="1883">
                  <c:v>648.8724999999997</c:v>
                </c:pt>
                <c:pt idx="1884">
                  <c:v>675.3227999999998</c:v>
                </c:pt>
                <c:pt idx="1885">
                  <c:v>639.5243</c:v>
                </c:pt>
                <c:pt idx="1886">
                  <c:v>657.8690999999998</c:v>
                </c:pt>
                <c:pt idx="1887">
                  <c:v>676.0655999999998</c:v>
                </c:pt>
                <c:pt idx="1888">
                  <c:v>695.6739</c:v>
                </c:pt>
                <c:pt idx="1889">
                  <c:v>673.8551999999997</c:v>
                </c:pt>
                <c:pt idx="1890">
                  <c:v>671.1856</c:v>
                </c:pt>
                <c:pt idx="1891">
                  <c:v>643.453</c:v>
                </c:pt>
                <c:pt idx="1892">
                  <c:v>694.7708</c:v>
                </c:pt>
                <c:pt idx="1893">
                  <c:v>699.0685</c:v>
                </c:pt>
                <c:pt idx="1894">
                  <c:v>657.4545000000001</c:v>
                </c:pt>
                <c:pt idx="1895">
                  <c:v>673.8507999999998</c:v>
                </c:pt>
                <c:pt idx="1896">
                  <c:v>705.4571999999995</c:v>
                </c:pt>
                <c:pt idx="1897">
                  <c:v>656.8578999999997</c:v>
                </c:pt>
                <c:pt idx="1898">
                  <c:v>682.4979</c:v>
                </c:pt>
                <c:pt idx="1899">
                  <c:v>682.8818</c:v>
                </c:pt>
                <c:pt idx="1900">
                  <c:v>718.0668999999998</c:v>
                </c:pt>
                <c:pt idx="1901">
                  <c:v>677.1787</c:v>
                </c:pt>
                <c:pt idx="1902">
                  <c:v>671.4937</c:v>
                </c:pt>
                <c:pt idx="1903">
                  <c:v>670.4803</c:v>
                </c:pt>
                <c:pt idx="1904">
                  <c:v>683.175</c:v>
                </c:pt>
                <c:pt idx="1905">
                  <c:v>638.1420999999998</c:v>
                </c:pt>
                <c:pt idx="1906">
                  <c:v>670.0014</c:v>
                </c:pt>
                <c:pt idx="1907">
                  <c:v>700.614</c:v>
                </c:pt>
                <c:pt idx="1908">
                  <c:v>693.6827</c:v>
                </c:pt>
                <c:pt idx="1909">
                  <c:v>662.0632000000001</c:v>
                </c:pt>
                <c:pt idx="1910">
                  <c:v>662.6655</c:v>
                </c:pt>
                <c:pt idx="1911">
                  <c:v>656.7373</c:v>
                </c:pt>
                <c:pt idx="1912">
                  <c:v>674.0597</c:v>
                </c:pt>
                <c:pt idx="1913">
                  <c:v>642.7163</c:v>
                </c:pt>
                <c:pt idx="1914">
                  <c:v>679.7229</c:v>
                </c:pt>
                <c:pt idx="1915">
                  <c:v>648.0404</c:v>
                </c:pt>
                <c:pt idx="1916">
                  <c:v>608.4457</c:v>
                </c:pt>
                <c:pt idx="1917">
                  <c:v>630.5228</c:v>
                </c:pt>
                <c:pt idx="1918">
                  <c:v>612.5908</c:v>
                </c:pt>
                <c:pt idx="1919">
                  <c:v>634.0667</c:v>
                </c:pt>
                <c:pt idx="1920">
                  <c:v>664.4334</c:v>
                </c:pt>
                <c:pt idx="1921">
                  <c:v>679.898</c:v>
                </c:pt>
                <c:pt idx="1922">
                  <c:v>661.4919</c:v>
                </c:pt>
                <c:pt idx="1923">
                  <c:v>697.6952</c:v>
                </c:pt>
                <c:pt idx="1924">
                  <c:v>681.9084</c:v>
                </c:pt>
                <c:pt idx="1925">
                  <c:v>671.0104</c:v>
                </c:pt>
                <c:pt idx="1926">
                  <c:v>685.1269</c:v>
                </c:pt>
                <c:pt idx="1927">
                  <c:v>663.2553</c:v>
                </c:pt>
                <c:pt idx="1928">
                  <c:v>636.5228</c:v>
                </c:pt>
                <c:pt idx="1929">
                  <c:v>651.0600999999998</c:v>
                </c:pt>
                <c:pt idx="1930">
                  <c:v>652.3049999999997</c:v>
                </c:pt>
                <c:pt idx="1931">
                  <c:v>636.0454999999997</c:v>
                </c:pt>
                <c:pt idx="1932">
                  <c:v>628.0243</c:v>
                </c:pt>
                <c:pt idx="1933">
                  <c:v>620.4435</c:v>
                </c:pt>
                <c:pt idx="1934">
                  <c:v>665.9968</c:v>
                </c:pt>
                <c:pt idx="1935">
                  <c:v>666.601</c:v>
                </c:pt>
                <c:pt idx="1936">
                  <c:v>672.699</c:v>
                </c:pt>
                <c:pt idx="1937">
                  <c:v>629.7378</c:v>
                </c:pt>
                <c:pt idx="1938">
                  <c:v>651.6793</c:v>
                </c:pt>
                <c:pt idx="1939">
                  <c:v>643.7495</c:v>
                </c:pt>
                <c:pt idx="1940">
                  <c:v>664.2799</c:v>
                </c:pt>
                <c:pt idx="1941">
                  <c:v>655.9662999999997</c:v>
                </c:pt>
                <c:pt idx="1942">
                  <c:v>657.3136</c:v>
                </c:pt>
                <c:pt idx="1943">
                  <c:v>669.3775000000001</c:v>
                </c:pt>
                <c:pt idx="1944">
                  <c:v>655.2283</c:v>
                </c:pt>
                <c:pt idx="1945">
                  <c:v>601.0278</c:v>
                </c:pt>
                <c:pt idx="1946">
                  <c:v>627.3167</c:v>
                </c:pt>
                <c:pt idx="1947">
                  <c:v>670.4881</c:v>
                </c:pt>
                <c:pt idx="1948">
                  <c:v>635.3495999999998</c:v>
                </c:pt>
                <c:pt idx="1949">
                  <c:v>646.7402</c:v>
                </c:pt>
                <c:pt idx="1950">
                  <c:v>625.5620999999998</c:v>
                </c:pt>
                <c:pt idx="1951">
                  <c:v>664.6784</c:v>
                </c:pt>
                <c:pt idx="1952">
                  <c:v>667.6815</c:v>
                </c:pt>
                <c:pt idx="1953">
                  <c:v>650.0047</c:v>
                </c:pt>
                <c:pt idx="1954">
                  <c:v>634.7069</c:v>
                </c:pt>
                <c:pt idx="1955">
                  <c:v>623.8005000000001</c:v>
                </c:pt>
                <c:pt idx="1956">
                  <c:v>624.7807</c:v>
                </c:pt>
                <c:pt idx="1957">
                  <c:v>660.9345</c:v>
                </c:pt>
                <c:pt idx="1958">
                  <c:v>636.2192</c:v>
                </c:pt>
                <c:pt idx="1959">
                  <c:v>609.1264</c:v>
                </c:pt>
                <c:pt idx="1960">
                  <c:v>594.3551999999997</c:v>
                </c:pt>
                <c:pt idx="1961">
                  <c:v>617.0451999999998</c:v>
                </c:pt>
                <c:pt idx="1962">
                  <c:v>624.8573999999998</c:v>
                </c:pt>
                <c:pt idx="1963">
                  <c:v>626.6011999999997</c:v>
                </c:pt>
                <c:pt idx="1964">
                  <c:v>656.6668</c:v>
                </c:pt>
                <c:pt idx="1965">
                  <c:v>676.0712</c:v>
                </c:pt>
                <c:pt idx="1966">
                  <c:v>658.954</c:v>
                </c:pt>
                <c:pt idx="1967">
                  <c:v>633.7972</c:v>
                </c:pt>
                <c:pt idx="1968">
                  <c:v>641.8959</c:v>
                </c:pt>
                <c:pt idx="1969">
                  <c:v>635.6726</c:v>
                </c:pt>
                <c:pt idx="1970">
                  <c:v>630.0813</c:v>
                </c:pt>
                <c:pt idx="1971">
                  <c:v>612.8513999999998</c:v>
                </c:pt>
                <c:pt idx="1972">
                  <c:v>607.0948</c:v>
                </c:pt>
                <c:pt idx="1973">
                  <c:v>636.4277999999998</c:v>
                </c:pt>
                <c:pt idx="1974">
                  <c:v>621.7118</c:v>
                </c:pt>
                <c:pt idx="1975">
                  <c:v>603.2316</c:v>
                </c:pt>
                <c:pt idx="1976">
                  <c:v>615.8742</c:v>
                </c:pt>
                <c:pt idx="1977">
                  <c:v>634.5253</c:v>
                </c:pt>
                <c:pt idx="1978">
                  <c:v>630.4319999999998</c:v>
                </c:pt>
                <c:pt idx="1979">
                  <c:v>626.0103</c:v>
                </c:pt>
                <c:pt idx="1980">
                  <c:v>645.0825</c:v>
                </c:pt>
                <c:pt idx="1981">
                  <c:v>620.8191999999998</c:v>
                </c:pt>
                <c:pt idx="1982">
                  <c:v>635.3484999999997</c:v>
                </c:pt>
                <c:pt idx="1983">
                  <c:v>634.9859</c:v>
                </c:pt>
                <c:pt idx="1984">
                  <c:v>611.0618999999998</c:v>
                </c:pt>
                <c:pt idx="1985">
                  <c:v>602.9194</c:v>
                </c:pt>
                <c:pt idx="1986">
                  <c:v>589.2986</c:v>
                </c:pt>
                <c:pt idx="1987">
                  <c:v>593.9862000000001</c:v>
                </c:pt>
                <c:pt idx="1988">
                  <c:v>605.6514</c:v>
                </c:pt>
                <c:pt idx="1989">
                  <c:v>609.7398</c:v>
                </c:pt>
                <c:pt idx="1990">
                  <c:v>613.0792</c:v>
                </c:pt>
                <c:pt idx="1991">
                  <c:v>618.1511999999998</c:v>
                </c:pt>
                <c:pt idx="1992">
                  <c:v>609.6861</c:v>
                </c:pt>
                <c:pt idx="1993">
                  <c:v>640.208</c:v>
                </c:pt>
                <c:pt idx="1994">
                  <c:v>610.5299</c:v>
                </c:pt>
                <c:pt idx="1995">
                  <c:v>630.8260999999998</c:v>
                </c:pt>
                <c:pt idx="1996">
                  <c:v>601.8331999999998</c:v>
                </c:pt>
                <c:pt idx="1997">
                  <c:v>593.6694</c:v>
                </c:pt>
                <c:pt idx="1998">
                  <c:v>581.4591999999998</c:v>
                </c:pt>
                <c:pt idx="1999">
                  <c:v>591.019</c:v>
                </c:pt>
                <c:pt idx="2000">
                  <c:v>585.981</c:v>
                </c:pt>
                <c:pt idx="2001">
                  <c:v>610.2378</c:v>
                </c:pt>
                <c:pt idx="2002">
                  <c:v>593.2901</c:v>
                </c:pt>
                <c:pt idx="2003">
                  <c:v>593.8945</c:v>
                </c:pt>
                <c:pt idx="2004">
                  <c:v>615.2257</c:v>
                </c:pt>
                <c:pt idx="2005">
                  <c:v>571.8493999999997</c:v>
                </c:pt>
                <c:pt idx="2006">
                  <c:v>578.9084</c:v>
                </c:pt>
                <c:pt idx="2007">
                  <c:v>579.4633</c:v>
                </c:pt>
                <c:pt idx="2008">
                  <c:v>594.0933</c:v>
                </c:pt>
                <c:pt idx="2009">
                  <c:v>583.7302</c:v>
                </c:pt>
                <c:pt idx="2010">
                  <c:v>592.2657</c:v>
                </c:pt>
                <c:pt idx="2011">
                  <c:v>564.6661999999998</c:v>
                </c:pt>
                <c:pt idx="2012">
                  <c:v>599.1494</c:v>
                </c:pt>
                <c:pt idx="2013">
                  <c:v>603.7155</c:v>
                </c:pt>
                <c:pt idx="2014">
                  <c:v>629.6925</c:v>
                </c:pt>
                <c:pt idx="2015">
                  <c:v>611.0174</c:v>
                </c:pt>
                <c:pt idx="2016">
                  <c:v>612.9975999999998</c:v>
                </c:pt>
                <c:pt idx="2017">
                  <c:v>569.5909</c:v>
                </c:pt>
                <c:pt idx="2018">
                  <c:v>575.8413999999998</c:v>
                </c:pt>
                <c:pt idx="2019">
                  <c:v>607.9099</c:v>
                </c:pt>
                <c:pt idx="2020">
                  <c:v>590.8227999999998</c:v>
                </c:pt>
                <c:pt idx="2021">
                  <c:v>572.9580999999997</c:v>
                </c:pt>
                <c:pt idx="2022">
                  <c:v>617.9219000000001</c:v>
                </c:pt>
                <c:pt idx="2023">
                  <c:v>574.6454</c:v>
                </c:pt>
                <c:pt idx="2024">
                  <c:v>591.184</c:v>
                </c:pt>
                <c:pt idx="2025">
                  <c:v>593.9115999999998</c:v>
                </c:pt>
                <c:pt idx="2026">
                  <c:v>602.0812</c:v>
                </c:pt>
                <c:pt idx="2027">
                  <c:v>628.7424999999997</c:v>
                </c:pt>
                <c:pt idx="2028">
                  <c:v>563.5513</c:v>
                </c:pt>
                <c:pt idx="2029">
                  <c:v>598.2561999999998</c:v>
                </c:pt>
                <c:pt idx="2030">
                  <c:v>641.8887</c:v>
                </c:pt>
                <c:pt idx="2031">
                  <c:v>617.4817</c:v>
                </c:pt>
                <c:pt idx="2032">
                  <c:v>595.2455</c:v>
                </c:pt>
                <c:pt idx="2033">
                  <c:v>580.4118999999997</c:v>
                </c:pt>
                <c:pt idx="2034">
                  <c:v>600.9114</c:v>
                </c:pt>
                <c:pt idx="2035">
                  <c:v>582.5665999999998</c:v>
                </c:pt>
                <c:pt idx="2036">
                  <c:v>584.1887</c:v>
                </c:pt>
                <c:pt idx="2037">
                  <c:v>564.7183</c:v>
                </c:pt>
                <c:pt idx="2038">
                  <c:v>559.7825</c:v>
                </c:pt>
                <c:pt idx="2039">
                  <c:v>589.9771</c:v>
                </c:pt>
                <c:pt idx="2040">
                  <c:v>592.9353</c:v>
                </c:pt>
                <c:pt idx="2041">
                  <c:v>599.9888</c:v>
                </c:pt>
                <c:pt idx="2042">
                  <c:v>569.0198</c:v>
                </c:pt>
                <c:pt idx="2043">
                  <c:v>574.3283</c:v>
                </c:pt>
                <c:pt idx="2044">
                  <c:v>607.5951</c:v>
                </c:pt>
                <c:pt idx="2045">
                  <c:v>596.033</c:v>
                </c:pt>
                <c:pt idx="2046">
                  <c:v>588.4019</c:v>
                </c:pt>
                <c:pt idx="2047">
                  <c:v>612.4277999999998</c:v>
                </c:pt>
                <c:pt idx="2048">
                  <c:v>614.1772999999997</c:v>
                </c:pt>
                <c:pt idx="2049">
                  <c:v>581.2332</c:v>
                </c:pt>
                <c:pt idx="2050">
                  <c:v>592.0531</c:v>
                </c:pt>
                <c:pt idx="2051">
                  <c:v>579.0337</c:v>
                </c:pt>
                <c:pt idx="2052">
                  <c:v>606.5619999999998</c:v>
                </c:pt>
                <c:pt idx="2053">
                  <c:v>601.6799</c:v>
                </c:pt>
                <c:pt idx="2054">
                  <c:v>571.9943</c:v>
                </c:pt>
                <c:pt idx="2055">
                  <c:v>562.1753</c:v>
                </c:pt>
                <c:pt idx="2056">
                  <c:v>560.4044</c:v>
                </c:pt>
                <c:pt idx="2057">
                  <c:v>581.236</c:v>
                </c:pt>
                <c:pt idx="2058">
                  <c:v>595.4244</c:v>
                </c:pt>
                <c:pt idx="2059">
                  <c:v>594.4344</c:v>
                </c:pt>
                <c:pt idx="2060">
                  <c:v>594.5643</c:v>
                </c:pt>
                <c:pt idx="2061">
                  <c:v>596.1045</c:v>
                </c:pt>
                <c:pt idx="2062">
                  <c:v>610.5094</c:v>
                </c:pt>
                <c:pt idx="2063">
                  <c:v>594.4296000000001</c:v>
                </c:pt>
                <c:pt idx="2064">
                  <c:v>572.606</c:v>
                </c:pt>
                <c:pt idx="2065">
                  <c:v>590.3178999999998</c:v>
                </c:pt>
                <c:pt idx="2066">
                  <c:v>603.0021999999998</c:v>
                </c:pt>
                <c:pt idx="2067">
                  <c:v>584.8137</c:v>
                </c:pt>
                <c:pt idx="2068">
                  <c:v>595.8854</c:v>
                </c:pt>
                <c:pt idx="2069">
                  <c:v>606.7019</c:v>
                </c:pt>
                <c:pt idx="2070">
                  <c:v>601.596</c:v>
                </c:pt>
                <c:pt idx="2071">
                  <c:v>614.24</c:v>
                </c:pt>
                <c:pt idx="2072">
                  <c:v>593.655</c:v>
                </c:pt>
                <c:pt idx="2073">
                  <c:v>603.0101</c:v>
                </c:pt>
                <c:pt idx="2074">
                  <c:v>618.3133</c:v>
                </c:pt>
                <c:pt idx="2075">
                  <c:v>573.8502999999995</c:v>
                </c:pt>
                <c:pt idx="2076">
                  <c:v>548.2151</c:v>
                </c:pt>
                <c:pt idx="2077">
                  <c:v>562.0078999999997</c:v>
                </c:pt>
                <c:pt idx="2078">
                  <c:v>569.5175999999998</c:v>
                </c:pt>
                <c:pt idx="2079">
                  <c:v>572.0115999999998</c:v>
                </c:pt>
                <c:pt idx="2080">
                  <c:v>578.4499</c:v>
                </c:pt>
                <c:pt idx="2081">
                  <c:v>566.1319999999997</c:v>
                </c:pt>
                <c:pt idx="2082">
                  <c:v>590.2434</c:v>
                </c:pt>
                <c:pt idx="2083">
                  <c:v>576.2009</c:v>
                </c:pt>
                <c:pt idx="2084">
                  <c:v>559.4644999999998</c:v>
                </c:pt>
                <c:pt idx="2085">
                  <c:v>556.682</c:v>
                </c:pt>
                <c:pt idx="2086">
                  <c:v>581.4977</c:v>
                </c:pt>
                <c:pt idx="2087">
                  <c:v>607.1195</c:v>
                </c:pt>
                <c:pt idx="2088">
                  <c:v>583.7725</c:v>
                </c:pt>
                <c:pt idx="2089">
                  <c:v>573.8208</c:v>
                </c:pt>
                <c:pt idx="2090">
                  <c:v>574.6926999999997</c:v>
                </c:pt>
                <c:pt idx="2091">
                  <c:v>574.0325999999998</c:v>
                </c:pt>
                <c:pt idx="2092">
                  <c:v>582.7618</c:v>
                </c:pt>
                <c:pt idx="2093">
                  <c:v>583.6319999999997</c:v>
                </c:pt>
                <c:pt idx="2094">
                  <c:v>598.1319999999997</c:v>
                </c:pt>
                <c:pt idx="2095">
                  <c:v>622.3468999999998</c:v>
                </c:pt>
                <c:pt idx="2096">
                  <c:v>591.7735</c:v>
                </c:pt>
                <c:pt idx="2097">
                  <c:v>583.1971</c:v>
                </c:pt>
                <c:pt idx="2098">
                  <c:v>579.2470999999998</c:v>
                </c:pt>
                <c:pt idx="2099">
                  <c:v>560.4268</c:v>
                </c:pt>
                <c:pt idx="2100">
                  <c:v>573.3091999999998</c:v>
                </c:pt>
                <c:pt idx="2101">
                  <c:v>580.1574000000001</c:v>
                </c:pt>
                <c:pt idx="2102">
                  <c:v>576.9915999999997</c:v>
                </c:pt>
                <c:pt idx="2103">
                  <c:v>556.3388</c:v>
                </c:pt>
                <c:pt idx="2104">
                  <c:v>579.3623999999998</c:v>
                </c:pt>
                <c:pt idx="2105">
                  <c:v>587.1873</c:v>
                </c:pt>
                <c:pt idx="2106">
                  <c:v>568.8581999999998</c:v>
                </c:pt>
                <c:pt idx="2107">
                  <c:v>534.8785</c:v>
                </c:pt>
                <c:pt idx="2108">
                  <c:v>554.5965</c:v>
                </c:pt>
                <c:pt idx="2109">
                  <c:v>570.9694999999998</c:v>
                </c:pt>
                <c:pt idx="2110">
                  <c:v>559.9236</c:v>
                </c:pt>
                <c:pt idx="2111">
                  <c:v>588.4909</c:v>
                </c:pt>
                <c:pt idx="2112">
                  <c:v>595.9887</c:v>
                </c:pt>
                <c:pt idx="2113">
                  <c:v>572.9084</c:v>
                </c:pt>
                <c:pt idx="2114">
                  <c:v>543.6338</c:v>
                </c:pt>
                <c:pt idx="2115">
                  <c:v>608.745</c:v>
                </c:pt>
                <c:pt idx="2116">
                  <c:v>590.9054</c:v>
                </c:pt>
                <c:pt idx="2117">
                  <c:v>569.1236</c:v>
                </c:pt>
                <c:pt idx="2118">
                  <c:v>536.5104</c:v>
                </c:pt>
                <c:pt idx="2119">
                  <c:v>561.3471999999996</c:v>
                </c:pt>
                <c:pt idx="2120">
                  <c:v>616.9992999999997</c:v>
                </c:pt>
                <c:pt idx="2121">
                  <c:v>597.9964</c:v>
                </c:pt>
                <c:pt idx="2122">
                  <c:v>564.8744</c:v>
                </c:pt>
                <c:pt idx="2123">
                  <c:v>605.0828</c:v>
                </c:pt>
                <c:pt idx="2124">
                  <c:v>586.5555999999998</c:v>
                </c:pt>
                <c:pt idx="2125">
                  <c:v>583.1743</c:v>
                </c:pt>
                <c:pt idx="2126">
                  <c:v>573.9537</c:v>
                </c:pt>
                <c:pt idx="2127">
                  <c:v>587.3262999999995</c:v>
                </c:pt>
                <c:pt idx="2128">
                  <c:v>572.1851</c:v>
                </c:pt>
                <c:pt idx="2129">
                  <c:v>567.3782</c:v>
                </c:pt>
                <c:pt idx="2130">
                  <c:v>545.3693999999998</c:v>
                </c:pt>
                <c:pt idx="2131">
                  <c:v>556.5469999999998</c:v>
                </c:pt>
                <c:pt idx="2132">
                  <c:v>547.1661999999998</c:v>
                </c:pt>
                <c:pt idx="2133">
                  <c:v>524.9485</c:v>
                </c:pt>
                <c:pt idx="2134">
                  <c:v>562.2901</c:v>
                </c:pt>
                <c:pt idx="2135">
                  <c:v>555.5037</c:v>
                </c:pt>
                <c:pt idx="2136">
                  <c:v>509.2914999999998</c:v>
                </c:pt>
                <c:pt idx="2137">
                  <c:v>547.5585</c:v>
                </c:pt>
                <c:pt idx="2138">
                  <c:v>541.1385</c:v>
                </c:pt>
                <c:pt idx="2139">
                  <c:v>543.7654</c:v>
                </c:pt>
                <c:pt idx="2140">
                  <c:v>549.0689</c:v>
                </c:pt>
                <c:pt idx="2141">
                  <c:v>532.6086</c:v>
                </c:pt>
                <c:pt idx="2142">
                  <c:v>553.128</c:v>
                </c:pt>
                <c:pt idx="2143">
                  <c:v>564.2135</c:v>
                </c:pt>
                <c:pt idx="2144">
                  <c:v>530.1284</c:v>
                </c:pt>
                <c:pt idx="2145">
                  <c:v>529.9036</c:v>
                </c:pt>
                <c:pt idx="2146">
                  <c:v>575.9951</c:v>
                </c:pt>
                <c:pt idx="2147">
                  <c:v>577.674</c:v>
                </c:pt>
                <c:pt idx="2148">
                  <c:v>555.8920000000001</c:v>
                </c:pt>
                <c:pt idx="2149">
                  <c:v>571.3449999999998</c:v>
                </c:pt>
                <c:pt idx="2150">
                  <c:v>553.3194999999997</c:v>
                </c:pt>
                <c:pt idx="2151">
                  <c:v>570.5481</c:v>
                </c:pt>
                <c:pt idx="2152">
                  <c:v>548.1689</c:v>
                </c:pt>
                <c:pt idx="2153">
                  <c:v>535.2892</c:v>
                </c:pt>
                <c:pt idx="2154">
                  <c:v>581.414</c:v>
                </c:pt>
                <c:pt idx="2155">
                  <c:v>593.6541999999997</c:v>
                </c:pt>
                <c:pt idx="2156">
                  <c:v>573.8522999999997</c:v>
                </c:pt>
                <c:pt idx="2157">
                  <c:v>558.8318999999998</c:v>
                </c:pt>
                <c:pt idx="2158">
                  <c:v>548.1264</c:v>
                </c:pt>
                <c:pt idx="2159">
                  <c:v>563.073</c:v>
                </c:pt>
                <c:pt idx="2160">
                  <c:v>580.4118</c:v>
                </c:pt>
                <c:pt idx="2161">
                  <c:v>547.291</c:v>
                </c:pt>
                <c:pt idx="2162">
                  <c:v>529.9657999999997</c:v>
                </c:pt>
                <c:pt idx="2163">
                  <c:v>550.3059</c:v>
                </c:pt>
                <c:pt idx="2164">
                  <c:v>557.3626999999997</c:v>
                </c:pt>
                <c:pt idx="2165">
                  <c:v>565.7221999999998</c:v>
                </c:pt>
                <c:pt idx="2166">
                  <c:v>573.9716</c:v>
                </c:pt>
                <c:pt idx="2167">
                  <c:v>564.5305999999998</c:v>
                </c:pt>
                <c:pt idx="2168">
                  <c:v>546.7492</c:v>
                </c:pt>
                <c:pt idx="2169">
                  <c:v>544.6152</c:v>
                </c:pt>
                <c:pt idx="2170">
                  <c:v>549.3190999999998</c:v>
                </c:pt>
                <c:pt idx="2171">
                  <c:v>552.7169</c:v>
                </c:pt>
                <c:pt idx="2172">
                  <c:v>576.4640000000001</c:v>
                </c:pt>
                <c:pt idx="2173">
                  <c:v>580.7194</c:v>
                </c:pt>
                <c:pt idx="2174">
                  <c:v>551.7103</c:v>
                </c:pt>
                <c:pt idx="2175">
                  <c:v>548.6660000000001</c:v>
                </c:pt>
                <c:pt idx="2176">
                  <c:v>557.5519999999998</c:v>
                </c:pt>
                <c:pt idx="2177">
                  <c:v>543.7975</c:v>
                </c:pt>
                <c:pt idx="2178">
                  <c:v>541.7772</c:v>
                </c:pt>
                <c:pt idx="2179">
                  <c:v>549.8289</c:v>
                </c:pt>
                <c:pt idx="2180">
                  <c:v>564.5998</c:v>
                </c:pt>
                <c:pt idx="2181">
                  <c:v>552.5839</c:v>
                </c:pt>
                <c:pt idx="2182">
                  <c:v>564.1693</c:v>
                </c:pt>
                <c:pt idx="2183">
                  <c:v>559.6254</c:v>
                </c:pt>
                <c:pt idx="2184">
                  <c:v>579.7841</c:v>
                </c:pt>
                <c:pt idx="2185">
                  <c:v>551.9691999999998</c:v>
                </c:pt>
                <c:pt idx="2186">
                  <c:v>537.3137</c:v>
                </c:pt>
                <c:pt idx="2187">
                  <c:v>538.6038</c:v>
                </c:pt>
                <c:pt idx="2188">
                  <c:v>540.2939</c:v>
                </c:pt>
                <c:pt idx="2189">
                  <c:v>546.8861000000001</c:v>
                </c:pt>
                <c:pt idx="2190">
                  <c:v>558.2214</c:v>
                </c:pt>
                <c:pt idx="2191">
                  <c:v>555.2917</c:v>
                </c:pt>
                <c:pt idx="2192">
                  <c:v>566.4904</c:v>
                </c:pt>
                <c:pt idx="2193">
                  <c:v>536.0803</c:v>
                </c:pt>
                <c:pt idx="2194">
                  <c:v>534.6145</c:v>
                </c:pt>
                <c:pt idx="2195">
                  <c:v>544.9298</c:v>
                </c:pt>
                <c:pt idx="2196">
                  <c:v>539.6459</c:v>
                </c:pt>
                <c:pt idx="2197">
                  <c:v>585.398</c:v>
                </c:pt>
                <c:pt idx="2198">
                  <c:v>578.2406999999997</c:v>
                </c:pt>
                <c:pt idx="2199">
                  <c:v>565.9563999999998</c:v>
                </c:pt>
                <c:pt idx="2200">
                  <c:v>532.8717</c:v>
                </c:pt>
                <c:pt idx="2201">
                  <c:v>571.3263999999998</c:v>
                </c:pt>
                <c:pt idx="2202">
                  <c:v>572.5505000000001</c:v>
                </c:pt>
                <c:pt idx="2203">
                  <c:v>559.2657</c:v>
                </c:pt>
                <c:pt idx="2204">
                  <c:v>503.2002</c:v>
                </c:pt>
                <c:pt idx="2205">
                  <c:v>562.5073</c:v>
                </c:pt>
                <c:pt idx="2206">
                  <c:v>551.7801</c:v>
                </c:pt>
                <c:pt idx="2207">
                  <c:v>540.8891</c:v>
                </c:pt>
                <c:pt idx="2208">
                  <c:v>531.0953</c:v>
                </c:pt>
                <c:pt idx="2209">
                  <c:v>533.7156</c:v>
                </c:pt>
                <c:pt idx="2210">
                  <c:v>551.214</c:v>
                </c:pt>
                <c:pt idx="2211">
                  <c:v>529.1758</c:v>
                </c:pt>
                <c:pt idx="2212">
                  <c:v>546.3309999999998</c:v>
                </c:pt>
                <c:pt idx="2213">
                  <c:v>533.669</c:v>
                </c:pt>
                <c:pt idx="2214">
                  <c:v>526.5787</c:v>
                </c:pt>
                <c:pt idx="2215">
                  <c:v>543.3211999999997</c:v>
                </c:pt>
                <c:pt idx="2216">
                  <c:v>512.8825999999998</c:v>
                </c:pt>
                <c:pt idx="2217">
                  <c:v>503.1221</c:v>
                </c:pt>
                <c:pt idx="2218">
                  <c:v>556.5863</c:v>
                </c:pt>
                <c:pt idx="2219">
                  <c:v>514.7627</c:v>
                </c:pt>
                <c:pt idx="2220">
                  <c:v>555.8187</c:v>
                </c:pt>
                <c:pt idx="2221">
                  <c:v>525.2406999999997</c:v>
                </c:pt>
                <c:pt idx="2222">
                  <c:v>526.8615999999996</c:v>
                </c:pt>
                <c:pt idx="2223">
                  <c:v>525.1184</c:v>
                </c:pt>
                <c:pt idx="2224">
                  <c:v>510.0793</c:v>
                </c:pt>
                <c:pt idx="2225">
                  <c:v>500.6979</c:v>
                </c:pt>
                <c:pt idx="2226">
                  <c:v>522.8273999999998</c:v>
                </c:pt>
                <c:pt idx="2227">
                  <c:v>552.0948</c:v>
                </c:pt>
                <c:pt idx="2228">
                  <c:v>529.9967</c:v>
                </c:pt>
                <c:pt idx="2229">
                  <c:v>524.3541999999998</c:v>
                </c:pt>
                <c:pt idx="2230">
                  <c:v>501.2982999999998</c:v>
                </c:pt>
                <c:pt idx="2231">
                  <c:v>533.4019999999998</c:v>
                </c:pt>
                <c:pt idx="2232">
                  <c:v>543.2712</c:v>
                </c:pt>
                <c:pt idx="2233">
                  <c:v>558.3441999999998</c:v>
                </c:pt>
                <c:pt idx="2234">
                  <c:v>547.6660000000001</c:v>
                </c:pt>
                <c:pt idx="2235">
                  <c:v>531.0008</c:v>
                </c:pt>
                <c:pt idx="2236">
                  <c:v>524.7486</c:v>
                </c:pt>
                <c:pt idx="2237">
                  <c:v>538.4737</c:v>
                </c:pt>
                <c:pt idx="2238">
                  <c:v>534.0641999999998</c:v>
                </c:pt>
                <c:pt idx="2239">
                  <c:v>545.3327999999998</c:v>
                </c:pt>
                <c:pt idx="2240">
                  <c:v>531.1988</c:v>
                </c:pt>
                <c:pt idx="2241">
                  <c:v>555.8085</c:v>
                </c:pt>
                <c:pt idx="2242">
                  <c:v>533.3231</c:v>
                </c:pt>
                <c:pt idx="2243">
                  <c:v>532.6809</c:v>
                </c:pt>
                <c:pt idx="2244">
                  <c:v>543.3487</c:v>
                </c:pt>
                <c:pt idx="2245">
                  <c:v>556.1478</c:v>
                </c:pt>
                <c:pt idx="2246">
                  <c:v>499.121</c:v>
                </c:pt>
                <c:pt idx="2247">
                  <c:v>498.25</c:v>
                </c:pt>
                <c:pt idx="2248">
                  <c:v>526.7559</c:v>
                </c:pt>
                <c:pt idx="2249">
                  <c:v>539.7962</c:v>
                </c:pt>
                <c:pt idx="2250">
                  <c:v>525.1365</c:v>
                </c:pt>
                <c:pt idx="2251">
                  <c:v>518.3333</c:v>
                </c:pt>
                <c:pt idx="2252">
                  <c:v>505.2515</c:v>
                </c:pt>
                <c:pt idx="2253">
                  <c:v>517.9970999999998</c:v>
                </c:pt>
                <c:pt idx="2254">
                  <c:v>515.6681</c:v>
                </c:pt>
                <c:pt idx="2255">
                  <c:v>541.1351</c:v>
                </c:pt>
                <c:pt idx="2256">
                  <c:v>549.9303</c:v>
                </c:pt>
                <c:pt idx="2257">
                  <c:v>524.2399</c:v>
                </c:pt>
                <c:pt idx="2258">
                  <c:v>493.547</c:v>
                </c:pt>
                <c:pt idx="2259">
                  <c:v>502.6656</c:v>
                </c:pt>
                <c:pt idx="2260">
                  <c:v>534.6946</c:v>
                </c:pt>
                <c:pt idx="2261">
                  <c:v>532.2975</c:v>
                </c:pt>
                <c:pt idx="2262">
                  <c:v>538.7867</c:v>
                </c:pt>
                <c:pt idx="2263">
                  <c:v>525.7139</c:v>
                </c:pt>
                <c:pt idx="2264">
                  <c:v>524.4391000000001</c:v>
                </c:pt>
                <c:pt idx="2265">
                  <c:v>559.8349999999998</c:v>
                </c:pt>
                <c:pt idx="2266">
                  <c:v>574.4881</c:v>
                </c:pt>
                <c:pt idx="2267">
                  <c:v>548.191</c:v>
                </c:pt>
                <c:pt idx="2268">
                  <c:v>536.4019</c:v>
                </c:pt>
                <c:pt idx="2269">
                  <c:v>513.0444</c:v>
                </c:pt>
                <c:pt idx="2270">
                  <c:v>516.4025999999998</c:v>
                </c:pt>
                <c:pt idx="2271">
                  <c:v>564.4035</c:v>
                </c:pt>
                <c:pt idx="2272">
                  <c:v>548.6546</c:v>
                </c:pt>
                <c:pt idx="2273">
                  <c:v>533.3635999999998</c:v>
                </c:pt>
                <c:pt idx="2274">
                  <c:v>543.4978</c:v>
                </c:pt>
                <c:pt idx="2275">
                  <c:v>534.3457</c:v>
                </c:pt>
                <c:pt idx="2276">
                  <c:v>518.0883</c:v>
                </c:pt>
                <c:pt idx="2277">
                  <c:v>539.7252999999997</c:v>
                </c:pt>
                <c:pt idx="2278">
                  <c:v>538.0175999999998</c:v>
                </c:pt>
                <c:pt idx="2279">
                  <c:v>504.844</c:v>
                </c:pt>
                <c:pt idx="2280">
                  <c:v>517.4768</c:v>
                </c:pt>
                <c:pt idx="2281">
                  <c:v>533.5128</c:v>
                </c:pt>
                <c:pt idx="2282">
                  <c:v>538.9776000000001</c:v>
                </c:pt>
                <c:pt idx="2283">
                  <c:v>490.2509</c:v>
                </c:pt>
                <c:pt idx="2284">
                  <c:v>518.0165</c:v>
                </c:pt>
                <c:pt idx="2285">
                  <c:v>516.7271</c:v>
                </c:pt>
                <c:pt idx="2286">
                  <c:v>511.9102</c:v>
                </c:pt>
                <c:pt idx="2287">
                  <c:v>529.0784</c:v>
                </c:pt>
                <c:pt idx="2288">
                  <c:v>556.9205999999998</c:v>
                </c:pt>
                <c:pt idx="2289">
                  <c:v>543.9478999999998</c:v>
                </c:pt>
                <c:pt idx="2290">
                  <c:v>524.5594</c:v>
                </c:pt>
                <c:pt idx="2291">
                  <c:v>532.701</c:v>
                </c:pt>
                <c:pt idx="2292">
                  <c:v>543.0068</c:v>
                </c:pt>
                <c:pt idx="2293">
                  <c:v>522.2363</c:v>
                </c:pt>
                <c:pt idx="2294">
                  <c:v>526.8604999999998</c:v>
                </c:pt>
                <c:pt idx="2295">
                  <c:v>517.0368</c:v>
                </c:pt>
                <c:pt idx="2296">
                  <c:v>516.1728</c:v>
                </c:pt>
                <c:pt idx="2297">
                  <c:v>543.794</c:v>
                </c:pt>
                <c:pt idx="2298">
                  <c:v>529.3627999999998</c:v>
                </c:pt>
                <c:pt idx="2299">
                  <c:v>547.0441</c:v>
                </c:pt>
                <c:pt idx="2300">
                  <c:v>526.7881</c:v>
                </c:pt>
                <c:pt idx="2301">
                  <c:v>508.1228</c:v>
                </c:pt>
                <c:pt idx="2302">
                  <c:v>501.8681</c:v>
                </c:pt>
                <c:pt idx="2303">
                  <c:v>562.4099</c:v>
                </c:pt>
                <c:pt idx="2304">
                  <c:v>522.0615999999998</c:v>
                </c:pt>
                <c:pt idx="2305">
                  <c:v>546.8123999999998</c:v>
                </c:pt>
                <c:pt idx="2306">
                  <c:v>583.7402</c:v>
                </c:pt>
                <c:pt idx="2307">
                  <c:v>565.1469</c:v>
                </c:pt>
                <c:pt idx="2308">
                  <c:v>547.3219999999998</c:v>
                </c:pt>
                <c:pt idx="2309">
                  <c:v>519.6954</c:v>
                </c:pt>
                <c:pt idx="2310">
                  <c:v>492.9996</c:v>
                </c:pt>
                <c:pt idx="2311">
                  <c:v>572.1949</c:v>
                </c:pt>
                <c:pt idx="2312">
                  <c:v>547.8846</c:v>
                </c:pt>
                <c:pt idx="2313">
                  <c:v>545.1581</c:v>
                </c:pt>
                <c:pt idx="2314">
                  <c:v>527.4899</c:v>
                </c:pt>
                <c:pt idx="2315">
                  <c:v>493.1582</c:v>
                </c:pt>
                <c:pt idx="2316">
                  <c:v>562.1236</c:v>
                </c:pt>
                <c:pt idx="2317">
                  <c:v>519.4277999999998</c:v>
                </c:pt>
                <c:pt idx="2318">
                  <c:v>560.9997</c:v>
                </c:pt>
                <c:pt idx="2319">
                  <c:v>537.2379</c:v>
                </c:pt>
                <c:pt idx="2320">
                  <c:v>533.0825</c:v>
                </c:pt>
                <c:pt idx="2321">
                  <c:v>503.891</c:v>
                </c:pt>
                <c:pt idx="2322">
                  <c:v>527.977</c:v>
                </c:pt>
                <c:pt idx="2323">
                  <c:v>517.5967</c:v>
                </c:pt>
                <c:pt idx="2324">
                  <c:v>538.6394</c:v>
                </c:pt>
                <c:pt idx="2325">
                  <c:v>553.9653999999998</c:v>
                </c:pt>
                <c:pt idx="2326">
                  <c:v>536.587</c:v>
                </c:pt>
                <c:pt idx="2327">
                  <c:v>516.7851</c:v>
                </c:pt>
                <c:pt idx="2328">
                  <c:v>507.6483</c:v>
                </c:pt>
                <c:pt idx="2329">
                  <c:v>554.2169</c:v>
                </c:pt>
                <c:pt idx="2330">
                  <c:v>530.0534</c:v>
                </c:pt>
                <c:pt idx="2331">
                  <c:v>505.9710999999998</c:v>
                </c:pt>
                <c:pt idx="2332">
                  <c:v>530.5578999999998</c:v>
                </c:pt>
                <c:pt idx="2333">
                  <c:v>491.5949</c:v>
                </c:pt>
                <c:pt idx="2334">
                  <c:v>509.2407</c:v>
                </c:pt>
                <c:pt idx="2335">
                  <c:v>501.5338</c:v>
                </c:pt>
                <c:pt idx="2336">
                  <c:v>541.717</c:v>
                </c:pt>
                <c:pt idx="2337">
                  <c:v>535.5856</c:v>
                </c:pt>
                <c:pt idx="2338">
                  <c:v>519.9801</c:v>
                </c:pt>
                <c:pt idx="2339">
                  <c:v>508.2954</c:v>
                </c:pt>
                <c:pt idx="2340">
                  <c:v>512.2577</c:v>
                </c:pt>
                <c:pt idx="2341">
                  <c:v>537.9305999999998</c:v>
                </c:pt>
                <c:pt idx="2342">
                  <c:v>490.1457</c:v>
                </c:pt>
                <c:pt idx="2343">
                  <c:v>557.98</c:v>
                </c:pt>
                <c:pt idx="2344">
                  <c:v>517.7319</c:v>
                </c:pt>
                <c:pt idx="2345">
                  <c:v>523.2906</c:v>
                </c:pt>
                <c:pt idx="2346">
                  <c:v>536.8929000000001</c:v>
                </c:pt>
                <c:pt idx="2347">
                  <c:v>478.1669</c:v>
                </c:pt>
                <c:pt idx="2348">
                  <c:v>495.4466</c:v>
                </c:pt>
                <c:pt idx="2349">
                  <c:v>494.9982999999998</c:v>
                </c:pt>
                <c:pt idx="2350">
                  <c:v>516.3553000000001</c:v>
                </c:pt>
                <c:pt idx="2351">
                  <c:v>533.3672999999997</c:v>
                </c:pt>
                <c:pt idx="2352">
                  <c:v>521.0857</c:v>
                </c:pt>
                <c:pt idx="2353">
                  <c:v>490.501</c:v>
                </c:pt>
                <c:pt idx="2354">
                  <c:v>496.0058</c:v>
                </c:pt>
                <c:pt idx="2355">
                  <c:v>516.1319999999997</c:v>
                </c:pt>
                <c:pt idx="2356">
                  <c:v>533.8427999999998</c:v>
                </c:pt>
                <c:pt idx="2357">
                  <c:v>528.1268</c:v>
                </c:pt>
                <c:pt idx="2358">
                  <c:v>522.4169000000001</c:v>
                </c:pt>
                <c:pt idx="2359">
                  <c:v>513.9165999999998</c:v>
                </c:pt>
                <c:pt idx="2360">
                  <c:v>543.7609</c:v>
                </c:pt>
                <c:pt idx="2361">
                  <c:v>563.6953</c:v>
                </c:pt>
                <c:pt idx="2362">
                  <c:v>555.0587</c:v>
                </c:pt>
                <c:pt idx="2363">
                  <c:v>550.8965999999998</c:v>
                </c:pt>
                <c:pt idx="2364">
                  <c:v>526.6211</c:v>
                </c:pt>
                <c:pt idx="2365">
                  <c:v>512.3423999999998</c:v>
                </c:pt>
                <c:pt idx="2366">
                  <c:v>542.6777</c:v>
                </c:pt>
                <c:pt idx="2367">
                  <c:v>554.1811</c:v>
                </c:pt>
                <c:pt idx="2368">
                  <c:v>519.1658</c:v>
                </c:pt>
                <c:pt idx="2369">
                  <c:v>496.9913999999998</c:v>
                </c:pt>
                <c:pt idx="2370">
                  <c:v>507.6837</c:v>
                </c:pt>
                <c:pt idx="2371">
                  <c:v>511.8405</c:v>
                </c:pt>
                <c:pt idx="2372">
                  <c:v>510.1096</c:v>
                </c:pt>
                <c:pt idx="2373">
                  <c:v>516.458</c:v>
                </c:pt>
                <c:pt idx="2374">
                  <c:v>525.002</c:v>
                </c:pt>
                <c:pt idx="2375">
                  <c:v>533.2661000000001</c:v>
                </c:pt>
                <c:pt idx="2376">
                  <c:v>535.6735</c:v>
                </c:pt>
                <c:pt idx="2377">
                  <c:v>537.0287</c:v>
                </c:pt>
                <c:pt idx="2378">
                  <c:v>527.5757</c:v>
                </c:pt>
                <c:pt idx="2379">
                  <c:v>528.3462999999997</c:v>
                </c:pt>
                <c:pt idx="2380">
                  <c:v>529.6159</c:v>
                </c:pt>
                <c:pt idx="2381">
                  <c:v>523.2534</c:v>
                </c:pt>
                <c:pt idx="2382">
                  <c:v>518.2432</c:v>
                </c:pt>
                <c:pt idx="2383">
                  <c:v>527.1511999999998</c:v>
                </c:pt>
                <c:pt idx="2384">
                  <c:v>549.2568</c:v>
                </c:pt>
                <c:pt idx="2385">
                  <c:v>517.0563</c:v>
                </c:pt>
                <c:pt idx="2386">
                  <c:v>523.6161</c:v>
                </c:pt>
                <c:pt idx="2387">
                  <c:v>499.6882</c:v>
                </c:pt>
                <c:pt idx="2388">
                  <c:v>514.8915</c:v>
                </c:pt>
                <c:pt idx="2389">
                  <c:v>543.6135</c:v>
                </c:pt>
                <c:pt idx="2390">
                  <c:v>527.718</c:v>
                </c:pt>
                <c:pt idx="2391">
                  <c:v>524.2817</c:v>
                </c:pt>
                <c:pt idx="2392">
                  <c:v>499.4838</c:v>
                </c:pt>
                <c:pt idx="2393">
                  <c:v>495.1942</c:v>
                </c:pt>
                <c:pt idx="2394">
                  <c:v>509.162</c:v>
                </c:pt>
                <c:pt idx="2395">
                  <c:v>487.0319</c:v>
                </c:pt>
                <c:pt idx="2396">
                  <c:v>506.4435</c:v>
                </c:pt>
                <c:pt idx="2397">
                  <c:v>489.6273</c:v>
                </c:pt>
                <c:pt idx="2398">
                  <c:v>520.5293</c:v>
                </c:pt>
                <c:pt idx="2399">
                  <c:v>552.7523</c:v>
                </c:pt>
                <c:pt idx="2400">
                  <c:v>514.8996</c:v>
                </c:pt>
                <c:pt idx="2401">
                  <c:v>503.7159</c:v>
                </c:pt>
                <c:pt idx="2402">
                  <c:v>527.668</c:v>
                </c:pt>
                <c:pt idx="2403">
                  <c:v>497.2759</c:v>
                </c:pt>
                <c:pt idx="2404">
                  <c:v>526.1563</c:v>
                </c:pt>
                <c:pt idx="2405">
                  <c:v>500.4692</c:v>
                </c:pt>
                <c:pt idx="2406">
                  <c:v>520.7051</c:v>
                </c:pt>
                <c:pt idx="2407">
                  <c:v>542.5778</c:v>
                </c:pt>
                <c:pt idx="2408">
                  <c:v>474.0282</c:v>
                </c:pt>
                <c:pt idx="2409">
                  <c:v>548.8160999999998</c:v>
                </c:pt>
                <c:pt idx="2410">
                  <c:v>460.9723</c:v>
                </c:pt>
                <c:pt idx="2411">
                  <c:v>531.9967</c:v>
                </c:pt>
                <c:pt idx="2412">
                  <c:v>508.5419</c:v>
                </c:pt>
                <c:pt idx="2413">
                  <c:v>516.1758</c:v>
                </c:pt>
                <c:pt idx="2414">
                  <c:v>517.6751</c:v>
                </c:pt>
                <c:pt idx="2415">
                  <c:v>492.1297</c:v>
                </c:pt>
                <c:pt idx="2416">
                  <c:v>520.6446999999997</c:v>
                </c:pt>
                <c:pt idx="2417">
                  <c:v>508.2516</c:v>
                </c:pt>
                <c:pt idx="2418">
                  <c:v>521.6531</c:v>
                </c:pt>
                <c:pt idx="2419">
                  <c:v>477.0996</c:v>
                </c:pt>
                <c:pt idx="2420">
                  <c:v>506.6421</c:v>
                </c:pt>
                <c:pt idx="2421">
                  <c:v>539.279</c:v>
                </c:pt>
                <c:pt idx="2422">
                  <c:v>531.2908</c:v>
                </c:pt>
                <c:pt idx="2423">
                  <c:v>550.168</c:v>
                </c:pt>
                <c:pt idx="2424">
                  <c:v>489.3648</c:v>
                </c:pt>
                <c:pt idx="2425">
                  <c:v>510.4014</c:v>
                </c:pt>
                <c:pt idx="2426">
                  <c:v>522.2168</c:v>
                </c:pt>
                <c:pt idx="2427">
                  <c:v>544.1304</c:v>
                </c:pt>
                <c:pt idx="2428">
                  <c:v>460.5924</c:v>
                </c:pt>
                <c:pt idx="2429">
                  <c:v>482.5597</c:v>
                </c:pt>
                <c:pt idx="2430">
                  <c:v>526.8885</c:v>
                </c:pt>
                <c:pt idx="2431">
                  <c:v>498.6061</c:v>
                </c:pt>
                <c:pt idx="2432">
                  <c:v>500.9554</c:v>
                </c:pt>
                <c:pt idx="2433">
                  <c:v>471.9365999999998</c:v>
                </c:pt>
                <c:pt idx="2434">
                  <c:v>492.4777</c:v>
                </c:pt>
                <c:pt idx="2435">
                  <c:v>488.6113</c:v>
                </c:pt>
                <c:pt idx="2436">
                  <c:v>530.9570999999997</c:v>
                </c:pt>
                <c:pt idx="2437">
                  <c:v>502.3116</c:v>
                </c:pt>
                <c:pt idx="2438">
                  <c:v>515.8595999999998</c:v>
                </c:pt>
                <c:pt idx="2439">
                  <c:v>514.6071999999998</c:v>
                </c:pt>
                <c:pt idx="2440">
                  <c:v>529.5864</c:v>
                </c:pt>
                <c:pt idx="2441">
                  <c:v>514.5104</c:v>
                </c:pt>
                <c:pt idx="2442">
                  <c:v>509.7735</c:v>
                </c:pt>
                <c:pt idx="2443">
                  <c:v>489.4861999999998</c:v>
                </c:pt>
                <c:pt idx="2444">
                  <c:v>507.0033</c:v>
                </c:pt>
                <c:pt idx="2445">
                  <c:v>506.1228</c:v>
                </c:pt>
                <c:pt idx="2446">
                  <c:v>502.2735</c:v>
                </c:pt>
                <c:pt idx="2447">
                  <c:v>513.5275999999998</c:v>
                </c:pt>
                <c:pt idx="2448">
                  <c:v>511.6108</c:v>
                </c:pt>
                <c:pt idx="2449">
                  <c:v>526.5141</c:v>
                </c:pt>
                <c:pt idx="2450">
                  <c:v>504.1696</c:v>
                </c:pt>
                <c:pt idx="2451">
                  <c:v>518.8957</c:v>
                </c:pt>
                <c:pt idx="2452">
                  <c:v>523.2889</c:v>
                </c:pt>
                <c:pt idx="2453">
                  <c:v>503.1526</c:v>
                </c:pt>
                <c:pt idx="2454">
                  <c:v>501.5091</c:v>
                </c:pt>
                <c:pt idx="2455">
                  <c:v>507.5662</c:v>
                </c:pt>
                <c:pt idx="2456">
                  <c:v>503.9579</c:v>
                </c:pt>
                <c:pt idx="2457">
                  <c:v>502.866</c:v>
                </c:pt>
                <c:pt idx="2458">
                  <c:v>502.171</c:v>
                </c:pt>
                <c:pt idx="2459">
                  <c:v>528.0474999999998</c:v>
                </c:pt>
                <c:pt idx="2460">
                  <c:v>525.9078999999998</c:v>
                </c:pt>
                <c:pt idx="2461">
                  <c:v>477.135</c:v>
                </c:pt>
                <c:pt idx="2462">
                  <c:v>455.4306999999998</c:v>
                </c:pt>
                <c:pt idx="2463">
                  <c:v>473.1588</c:v>
                </c:pt>
                <c:pt idx="2464">
                  <c:v>471.2184999999998</c:v>
                </c:pt>
                <c:pt idx="2465">
                  <c:v>487.6191</c:v>
                </c:pt>
                <c:pt idx="2466">
                  <c:v>504.0932999999998</c:v>
                </c:pt>
                <c:pt idx="2467">
                  <c:v>503.7418</c:v>
                </c:pt>
                <c:pt idx="2468">
                  <c:v>493.1398</c:v>
                </c:pt>
                <c:pt idx="2469">
                  <c:v>487.5380999999998</c:v>
                </c:pt>
                <c:pt idx="2470">
                  <c:v>474.8677</c:v>
                </c:pt>
                <c:pt idx="2471">
                  <c:v>461.1612</c:v>
                </c:pt>
                <c:pt idx="2472">
                  <c:v>481.8612</c:v>
                </c:pt>
                <c:pt idx="2473">
                  <c:v>494.0036</c:v>
                </c:pt>
                <c:pt idx="2474">
                  <c:v>488.5766</c:v>
                </c:pt>
                <c:pt idx="2475">
                  <c:v>492.6195</c:v>
                </c:pt>
                <c:pt idx="2476">
                  <c:v>495.1932</c:v>
                </c:pt>
                <c:pt idx="2477">
                  <c:v>470.0184</c:v>
                </c:pt>
                <c:pt idx="2478">
                  <c:v>487.1852</c:v>
                </c:pt>
                <c:pt idx="2479">
                  <c:v>508.0380999999998</c:v>
                </c:pt>
                <c:pt idx="2480">
                  <c:v>471.0034</c:v>
                </c:pt>
                <c:pt idx="2481">
                  <c:v>473.6833</c:v>
                </c:pt>
                <c:pt idx="2482">
                  <c:v>487.6996</c:v>
                </c:pt>
                <c:pt idx="2483">
                  <c:v>501.0995</c:v>
                </c:pt>
                <c:pt idx="2484">
                  <c:v>492.1195</c:v>
                </c:pt>
                <c:pt idx="2485">
                  <c:v>488.0922</c:v>
                </c:pt>
                <c:pt idx="2486">
                  <c:v>499.3359</c:v>
                </c:pt>
                <c:pt idx="2487">
                  <c:v>510.0037</c:v>
                </c:pt>
                <c:pt idx="2488">
                  <c:v>510.944</c:v>
                </c:pt>
                <c:pt idx="2489">
                  <c:v>512.7002</c:v>
                </c:pt>
                <c:pt idx="2490">
                  <c:v>508.9218</c:v>
                </c:pt>
                <c:pt idx="2491">
                  <c:v>507.1049</c:v>
                </c:pt>
                <c:pt idx="2492">
                  <c:v>510.9786999999998</c:v>
                </c:pt>
                <c:pt idx="2493">
                  <c:v>479.8871</c:v>
                </c:pt>
                <c:pt idx="2494">
                  <c:v>479.0276</c:v>
                </c:pt>
                <c:pt idx="2495">
                  <c:v>527.2041</c:v>
                </c:pt>
                <c:pt idx="2496">
                  <c:v>503.7051</c:v>
                </c:pt>
                <c:pt idx="2497">
                  <c:v>505.7797</c:v>
                </c:pt>
                <c:pt idx="2498">
                  <c:v>503.2916999999998</c:v>
                </c:pt>
                <c:pt idx="2499">
                  <c:v>507.0036</c:v>
                </c:pt>
                <c:pt idx="2500">
                  <c:v>541.5381</c:v>
                </c:pt>
                <c:pt idx="2501">
                  <c:v>520.0558</c:v>
                </c:pt>
                <c:pt idx="2502">
                  <c:v>502.4709</c:v>
                </c:pt>
                <c:pt idx="2503">
                  <c:v>485.2784</c:v>
                </c:pt>
                <c:pt idx="2504">
                  <c:v>508.8577</c:v>
                </c:pt>
                <c:pt idx="2505">
                  <c:v>515.8227999999998</c:v>
                </c:pt>
                <c:pt idx="2506">
                  <c:v>500.9092</c:v>
                </c:pt>
                <c:pt idx="2507">
                  <c:v>523.6334</c:v>
                </c:pt>
                <c:pt idx="2508">
                  <c:v>509.5303</c:v>
                </c:pt>
                <c:pt idx="2509">
                  <c:v>527.6396999999997</c:v>
                </c:pt>
                <c:pt idx="2510">
                  <c:v>514.5785</c:v>
                </c:pt>
                <c:pt idx="2511">
                  <c:v>503.2162</c:v>
                </c:pt>
                <c:pt idx="2512">
                  <c:v>523.7709</c:v>
                </c:pt>
                <c:pt idx="2513">
                  <c:v>485.0478</c:v>
                </c:pt>
                <c:pt idx="2514">
                  <c:v>500.0036</c:v>
                </c:pt>
                <c:pt idx="2515">
                  <c:v>499.6401</c:v>
                </c:pt>
                <c:pt idx="2516">
                  <c:v>491.2930999999998</c:v>
                </c:pt>
                <c:pt idx="2517">
                  <c:v>473.0534</c:v>
                </c:pt>
                <c:pt idx="2518">
                  <c:v>513.9768</c:v>
                </c:pt>
                <c:pt idx="2519">
                  <c:v>574.328</c:v>
                </c:pt>
                <c:pt idx="2520">
                  <c:v>458.4888999999998</c:v>
                </c:pt>
                <c:pt idx="2521">
                  <c:v>465.8908</c:v>
                </c:pt>
                <c:pt idx="2522">
                  <c:v>499.1883</c:v>
                </c:pt>
                <c:pt idx="2523">
                  <c:v>533.8174999999998</c:v>
                </c:pt>
                <c:pt idx="2524">
                  <c:v>516.8360999999998</c:v>
                </c:pt>
                <c:pt idx="2525">
                  <c:v>539.6608</c:v>
                </c:pt>
                <c:pt idx="2526">
                  <c:v>515.722</c:v>
                </c:pt>
                <c:pt idx="2527">
                  <c:v>472.3134</c:v>
                </c:pt>
                <c:pt idx="2528">
                  <c:v>522.1624999999998</c:v>
                </c:pt>
                <c:pt idx="2529">
                  <c:v>510.6846</c:v>
                </c:pt>
                <c:pt idx="2530">
                  <c:v>513.4871999999998</c:v>
                </c:pt>
                <c:pt idx="2531">
                  <c:v>486.3729</c:v>
                </c:pt>
                <c:pt idx="2532">
                  <c:v>493.5225</c:v>
                </c:pt>
                <c:pt idx="2533">
                  <c:v>487.2035</c:v>
                </c:pt>
                <c:pt idx="2534">
                  <c:v>510.8494</c:v>
                </c:pt>
                <c:pt idx="2535">
                  <c:v>495.5264</c:v>
                </c:pt>
                <c:pt idx="2536">
                  <c:v>502.8836</c:v>
                </c:pt>
                <c:pt idx="2537">
                  <c:v>509.1387</c:v>
                </c:pt>
                <c:pt idx="2538">
                  <c:v>519.8088</c:v>
                </c:pt>
                <c:pt idx="2539">
                  <c:v>463.8868</c:v>
                </c:pt>
                <c:pt idx="2540">
                  <c:v>488.272</c:v>
                </c:pt>
                <c:pt idx="2541">
                  <c:v>492.4922</c:v>
                </c:pt>
                <c:pt idx="2542">
                  <c:v>484.0066</c:v>
                </c:pt>
                <c:pt idx="2543">
                  <c:v>481.2359999999998</c:v>
                </c:pt>
                <c:pt idx="2544">
                  <c:v>492.3675</c:v>
                </c:pt>
                <c:pt idx="2545">
                  <c:v>507.2189</c:v>
                </c:pt>
                <c:pt idx="2546">
                  <c:v>507.3148</c:v>
                </c:pt>
                <c:pt idx="2547">
                  <c:v>485.6236</c:v>
                </c:pt>
                <c:pt idx="2548">
                  <c:v>499.5418</c:v>
                </c:pt>
                <c:pt idx="2549">
                  <c:v>476.1424</c:v>
                </c:pt>
                <c:pt idx="2550">
                  <c:v>490.2298</c:v>
                </c:pt>
                <c:pt idx="2551">
                  <c:v>490.9924999999998</c:v>
                </c:pt>
                <c:pt idx="2552">
                  <c:v>477.8641</c:v>
                </c:pt>
                <c:pt idx="2553">
                  <c:v>492.0494</c:v>
                </c:pt>
                <c:pt idx="2554">
                  <c:v>489.1515</c:v>
                </c:pt>
                <c:pt idx="2555">
                  <c:v>501.1626</c:v>
                </c:pt>
                <c:pt idx="2556">
                  <c:v>483.5429</c:v>
                </c:pt>
                <c:pt idx="2557">
                  <c:v>480.5775</c:v>
                </c:pt>
                <c:pt idx="2558">
                  <c:v>510.8989</c:v>
                </c:pt>
                <c:pt idx="2559">
                  <c:v>512.8261999999997</c:v>
                </c:pt>
                <c:pt idx="2560">
                  <c:v>523.5715</c:v>
                </c:pt>
                <c:pt idx="2561">
                  <c:v>540.1271999999998</c:v>
                </c:pt>
                <c:pt idx="2562">
                  <c:v>529.1047</c:v>
                </c:pt>
                <c:pt idx="2563">
                  <c:v>502.4963999999998</c:v>
                </c:pt>
                <c:pt idx="2564">
                  <c:v>497.8338</c:v>
                </c:pt>
                <c:pt idx="2565">
                  <c:v>514.4419999999998</c:v>
                </c:pt>
                <c:pt idx="2566">
                  <c:v>512.7538</c:v>
                </c:pt>
                <c:pt idx="2567">
                  <c:v>497.1194</c:v>
                </c:pt>
                <c:pt idx="2568">
                  <c:v>506.0732</c:v>
                </c:pt>
                <c:pt idx="2569">
                  <c:v>528.6691</c:v>
                </c:pt>
                <c:pt idx="2570">
                  <c:v>513.0128999999997</c:v>
                </c:pt>
                <c:pt idx="2571">
                  <c:v>494.8823</c:v>
                </c:pt>
                <c:pt idx="2572">
                  <c:v>467.2797</c:v>
                </c:pt>
                <c:pt idx="2573">
                  <c:v>451.6733</c:v>
                </c:pt>
                <c:pt idx="2574">
                  <c:v>471.3245</c:v>
                </c:pt>
                <c:pt idx="2575">
                  <c:v>472.8527</c:v>
                </c:pt>
                <c:pt idx="2576">
                  <c:v>477.8033</c:v>
                </c:pt>
                <c:pt idx="2577">
                  <c:v>465.1108</c:v>
                </c:pt>
                <c:pt idx="2578">
                  <c:v>465.4497</c:v>
                </c:pt>
                <c:pt idx="2579">
                  <c:v>479.9006</c:v>
                </c:pt>
                <c:pt idx="2580">
                  <c:v>469.199</c:v>
                </c:pt>
                <c:pt idx="2581">
                  <c:v>457.3179</c:v>
                </c:pt>
                <c:pt idx="2582">
                  <c:v>459.8973</c:v>
                </c:pt>
                <c:pt idx="2583">
                  <c:v>494.1641</c:v>
                </c:pt>
                <c:pt idx="2584">
                  <c:v>511.2968</c:v>
                </c:pt>
                <c:pt idx="2585">
                  <c:v>499.2812999999998</c:v>
                </c:pt>
                <c:pt idx="2586">
                  <c:v>500.8692</c:v>
                </c:pt>
                <c:pt idx="2587">
                  <c:v>467.6155</c:v>
                </c:pt>
                <c:pt idx="2588">
                  <c:v>477.5456</c:v>
                </c:pt>
                <c:pt idx="2589">
                  <c:v>476.2708</c:v>
                </c:pt>
                <c:pt idx="2590">
                  <c:v>497.7986999999998</c:v>
                </c:pt>
                <c:pt idx="2591">
                  <c:v>500.2471</c:v>
                </c:pt>
                <c:pt idx="2592">
                  <c:v>504.562</c:v>
                </c:pt>
                <c:pt idx="2593">
                  <c:v>485.4468</c:v>
                </c:pt>
                <c:pt idx="2594">
                  <c:v>487.0339</c:v>
                </c:pt>
                <c:pt idx="2595">
                  <c:v>487.0955</c:v>
                </c:pt>
                <c:pt idx="2596">
                  <c:v>526.8283</c:v>
                </c:pt>
                <c:pt idx="2597">
                  <c:v>506.0949</c:v>
                </c:pt>
                <c:pt idx="2598">
                  <c:v>467.1041</c:v>
                </c:pt>
                <c:pt idx="2599">
                  <c:v>486.9159999999998</c:v>
                </c:pt>
                <c:pt idx="2600">
                  <c:v>481.542</c:v>
                </c:pt>
                <c:pt idx="2601">
                  <c:v>530.9685999999998</c:v>
                </c:pt>
                <c:pt idx="2602">
                  <c:v>511.0879</c:v>
                </c:pt>
                <c:pt idx="2603">
                  <c:v>492.6616</c:v>
                </c:pt>
                <c:pt idx="2604">
                  <c:v>464.7297</c:v>
                </c:pt>
                <c:pt idx="2605">
                  <c:v>461.0854</c:v>
                </c:pt>
                <c:pt idx="2606">
                  <c:v>504.7205</c:v>
                </c:pt>
                <c:pt idx="2607">
                  <c:v>498.8609</c:v>
                </c:pt>
                <c:pt idx="2608">
                  <c:v>506.7075</c:v>
                </c:pt>
                <c:pt idx="2609">
                  <c:v>477.9216</c:v>
                </c:pt>
                <c:pt idx="2610">
                  <c:v>493.5182</c:v>
                </c:pt>
                <c:pt idx="2611">
                  <c:v>493.1675</c:v>
                </c:pt>
                <c:pt idx="2612">
                  <c:v>448.4404</c:v>
                </c:pt>
                <c:pt idx="2613">
                  <c:v>477.6594</c:v>
                </c:pt>
                <c:pt idx="2614">
                  <c:v>485.1849</c:v>
                </c:pt>
                <c:pt idx="2615">
                  <c:v>474.1175</c:v>
                </c:pt>
                <c:pt idx="2616">
                  <c:v>493.3565</c:v>
                </c:pt>
                <c:pt idx="2617">
                  <c:v>478.4386999999998</c:v>
                </c:pt>
                <c:pt idx="2618">
                  <c:v>463.192</c:v>
                </c:pt>
                <c:pt idx="2619">
                  <c:v>512.6823</c:v>
                </c:pt>
                <c:pt idx="2620">
                  <c:v>488.9965999999998</c:v>
                </c:pt>
                <c:pt idx="2621">
                  <c:v>487.0164</c:v>
                </c:pt>
                <c:pt idx="2622">
                  <c:v>494.8726</c:v>
                </c:pt>
                <c:pt idx="2623">
                  <c:v>464.8181</c:v>
                </c:pt>
                <c:pt idx="2624">
                  <c:v>517.9766</c:v>
                </c:pt>
                <c:pt idx="2625">
                  <c:v>506.6493</c:v>
                </c:pt>
                <c:pt idx="2626">
                  <c:v>461.6367</c:v>
                </c:pt>
                <c:pt idx="2627">
                  <c:v>478.6186</c:v>
                </c:pt>
                <c:pt idx="2628">
                  <c:v>461.5205</c:v>
                </c:pt>
                <c:pt idx="2629">
                  <c:v>465.4886999999998</c:v>
                </c:pt>
                <c:pt idx="2630">
                  <c:v>489.5156</c:v>
                </c:pt>
                <c:pt idx="2631">
                  <c:v>475.0099</c:v>
                </c:pt>
                <c:pt idx="2632">
                  <c:v>455.3137</c:v>
                </c:pt>
                <c:pt idx="2633">
                  <c:v>480.9896</c:v>
                </c:pt>
                <c:pt idx="2634">
                  <c:v>491.9208</c:v>
                </c:pt>
                <c:pt idx="2635">
                  <c:v>480.1824</c:v>
                </c:pt>
                <c:pt idx="2636">
                  <c:v>490.6759</c:v>
                </c:pt>
                <c:pt idx="2637">
                  <c:v>491.3337</c:v>
                </c:pt>
                <c:pt idx="2638">
                  <c:v>487.7036</c:v>
                </c:pt>
                <c:pt idx="2639">
                  <c:v>469.0717</c:v>
                </c:pt>
                <c:pt idx="2640">
                  <c:v>510.0927</c:v>
                </c:pt>
                <c:pt idx="2641">
                  <c:v>491.5794</c:v>
                </c:pt>
                <c:pt idx="2642">
                  <c:v>472.2234</c:v>
                </c:pt>
                <c:pt idx="2643">
                  <c:v>486.8380999999998</c:v>
                </c:pt>
                <c:pt idx="2644">
                  <c:v>497.3621</c:v>
                </c:pt>
                <c:pt idx="2645">
                  <c:v>459.7128</c:v>
                </c:pt>
                <c:pt idx="2646">
                  <c:v>441.0378</c:v>
                </c:pt>
                <c:pt idx="2647">
                  <c:v>467.6979</c:v>
                </c:pt>
                <c:pt idx="2648">
                  <c:v>464.9381999999998</c:v>
                </c:pt>
                <c:pt idx="2649">
                  <c:v>477.1857</c:v>
                </c:pt>
                <c:pt idx="2650">
                  <c:v>473.4132999999998</c:v>
                </c:pt>
                <c:pt idx="2651">
                  <c:v>462.0424</c:v>
                </c:pt>
                <c:pt idx="2652">
                  <c:v>451.4553</c:v>
                </c:pt>
                <c:pt idx="2653">
                  <c:v>480.9960999999998</c:v>
                </c:pt>
                <c:pt idx="2654">
                  <c:v>478.3538</c:v>
                </c:pt>
                <c:pt idx="2655">
                  <c:v>460.4734</c:v>
                </c:pt>
                <c:pt idx="2656">
                  <c:v>457.942</c:v>
                </c:pt>
                <c:pt idx="2657">
                  <c:v>492.092</c:v>
                </c:pt>
                <c:pt idx="2658">
                  <c:v>481.5627</c:v>
                </c:pt>
                <c:pt idx="2659">
                  <c:v>465.2362999999998</c:v>
                </c:pt>
                <c:pt idx="2660">
                  <c:v>482.9875</c:v>
                </c:pt>
                <c:pt idx="2661">
                  <c:v>488.037</c:v>
                </c:pt>
                <c:pt idx="2662">
                  <c:v>489.2842</c:v>
                </c:pt>
                <c:pt idx="2663">
                  <c:v>490.1194</c:v>
                </c:pt>
                <c:pt idx="2664">
                  <c:v>475.5314</c:v>
                </c:pt>
                <c:pt idx="2665">
                  <c:v>489.9543</c:v>
                </c:pt>
                <c:pt idx="2666">
                  <c:v>505.7212</c:v>
                </c:pt>
                <c:pt idx="2667">
                  <c:v>501.9293</c:v>
                </c:pt>
                <c:pt idx="2668">
                  <c:v>496.7856</c:v>
                </c:pt>
                <c:pt idx="2669">
                  <c:v>484.7260999999998</c:v>
                </c:pt>
                <c:pt idx="2670">
                  <c:v>486.6445</c:v>
                </c:pt>
                <c:pt idx="2671">
                  <c:v>475.6057</c:v>
                </c:pt>
                <c:pt idx="2672">
                  <c:v>483.7712999999998</c:v>
                </c:pt>
                <c:pt idx="2673">
                  <c:v>522.6019</c:v>
                </c:pt>
                <c:pt idx="2674">
                  <c:v>529.1973</c:v>
                </c:pt>
                <c:pt idx="2675">
                  <c:v>507.232</c:v>
                </c:pt>
                <c:pt idx="2676">
                  <c:v>480.9721</c:v>
                </c:pt>
                <c:pt idx="2677">
                  <c:v>481.2597</c:v>
                </c:pt>
                <c:pt idx="2678">
                  <c:v>478.1572</c:v>
                </c:pt>
                <c:pt idx="2679">
                  <c:v>472.9489</c:v>
                </c:pt>
                <c:pt idx="2680">
                  <c:v>464.4064</c:v>
                </c:pt>
                <c:pt idx="2681">
                  <c:v>443.1736</c:v>
                </c:pt>
                <c:pt idx="2682">
                  <c:v>469.9294</c:v>
                </c:pt>
                <c:pt idx="2683">
                  <c:v>477.9698</c:v>
                </c:pt>
                <c:pt idx="2684">
                  <c:v>463.2732999999998</c:v>
                </c:pt>
                <c:pt idx="2685">
                  <c:v>478.4709</c:v>
                </c:pt>
                <c:pt idx="2686">
                  <c:v>466.3985</c:v>
                </c:pt>
                <c:pt idx="2687">
                  <c:v>469.3423</c:v>
                </c:pt>
                <c:pt idx="2688">
                  <c:v>467.0428</c:v>
                </c:pt>
                <c:pt idx="2689">
                  <c:v>462.9176</c:v>
                </c:pt>
                <c:pt idx="2690">
                  <c:v>473.4949</c:v>
                </c:pt>
                <c:pt idx="2691">
                  <c:v>480.2242</c:v>
                </c:pt>
                <c:pt idx="2692">
                  <c:v>486.0145</c:v>
                </c:pt>
                <c:pt idx="2693">
                  <c:v>514.1460999999998</c:v>
                </c:pt>
                <c:pt idx="2694">
                  <c:v>449.8075</c:v>
                </c:pt>
                <c:pt idx="2695">
                  <c:v>483.7814</c:v>
                </c:pt>
                <c:pt idx="2696">
                  <c:v>466.0034</c:v>
                </c:pt>
                <c:pt idx="2697">
                  <c:v>469.5948</c:v>
                </c:pt>
                <c:pt idx="2698">
                  <c:v>478.9379</c:v>
                </c:pt>
                <c:pt idx="2699">
                  <c:v>474.8582</c:v>
                </c:pt>
                <c:pt idx="2700">
                  <c:v>486.681</c:v>
                </c:pt>
                <c:pt idx="2701">
                  <c:v>484.4136999999998</c:v>
                </c:pt>
                <c:pt idx="2702">
                  <c:v>458.5465</c:v>
                </c:pt>
                <c:pt idx="2703">
                  <c:v>497.5227</c:v>
                </c:pt>
                <c:pt idx="2704">
                  <c:v>501.0127</c:v>
                </c:pt>
                <c:pt idx="2705">
                  <c:v>464.8852</c:v>
                </c:pt>
                <c:pt idx="2706">
                  <c:v>482.5567</c:v>
                </c:pt>
                <c:pt idx="2707">
                  <c:v>498.1258</c:v>
                </c:pt>
                <c:pt idx="2708">
                  <c:v>506.1769</c:v>
                </c:pt>
                <c:pt idx="2709">
                  <c:v>511.8357</c:v>
                </c:pt>
                <c:pt idx="2710">
                  <c:v>489.2612999999998</c:v>
                </c:pt>
                <c:pt idx="2711">
                  <c:v>438.9270999999998</c:v>
                </c:pt>
                <c:pt idx="2712">
                  <c:v>470.9197</c:v>
                </c:pt>
                <c:pt idx="2713">
                  <c:v>443.7193</c:v>
                </c:pt>
                <c:pt idx="2714">
                  <c:v>482.3183</c:v>
                </c:pt>
                <c:pt idx="2715">
                  <c:v>435.9537</c:v>
                </c:pt>
                <c:pt idx="2716">
                  <c:v>468.147</c:v>
                </c:pt>
                <c:pt idx="2717">
                  <c:v>504.7549</c:v>
                </c:pt>
                <c:pt idx="2718">
                  <c:v>430.7508</c:v>
                </c:pt>
                <c:pt idx="2719">
                  <c:v>484.4499</c:v>
                </c:pt>
                <c:pt idx="2720">
                  <c:v>459.1399</c:v>
                </c:pt>
                <c:pt idx="2721">
                  <c:v>471.018</c:v>
                </c:pt>
                <c:pt idx="2722">
                  <c:v>480.9188</c:v>
                </c:pt>
                <c:pt idx="2723">
                  <c:v>476.0954</c:v>
                </c:pt>
                <c:pt idx="2724">
                  <c:v>489.6074</c:v>
                </c:pt>
                <c:pt idx="2725">
                  <c:v>466.9204</c:v>
                </c:pt>
                <c:pt idx="2726">
                  <c:v>437.447</c:v>
                </c:pt>
                <c:pt idx="2727">
                  <c:v>474.6237</c:v>
                </c:pt>
                <c:pt idx="2728">
                  <c:v>450.9059999999998</c:v>
                </c:pt>
                <c:pt idx="2729">
                  <c:v>472.9788</c:v>
                </c:pt>
                <c:pt idx="2730">
                  <c:v>477.7401</c:v>
                </c:pt>
                <c:pt idx="2731">
                  <c:v>487.0264999999998</c:v>
                </c:pt>
                <c:pt idx="2732">
                  <c:v>498.7122</c:v>
                </c:pt>
                <c:pt idx="2733">
                  <c:v>479.7067</c:v>
                </c:pt>
                <c:pt idx="2734">
                  <c:v>462.1699</c:v>
                </c:pt>
                <c:pt idx="2735">
                  <c:v>471.9426</c:v>
                </c:pt>
                <c:pt idx="2736">
                  <c:v>489.3473</c:v>
                </c:pt>
                <c:pt idx="2737">
                  <c:v>489.4759999999998</c:v>
                </c:pt>
                <c:pt idx="2738">
                  <c:v>482.3427</c:v>
                </c:pt>
                <c:pt idx="2739">
                  <c:v>452.2092</c:v>
                </c:pt>
                <c:pt idx="2740">
                  <c:v>433.8115</c:v>
                </c:pt>
                <c:pt idx="2741">
                  <c:v>465.5262999999998</c:v>
                </c:pt>
                <c:pt idx="2742">
                  <c:v>507.3073</c:v>
                </c:pt>
                <c:pt idx="2743">
                  <c:v>475.2859999999998</c:v>
                </c:pt>
                <c:pt idx="2744">
                  <c:v>471.7345</c:v>
                </c:pt>
                <c:pt idx="2745">
                  <c:v>486.9779</c:v>
                </c:pt>
                <c:pt idx="2746">
                  <c:v>472.1713</c:v>
                </c:pt>
                <c:pt idx="2747">
                  <c:v>462.2864999999998</c:v>
                </c:pt>
                <c:pt idx="2748">
                  <c:v>489.6082</c:v>
                </c:pt>
                <c:pt idx="2749">
                  <c:v>476.8502</c:v>
                </c:pt>
                <c:pt idx="2750">
                  <c:v>485.8441</c:v>
                </c:pt>
                <c:pt idx="2751">
                  <c:v>476.8182</c:v>
                </c:pt>
                <c:pt idx="2752">
                  <c:v>477.6352</c:v>
                </c:pt>
                <c:pt idx="2753">
                  <c:v>459.1192</c:v>
                </c:pt>
                <c:pt idx="2754">
                  <c:v>464.5045</c:v>
                </c:pt>
                <c:pt idx="2755">
                  <c:v>461.3786</c:v>
                </c:pt>
                <c:pt idx="2756">
                  <c:v>443.5747</c:v>
                </c:pt>
                <c:pt idx="2757">
                  <c:v>457.6183</c:v>
                </c:pt>
                <c:pt idx="2758">
                  <c:v>476.6151</c:v>
                </c:pt>
                <c:pt idx="2759">
                  <c:v>454.1546</c:v>
                </c:pt>
                <c:pt idx="2760">
                  <c:v>461.9678</c:v>
                </c:pt>
                <c:pt idx="2761">
                  <c:v>470.3533</c:v>
                </c:pt>
                <c:pt idx="2762">
                  <c:v>447.5693</c:v>
                </c:pt>
                <c:pt idx="2763">
                  <c:v>437.3421</c:v>
                </c:pt>
                <c:pt idx="2764">
                  <c:v>424.0579</c:v>
                </c:pt>
                <c:pt idx="2765">
                  <c:v>436.7289</c:v>
                </c:pt>
                <c:pt idx="2766">
                  <c:v>455.5583</c:v>
                </c:pt>
                <c:pt idx="2767">
                  <c:v>464.7244</c:v>
                </c:pt>
                <c:pt idx="2768">
                  <c:v>459.1597</c:v>
                </c:pt>
                <c:pt idx="2769">
                  <c:v>448.5285</c:v>
                </c:pt>
                <c:pt idx="2770">
                  <c:v>475.8002</c:v>
                </c:pt>
                <c:pt idx="2771">
                  <c:v>464.1086</c:v>
                </c:pt>
                <c:pt idx="2772">
                  <c:v>425.5256</c:v>
                </c:pt>
                <c:pt idx="2773">
                  <c:v>429.3156</c:v>
                </c:pt>
                <c:pt idx="2774">
                  <c:v>439.3328</c:v>
                </c:pt>
                <c:pt idx="2775">
                  <c:v>462.8893</c:v>
                </c:pt>
                <c:pt idx="2776">
                  <c:v>475.526</c:v>
                </c:pt>
                <c:pt idx="2777">
                  <c:v>461.2208</c:v>
                </c:pt>
                <c:pt idx="2778">
                  <c:v>473.3819</c:v>
                </c:pt>
                <c:pt idx="2779">
                  <c:v>467.7329999999998</c:v>
                </c:pt>
                <c:pt idx="2780">
                  <c:v>446.232</c:v>
                </c:pt>
                <c:pt idx="2781">
                  <c:v>459.5675</c:v>
                </c:pt>
                <c:pt idx="2782">
                  <c:v>455.6072</c:v>
                </c:pt>
                <c:pt idx="2783">
                  <c:v>470.835</c:v>
                </c:pt>
                <c:pt idx="2784">
                  <c:v>491.4888999999998</c:v>
                </c:pt>
                <c:pt idx="2785">
                  <c:v>478.8752</c:v>
                </c:pt>
                <c:pt idx="2786">
                  <c:v>451.1145</c:v>
                </c:pt>
                <c:pt idx="2787">
                  <c:v>428.7832999999998</c:v>
                </c:pt>
                <c:pt idx="2788">
                  <c:v>467.1583</c:v>
                </c:pt>
                <c:pt idx="2789">
                  <c:v>484.9577</c:v>
                </c:pt>
                <c:pt idx="2790">
                  <c:v>457.2702</c:v>
                </c:pt>
                <c:pt idx="2791">
                  <c:v>459.0829</c:v>
                </c:pt>
                <c:pt idx="2792">
                  <c:v>459.6754</c:v>
                </c:pt>
                <c:pt idx="2793">
                  <c:v>464.2814</c:v>
                </c:pt>
                <c:pt idx="2794">
                  <c:v>455.8472</c:v>
                </c:pt>
                <c:pt idx="2795">
                  <c:v>442.0645</c:v>
                </c:pt>
                <c:pt idx="2796">
                  <c:v>444.5501</c:v>
                </c:pt>
                <c:pt idx="2797">
                  <c:v>464.863</c:v>
                </c:pt>
                <c:pt idx="2798">
                  <c:v>445.8738</c:v>
                </c:pt>
                <c:pt idx="2799">
                  <c:v>476.7236</c:v>
                </c:pt>
                <c:pt idx="2800">
                  <c:v>457.4428</c:v>
                </c:pt>
                <c:pt idx="2801">
                  <c:v>475.9650999999998</c:v>
                </c:pt>
                <c:pt idx="2802">
                  <c:v>471.0147</c:v>
                </c:pt>
                <c:pt idx="2803">
                  <c:v>463.6223</c:v>
                </c:pt>
                <c:pt idx="2804">
                  <c:v>448.4695</c:v>
                </c:pt>
                <c:pt idx="2805">
                  <c:v>453.5636</c:v>
                </c:pt>
                <c:pt idx="2806">
                  <c:v>484.5218</c:v>
                </c:pt>
                <c:pt idx="2807">
                  <c:v>447.1879</c:v>
                </c:pt>
                <c:pt idx="2808">
                  <c:v>434.8745</c:v>
                </c:pt>
                <c:pt idx="2809">
                  <c:v>461.1852</c:v>
                </c:pt>
                <c:pt idx="2810">
                  <c:v>475.7666</c:v>
                </c:pt>
                <c:pt idx="2811">
                  <c:v>472.4842</c:v>
                </c:pt>
                <c:pt idx="2812">
                  <c:v>464.7361999999998</c:v>
                </c:pt>
                <c:pt idx="2813">
                  <c:v>504.0128</c:v>
                </c:pt>
                <c:pt idx="2814">
                  <c:v>463.5547</c:v>
                </c:pt>
                <c:pt idx="2815">
                  <c:v>469.3183</c:v>
                </c:pt>
                <c:pt idx="2816">
                  <c:v>462.1206</c:v>
                </c:pt>
                <c:pt idx="2817">
                  <c:v>464.247</c:v>
                </c:pt>
                <c:pt idx="2818">
                  <c:v>468.8481</c:v>
                </c:pt>
                <c:pt idx="2819">
                  <c:v>464.8299</c:v>
                </c:pt>
                <c:pt idx="2820">
                  <c:v>458.8704</c:v>
                </c:pt>
                <c:pt idx="2821">
                  <c:v>452.0033</c:v>
                </c:pt>
                <c:pt idx="2822">
                  <c:v>452.0033</c:v>
                </c:pt>
                <c:pt idx="2823">
                  <c:v>453.9816999999998</c:v>
                </c:pt>
                <c:pt idx="2824">
                  <c:v>473.5897</c:v>
                </c:pt>
                <c:pt idx="2825">
                  <c:v>458.4929</c:v>
                </c:pt>
                <c:pt idx="2826">
                  <c:v>437.854</c:v>
                </c:pt>
                <c:pt idx="2827">
                  <c:v>441.751</c:v>
                </c:pt>
                <c:pt idx="2828">
                  <c:v>435.4256</c:v>
                </c:pt>
                <c:pt idx="2829">
                  <c:v>498.2259999999998</c:v>
                </c:pt>
                <c:pt idx="2830">
                  <c:v>433.0964</c:v>
                </c:pt>
                <c:pt idx="2831">
                  <c:v>473.4089</c:v>
                </c:pt>
                <c:pt idx="2832">
                  <c:v>444.7034</c:v>
                </c:pt>
                <c:pt idx="2833">
                  <c:v>452.5743</c:v>
                </c:pt>
                <c:pt idx="2834">
                  <c:v>439.9204999999998</c:v>
                </c:pt>
                <c:pt idx="2835">
                  <c:v>457.1488</c:v>
                </c:pt>
                <c:pt idx="2836">
                  <c:v>419.5673</c:v>
                </c:pt>
                <c:pt idx="2837">
                  <c:v>451.2722</c:v>
                </c:pt>
                <c:pt idx="2838">
                  <c:v>431.107</c:v>
                </c:pt>
                <c:pt idx="2839">
                  <c:v>472.5165</c:v>
                </c:pt>
                <c:pt idx="2840">
                  <c:v>491.8517</c:v>
                </c:pt>
                <c:pt idx="2841">
                  <c:v>458.3299</c:v>
                </c:pt>
                <c:pt idx="2842">
                  <c:v>471.6262</c:v>
                </c:pt>
                <c:pt idx="2843">
                  <c:v>444.5751</c:v>
                </c:pt>
                <c:pt idx="2844">
                  <c:v>409.4484</c:v>
                </c:pt>
                <c:pt idx="2845">
                  <c:v>437.4738</c:v>
                </c:pt>
                <c:pt idx="2846">
                  <c:v>471.6001</c:v>
                </c:pt>
                <c:pt idx="2847">
                  <c:v>464.7292</c:v>
                </c:pt>
                <c:pt idx="2848">
                  <c:v>460.0033</c:v>
                </c:pt>
                <c:pt idx="2849">
                  <c:v>457.0775</c:v>
                </c:pt>
                <c:pt idx="2850">
                  <c:v>433.6359</c:v>
                </c:pt>
                <c:pt idx="2851">
                  <c:v>422.8682</c:v>
                </c:pt>
                <c:pt idx="2852">
                  <c:v>447.2643</c:v>
                </c:pt>
                <c:pt idx="2853">
                  <c:v>496.7433</c:v>
                </c:pt>
                <c:pt idx="2854">
                  <c:v>458.0904</c:v>
                </c:pt>
                <c:pt idx="2855">
                  <c:v>436.7068</c:v>
                </c:pt>
                <c:pt idx="2856">
                  <c:v>464.8227</c:v>
                </c:pt>
                <c:pt idx="2857">
                  <c:v>451.1394</c:v>
                </c:pt>
                <c:pt idx="2858">
                  <c:v>458.8284</c:v>
                </c:pt>
                <c:pt idx="2859">
                  <c:v>483.6435</c:v>
                </c:pt>
                <c:pt idx="2860">
                  <c:v>490.3815</c:v>
                </c:pt>
                <c:pt idx="2861">
                  <c:v>456.334</c:v>
                </c:pt>
                <c:pt idx="2862">
                  <c:v>448.8551</c:v>
                </c:pt>
                <c:pt idx="2863">
                  <c:v>460.965</c:v>
                </c:pt>
                <c:pt idx="2864">
                  <c:v>434.4644</c:v>
                </c:pt>
                <c:pt idx="2865">
                  <c:v>454.6514</c:v>
                </c:pt>
                <c:pt idx="2866">
                  <c:v>476.5645</c:v>
                </c:pt>
                <c:pt idx="2867">
                  <c:v>457.2916999999998</c:v>
                </c:pt>
                <c:pt idx="2868">
                  <c:v>450.2598</c:v>
                </c:pt>
                <c:pt idx="2869">
                  <c:v>460.9960999999998</c:v>
                </c:pt>
                <c:pt idx="2870">
                  <c:v>461.7280999999998</c:v>
                </c:pt>
                <c:pt idx="2871">
                  <c:v>448.821</c:v>
                </c:pt>
                <c:pt idx="2872">
                  <c:v>472.6928</c:v>
                </c:pt>
                <c:pt idx="2873">
                  <c:v>473.4121</c:v>
                </c:pt>
                <c:pt idx="2874">
                  <c:v>467.6504</c:v>
                </c:pt>
                <c:pt idx="2875">
                  <c:v>473.649</c:v>
                </c:pt>
                <c:pt idx="2876">
                  <c:v>451.4666999999998</c:v>
                </c:pt>
                <c:pt idx="2877">
                  <c:v>434.769</c:v>
                </c:pt>
                <c:pt idx="2878">
                  <c:v>420.6573</c:v>
                </c:pt>
                <c:pt idx="2879">
                  <c:v>416.4256999999998</c:v>
                </c:pt>
                <c:pt idx="2880">
                  <c:v>428.3966</c:v>
                </c:pt>
                <c:pt idx="2881">
                  <c:v>454.1734</c:v>
                </c:pt>
                <c:pt idx="2882">
                  <c:v>433.1755</c:v>
                </c:pt>
                <c:pt idx="2883">
                  <c:v>431.7614</c:v>
                </c:pt>
                <c:pt idx="2884">
                  <c:v>436.7714</c:v>
                </c:pt>
                <c:pt idx="2885">
                  <c:v>455.5910999999998</c:v>
                </c:pt>
                <c:pt idx="2886">
                  <c:v>470.4316999999998</c:v>
                </c:pt>
                <c:pt idx="2887">
                  <c:v>457.4066</c:v>
                </c:pt>
                <c:pt idx="2888">
                  <c:v>466.2248</c:v>
                </c:pt>
                <c:pt idx="2889">
                  <c:v>442.6796</c:v>
                </c:pt>
                <c:pt idx="2890">
                  <c:v>451.8989</c:v>
                </c:pt>
                <c:pt idx="2891">
                  <c:v>452.1353</c:v>
                </c:pt>
                <c:pt idx="2892">
                  <c:v>432.5647</c:v>
                </c:pt>
                <c:pt idx="2893">
                  <c:v>428.1827</c:v>
                </c:pt>
                <c:pt idx="2894">
                  <c:v>438.4125</c:v>
                </c:pt>
                <c:pt idx="2895">
                  <c:v>455.628</c:v>
                </c:pt>
                <c:pt idx="2896">
                  <c:v>460.2228</c:v>
                </c:pt>
                <c:pt idx="2897">
                  <c:v>479.549</c:v>
                </c:pt>
                <c:pt idx="2898">
                  <c:v>467.0631</c:v>
                </c:pt>
                <c:pt idx="2899">
                  <c:v>451.1851</c:v>
                </c:pt>
                <c:pt idx="2900">
                  <c:v>439.362</c:v>
                </c:pt>
                <c:pt idx="2901">
                  <c:v>473.927</c:v>
                </c:pt>
                <c:pt idx="2902">
                  <c:v>458.7084</c:v>
                </c:pt>
                <c:pt idx="2903">
                  <c:v>421.8437</c:v>
                </c:pt>
                <c:pt idx="2904">
                  <c:v>453.5284</c:v>
                </c:pt>
                <c:pt idx="2905">
                  <c:v>468.8278</c:v>
                </c:pt>
                <c:pt idx="2906">
                  <c:v>465.5178</c:v>
                </c:pt>
                <c:pt idx="2907">
                  <c:v>450.3549</c:v>
                </c:pt>
                <c:pt idx="2908">
                  <c:v>433.5232999999998</c:v>
                </c:pt>
                <c:pt idx="2909">
                  <c:v>418.8671</c:v>
                </c:pt>
                <c:pt idx="2910">
                  <c:v>421.9104</c:v>
                </c:pt>
                <c:pt idx="2911">
                  <c:v>445.7517</c:v>
                </c:pt>
                <c:pt idx="2912">
                  <c:v>421.3217</c:v>
                </c:pt>
                <c:pt idx="2913">
                  <c:v>424.8698</c:v>
                </c:pt>
                <c:pt idx="2914">
                  <c:v>439.8274</c:v>
                </c:pt>
                <c:pt idx="2915">
                  <c:v>504.9686</c:v>
                </c:pt>
                <c:pt idx="2916">
                  <c:v>421.6669</c:v>
                </c:pt>
                <c:pt idx="2917">
                  <c:v>444.9466</c:v>
                </c:pt>
                <c:pt idx="2918">
                  <c:v>442.6015</c:v>
                </c:pt>
                <c:pt idx="2919">
                  <c:v>415.0336</c:v>
                </c:pt>
                <c:pt idx="2920">
                  <c:v>443.7780999999998</c:v>
                </c:pt>
                <c:pt idx="2921">
                  <c:v>507.2906</c:v>
                </c:pt>
                <c:pt idx="2922">
                  <c:v>465.961</c:v>
                </c:pt>
                <c:pt idx="2923">
                  <c:v>460.0205</c:v>
                </c:pt>
                <c:pt idx="2924">
                  <c:v>478.7606</c:v>
                </c:pt>
                <c:pt idx="2925">
                  <c:v>405.7052</c:v>
                </c:pt>
                <c:pt idx="2926">
                  <c:v>435.927</c:v>
                </c:pt>
                <c:pt idx="2927">
                  <c:v>428.3858</c:v>
                </c:pt>
                <c:pt idx="2928">
                  <c:v>434.636</c:v>
                </c:pt>
                <c:pt idx="2929">
                  <c:v>438.7537</c:v>
                </c:pt>
                <c:pt idx="2930">
                  <c:v>441.7864</c:v>
                </c:pt>
                <c:pt idx="2931">
                  <c:v>421.8112</c:v>
                </c:pt>
                <c:pt idx="2932">
                  <c:v>419.0950999999998</c:v>
                </c:pt>
                <c:pt idx="2933">
                  <c:v>456.7186</c:v>
                </c:pt>
                <c:pt idx="2934">
                  <c:v>403.2785</c:v>
                </c:pt>
                <c:pt idx="2935">
                  <c:v>444.3016</c:v>
                </c:pt>
                <c:pt idx="2936">
                  <c:v>423.2195</c:v>
                </c:pt>
                <c:pt idx="2937">
                  <c:v>435.3113</c:v>
                </c:pt>
                <c:pt idx="2938">
                  <c:v>448.0534</c:v>
                </c:pt>
                <c:pt idx="2939">
                  <c:v>465.9292</c:v>
                </c:pt>
                <c:pt idx="2940">
                  <c:v>448.2960999999998</c:v>
                </c:pt>
                <c:pt idx="2941">
                  <c:v>433.3643</c:v>
                </c:pt>
                <c:pt idx="2942">
                  <c:v>437.4708</c:v>
                </c:pt>
                <c:pt idx="2943">
                  <c:v>443.7945</c:v>
                </c:pt>
                <c:pt idx="2944">
                  <c:v>433.9624</c:v>
                </c:pt>
                <c:pt idx="2945">
                  <c:v>454.3646</c:v>
                </c:pt>
                <c:pt idx="2946">
                  <c:v>433.3264</c:v>
                </c:pt>
                <c:pt idx="2947">
                  <c:v>453.8408</c:v>
                </c:pt>
                <c:pt idx="2948">
                  <c:v>437.5382999999998</c:v>
                </c:pt>
                <c:pt idx="2949">
                  <c:v>451.9139</c:v>
                </c:pt>
                <c:pt idx="2950">
                  <c:v>449.0662</c:v>
                </c:pt>
                <c:pt idx="2951">
                  <c:v>458.6685</c:v>
                </c:pt>
                <c:pt idx="2952">
                  <c:v>429.2471</c:v>
                </c:pt>
                <c:pt idx="2953">
                  <c:v>422.6964</c:v>
                </c:pt>
                <c:pt idx="2954">
                  <c:v>477.7142</c:v>
                </c:pt>
                <c:pt idx="2955">
                  <c:v>474.5005</c:v>
                </c:pt>
                <c:pt idx="2956">
                  <c:v>445.2621</c:v>
                </c:pt>
                <c:pt idx="2957">
                  <c:v>434.3642</c:v>
                </c:pt>
                <c:pt idx="2958">
                  <c:v>423.2558</c:v>
                </c:pt>
                <c:pt idx="2959">
                  <c:v>457.0373</c:v>
                </c:pt>
                <c:pt idx="2960">
                  <c:v>462.6237</c:v>
                </c:pt>
                <c:pt idx="2961">
                  <c:v>418.8991</c:v>
                </c:pt>
                <c:pt idx="2962">
                  <c:v>432.1719</c:v>
                </c:pt>
                <c:pt idx="2963">
                  <c:v>448.0008</c:v>
                </c:pt>
                <c:pt idx="2964">
                  <c:v>424.5223</c:v>
                </c:pt>
                <c:pt idx="2965">
                  <c:v>441.765</c:v>
                </c:pt>
                <c:pt idx="2966">
                  <c:v>448.5998</c:v>
                </c:pt>
                <c:pt idx="2967">
                  <c:v>437.5637</c:v>
                </c:pt>
                <c:pt idx="2968">
                  <c:v>441.3072</c:v>
                </c:pt>
                <c:pt idx="2969">
                  <c:v>418.5877</c:v>
                </c:pt>
                <c:pt idx="2970">
                  <c:v>421.9524</c:v>
                </c:pt>
                <c:pt idx="2971">
                  <c:v>427.3336</c:v>
                </c:pt>
                <c:pt idx="2972">
                  <c:v>436.5314999999998</c:v>
                </c:pt>
                <c:pt idx="2973">
                  <c:v>441.9639</c:v>
                </c:pt>
                <c:pt idx="2974">
                  <c:v>422.0382999999998</c:v>
                </c:pt>
                <c:pt idx="2975">
                  <c:v>439.7349</c:v>
                </c:pt>
                <c:pt idx="2976">
                  <c:v>469.4876</c:v>
                </c:pt>
                <c:pt idx="2977">
                  <c:v>476.6963</c:v>
                </c:pt>
                <c:pt idx="2978">
                  <c:v>466.6461</c:v>
                </c:pt>
                <c:pt idx="2979">
                  <c:v>444.3226</c:v>
                </c:pt>
                <c:pt idx="2980">
                  <c:v>433.9055</c:v>
                </c:pt>
                <c:pt idx="2981">
                  <c:v>424.4579</c:v>
                </c:pt>
                <c:pt idx="2982">
                  <c:v>427.4010999999998</c:v>
                </c:pt>
                <c:pt idx="2983">
                  <c:v>465.5934999999998</c:v>
                </c:pt>
                <c:pt idx="2984">
                  <c:v>450.2512</c:v>
                </c:pt>
                <c:pt idx="2985">
                  <c:v>430.094</c:v>
                </c:pt>
                <c:pt idx="2986">
                  <c:v>425.5155</c:v>
                </c:pt>
                <c:pt idx="2987">
                  <c:v>434.5868</c:v>
                </c:pt>
                <c:pt idx="2988">
                  <c:v>449.018</c:v>
                </c:pt>
                <c:pt idx="2989">
                  <c:v>429.1069</c:v>
                </c:pt>
                <c:pt idx="2990">
                  <c:v>411.6707</c:v>
                </c:pt>
                <c:pt idx="2991">
                  <c:v>426.1526</c:v>
                </c:pt>
                <c:pt idx="2992">
                  <c:v>447.0687</c:v>
                </c:pt>
                <c:pt idx="2993">
                  <c:v>428.1456</c:v>
                </c:pt>
                <c:pt idx="2994">
                  <c:v>438.5402</c:v>
                </c:pt>
                <c:pt idx="2995">
                  <c:v>444.8967</c:v>
                </c:pt>
                <c:pt idx="2996">
                  <c:v>471.3672</c:v>
                </c:pt>
                <c:pt idx="2997">
                  <c:v>470.5350999999998</c:v>
                </c:pt>
                <c:pt idx="2998">
                  <c:v>453.4506</c:v>
                </c:pt>
                <c:pt idx="2999">
                  <c:v>439.2741</c:v>
                </c:pt>
                <c:pt idx="3000">
                  <c:v>444.9284999999998</c:v>
                </c:pt>
                <c:pt idx="3001">
                  <c:v>466.763</c:v>
                </c:pt>
                <c:pt idx="3002">
                  <c:v>444.3257</c:v>
                </c:pt>
                <c:pt idx="3003">
                  <c:v>424.7471</c:v>
                </c:pt>
                <c:pt idx="3004">
                  <c:v>453.5871</c:v>
                </c:pt>
                <c:pt idx="3005">
                  <c:v>433.0219</c:v>
                </c:pt>
                <c:pt idx="3006">
                  <c:v>442.3504</c:v>
                </c:pt>
                <c:pt idx="3007">
                  <c:v>447.1133</c:v>
                </c:pt>
                <c:pt idx="3008">
                  <c:v>461.7730999999998</c:v>
                </c:pt>
                <c:pt idx="3009">
                  <c:v>453.277</c:v>
                </c:pt>
                <c:pt idx="3010">
                  <c:v>446.2179</c:v>
                </c:pt>
                <c:pt idx="3011">
                  <c:v>460.5538</c:v>
                </c:pt>
                <c:pt idx="3012">
                  <c:v>419.2252999999998</c:v>
                </c:pt>
                <c:pt idx="3013">
                  <c:v>452.5243</c:v>
                </c:pt>
                <c:pt idx="3014">
                  <c:v>457.0976</c:v>
                </c:pt>
                <c:pt idx="3015">
                  <c:v>454.8816</c:v>
                </c:pt>
                <c:pt idx="3016">
                  <c:v>422.1943</c:v>
                </c:pt>
                <c:pt idx="3017">
                  <c:v>435.8414</c:v>
                </c:pt>
                <c:pt idx="3018">
                  <c:v>420.0955</c:v>
                </c:pt>
                <c:pt idx="3019">
                  <c:v>437.9428</c:v>
                </c:pt>
                <c:pt idx="3020">
                  <c:v>417.8995</c:v>
                </c:pt>
                <c:pt idx="3021">
                  <c:v>414.6588</c:v>
                </c:pt>
                <c:pt idx="3022">
                  <c:v>401.7513</c:v>
                </c:pt>
                <c:pt idx="3023">
                  <c:v>452.008</c:v>
                </c:pt>
                <c:pt idx="3024">
                  <c:v>452.9980999999998</c:v>
                </c:pt>
                <c:pt idx="3025">
                  <c:v>419.5159</c:v>
                </c:pt>
                <c:pt idx="3026">
                  <c:v>403.4029</c:v>
                </c:pt>
                <c:pt idx="3027">
                  <c:v>429.0604</c:v>
                </c:pt>
                <c:pt idx="3028">
                  <c:v>446.2411</c:v>
                </c:pt>
                <c:pt idx="3029">
                  <c:v>444.1675</c:v>
                </c:pt>
                <c:pt idx="3030">
                  <c:v>391.6238</c:v>
                </c:pt>
                <c:pt idx="3031">
                  <c:v>450.9320999999998</c:v>
                </c:pt>
                <c:pt idx="3032">
                  <c:v>431.2844</c:v>
                </c:pt>
                <c:pt idx="3033">
                  <c:v>434.4366999999998</c:v>
                </c:pt>
                <c:pt idx="3034">
                  <c:v>421.5679</c:v>
                </c:pt>
                <c:pt idx="3035">
                  <c:v>443.0330999999998</c:v>
                </c:pt>
                <c:pt idx="3036">
                  <c:v>438.1205</c:v>
                </c:pt>
                <c:pt idx="3037">
                  <c:v>449.1263</c:v>
                </c:pt>
                <c:pt idx="3038">
                  <c:v>443.299</c:v>
                </c:pt>
                <c:pt idx="3039">
                  <c:v>436.9264999999998</c:v>
                </c:pt>
                <c:pt idx="3040">
                  <c:v>424.2963999999998</c:v>
                </c:pt>
                <c:pt idx="3041">
                  <c:v>415.3928</c:v>
                </c:pt>
                <c:pt idx="3042">
                  <c:v>436.8612</c:v>
                </c:pt>
                <c:pt idx="3043">
                  <c:v>446.0354</c:v>
                </c:pt>
                <c:pt idx="3044">
                  <c:v>465.3235</c:v>
                </c:pt>
                <c:pt idx="3045">
                  <c:v>429.8858</c:v>
                </c:pt>
                <c:pt idx="3046">
                  <c:v>446.1877</c:v>
                </c:pt>
                <c:pt idx="3047">
                  <c:v>468.5723</c:v>
                </c:pt>
                <c:pt idx="3048">
                  <c:v>444.2422</c:v>
                </c:pt>
                <c:pt idx="3049">
                  <c:v>414.0882999999998</c:v>
                </c:pt>
                <c:pt idx="3050">
                  <c:v>433.5364999999998</c:v>
                </c:pt>
                <c:pt idx="3051">
                  <c:v>438.6404</c:v>
                </c:pt>
                <c:pt idx="3052">
                  <c:v>447.7614</c:v>
                </c:pt>
                <c:pt idx="3053">
                  <c:v>454.1252</c:v>
                </c:pt>
                <c:pt idx="3054">
                  <c:v>459.885</c:v>
                </c:pt>
                <c:pt idx="3055">
                  <c:v>443.4417</c:v>
                </c:pt>
                <c:pt idx="3056">
                  <c:v>436.3583</c:v>
                </c:pt>
                <c:pt idx="3057">
                  <c:v>439.0060999999998</c:v>
                </c:pt>
                <c:pt idx="3058">
                  <c:v>452.4999</c:v>
                </c:pt>
                <c:pt idx="3059">
                  <c:v>417.5436</c:v>
                </c:pt>
                <c:pt idx="3060">
                  <c:v>420.3922</c:v>
                </c:pt>
                <c:pt idx="3061">
                  <c:v>429.9816</c:v>
                </c:pt>
                <c:pt idx="3062">
                  <c:v>434.4164</c:v>
                </c:pt>
                <c:pt idx="3063">
                  <c:v>435.356</c:v>
                </c:pt>
                <c:pt idx="3064">
                  <c:v>423.4360999999998</c:v>
                </c:pt>
                <c:pt idx="3065">
                  <c:v>418.7671</c:v>
                </c:pt>
                <c:pt idx="3066">
                  <c:v>411.3314</c:v>
                </c:pt>
                <c:pt idx="3067">
                  <c:v>413.5259</c:v>
                </c:pt>
                <c:pt idx="3068">
                  <c:v>423.9109999999998</c:v>
                </c:pt>
                <c:pt idx="3069">
                  <c:v>423.7129</c:v>
                </c:pt>
                <c:pt idx="3070">
                  <c:v>430.6952</c:v>
                </c:pt>
                <c:pt idx="3071">
                  <c:v>437.9460999999998</c:v>
                </c:pt>
                <c:pt idx="3072">
                  <c:v>427.668</c:v>
                </c:pt>
                <c:pt idx="3073">
                  <c:v>428.6685</c:v>
                </c:pt>
                <c:pt idx="3074">
                  <c:v>420.5455</c:v>
                </c:pt>
                <c:pt idx="3075">
                  <c:v>413.2693</c:v>
                </c:pt>
                <c:pt idx="3076">
                  <c:v>433.1033</c:v>
                </c:pt>
                <c:pt idx="3077">
                  <c:v>430.808</c:v>
                </c:pt>
                <c:pt idx="3078">
                  <c:v>440.8778</c:v>
                </c:pt>
                <c:pt idx="3079">
                  <c:v>460.9175</c:v>
                </c:pt>
                <c:pt idx="3080">
                  <c:v>451.0033</c:v>
                </c:pt>
                <c:pt idx="3081">
                  <c:v>426.9577</c:v>
                </c:pt>
                <c:pt idx="3082">
                  <c:v>409.6843</c:v>
                </c:pt>
                <c:pt idx="3083">
                  <c:v>437.3751</c:v>
                </c:pt>
                <c:pt idx="3084">
                  <c:v>441.2094</c:v>
                </c:pt>
                <c:pt idx="3085">
                  <c:v>425.9366999999998</c:v>
                </c:pt>
                <c:pt idx="3086">
                  <c:v>422.5607</c:v>
                </c:pt>
                <c:pt idx="3087">
                  <c:v>434.8118</c:v>
                </c:pt>
                <c:pt idx="3088">
                  <c:v>437.2435</c:v>
                </c:pt>
                <c:pt idx="3089">
                  <c:v>427.3532</c:v>
                </c:pt>
                <c:pt idx="3090">
                  <c:v>430.3841</c:v>
                </c:pt>
                <c:pt idx="3091">
                  <c:v>439.6264</c:v>
                </c:pt>
                <c:pt idx="3092">
                  <c:v>451.8860999999998</c:v>
                </c:pt>
                <c:pt idx="3093">
                  <c:v>449.6224</c:v>
                </c:pt>
                <c:pt idx="3094">
                  <c:v>431.3036</c:v>
                </c:pt>
                <c:pt idx="3095">
                  <c:v>424.1576</c:v>
                </c:pt>
                <c:pt idx="3096">
                  <c:v>405.2836</c:v>
                </c:pt>
                <c:pt idx="3097">
                  <c:v>410.3348</c:v>
                </c:pt>
                <c:pt idx="3098">
                  <c:v>416.5256</c:v>
                </c:pt>
                <c:pt idx="3099">
                  <c:v>398.9956</c:v>
                </c:pt>
                <c:pt idx="3100">
                  <c:v>394.8143</c:v>
                </c:pt>
                <c:pt idx="3101">
                  <c:v>400.3105</c:v>
                </c:pt>
                <c:pt idx="3102">
                  <c:v>408.1633</c:v>
                </c:pt>
                <c:pt idx="3103">
                  <c:v>439.1511</c:v>
                </c:pt>
                <c:pt idx="3104">
                  <c:v>424.823</c:v>
                </c:pt>
                <c:pt idx="3105">
                  <c:v>436.9451</c:v>
                </c:pt>
                <c:pt idx="3106">
                  <c:v>420.9224</c:v>
                </c:pt>
                <c:pt idx="3107">
                  <c:v>417.1098</c:v>
                </c:pt>
                <c:pt idx="3108">
                  <c:v>462.6142</c:v>
                </c:pt>
                <c:pt idx="3109">
                  <c:v>448.79</c:v>
                </c:pt>
                <c:pt idx="3110">
                  <c:v>460.2359</c:v>
                </c:pt>
                <c:pt idx="3111">
                  <c:v>401.1345</c:v>
                </c:pt>
                <c:pt idx="3112">
                  <c:v>406.3851</c:v>
                </c:pt>
                <c:pt idx="3113">
                  <c:v>436.6614</c:v>
                </c:pt>
                <c:pt idx="3114">
                  <c:v>425.7993</c:v>
                </c:pt>
                <c:pt idx="3115">
                  <c:v>425.0149</c:v>
                </c:pt>
                <c:pt idx="3116">
                  <c:v>430.8998</c:v>
                </c:pt>
                <c:pt idx="3117">
                  <c:v>388.4660999999998</c:v>
                </c:pt>
                <c:pt idx="3118">
                  <c:v>432.1941</c:v>
                </c:pt>
                <c:pt idx="3119">
                  <c:v>418.6427</c:v>
                </c:pt>
                <c:pt idx="3120">
                  <c:v>396.8441</c:v>
                </c:pt>
                <c:pt idx="3121">
                  <c:v>460.9059</c:v>
                </c:pt>
                <c:pt idx="3122">
                  <c:v>456.5358</c:v>
                </c:pt>
                <c:pt idx="3123">
                  <c:v>393.8005</c:v>
                </c:pt>
                <c:pt idx="3124">
                  <c:v>455.8825</c:v>
                </c:pt>
                <c:pt idx="3125">
                  <c:v>412.319</c:v>
                </c:pt>
                <c:pt idx="3126">
                  <c:v>402.1739</c:v>
                </c:pt>
                <c:pt idx="3127">
                  <c:v>361.1372</c:v>
                </c:pt>
                <c:pt idx="3128">
                  <c:v>442.8274</c:v>
                </c:pt>
                <c:pt idx="3129">
                  <c:v>425.0336</c:v>
                </c:pt>
                <c:pt idx="3130">
                  <c:v>451.3573</c:v>
                </c:pt>
                <c:pt idx="3131">
                  <c:v>465.1366</c:v>
                </c:pt>
                <c:pt idx="3132">
                  <c:v>410.5982999999998</c:v>
                </c:pt>
                <c:pt idx="3133">
                  <c:v>409.657</c:v>
                </c:pt>
                <c:pt idx="3134">
                  <c:v>367.5343</c:v>
                </c:pt>
                <c:pt idx="3135">
                  <c:v>387.1318</c:v>
                </c:pt>
                <c:pt idx="3136">
                  <c:v>437.7258</c:v>
                </c:pt>
                <c:pt idx="3137">
                  <c:v>457.9847</c:v>
                </c:pt>
                <c:pt idx="3138">
                  <c:v>428.9019</c:v>
                </c:pt>
                <c:pt idx="3139">
                  <c:v>425.7110999999998</c:v>
                </c:pt>
                <c:pt idx="3140">
                  <c:v>388.8628</c:v>
                </c:pt>
                <c:pt idx="3141">
                  <c:v>410.365</c:v>
                </c:pt>
                <c:pt idx="3142">
                  <c:v>438.9535</c:v>
                </c:pt>
                <c:pt idx="3143">
                  <c:v>402.4860999999998</c:v>
                </c:pt>
                <c:pt idx="3144">
                  <c:v>438.0350999999998</c:v>
                </c:pt>
                <c:pt idx="3145">
                  <c:v>413.2628</c:v>
                </c:pt>
                <c:pt idx="3146">
                  <c:v>430.6697</c:v>
                </c:pt>
                <c:pt idx="3147">
                  <c:v>448.8448</c:v>
                </c:pt>
                <c:pt idx="3148">
                  <c:v>457.3547</c:v>
                </c:pt>
                <c:pt idx="3149">
                  <c:v>442.4028</c:v>
                </c:pt>
                <c:pt idx="3150">
                  <c:v>430.3013</c:v>
                </c:pt>
                <c:pt idx="3151">
                  <c:v>439.759</c:v>
                </c:pt>
                <c:pt idx="3152">
                  <c:v>439.6543</c:v>
                </c:pt>
                <c:pt idx="3153">
                  <c:v>406.5471</c:v>
                </c:pt>
                <c:pt idx="3154">
                  <c:v>396.1178</c:v>
                </c:pt>
                <c:pt idx="3155">
                  <c:v>401.8684</c:v>
                </c:pt>
                <c:pt idx="3156">
                  <c:v>404.0029</c:v>
                </c:pt>
                <c:pt idx="3157">
                  <c:v>388.4722</c:v>
                </c:pt>
                <c:pt idx="3158">
                  <c:v>393.6441</c:v>
                </c:pt>
                <c:pt idx="3159">
                  <c:v>403.28</c:v>
                </c:pt>
                <c:pt idx="3160">
                  <c:v>433.4052</c:v>
                </c:pt>
                <c:pt idx="3161">
                  <c:v>436.2914</c:v>
                </c:pt>
                <c:pt idx="3162">
                  <c:v>433.3828</c:v>
                </c:pt>
                <c:pt idx="3163">
                  <c:v>453.8602</c:v>
                </c:pt>
                <c:pt idx="3164">
                  <c:v>428.0468</c:v>
                </c:pt>
                <c:pt idx="3165">
                  <c:v>421.8808</c:v>
                </c:pt>
                <c:pt idx="3166">
                  <c:v>416.4227</c:v>
                </c:pt>
                <c:pt idx="3167">
                  <c:v>405.1551</c:v>
                </c:pt>
                <c:pt idx="3168">
                  <c:v>405.4367999999998</c:v>
                </c:pt>
                <c:pt idx="3169">
                  <c:v>398.884</c:v>
                </c:pt>
                <c:pt idx="3170">
                  <c:v>387.4466</c:v>
                </c:pt>
                <c:pt idx="3171">
                  <c:v>414.7256</c:v>
                </c:pt>
                <c:pt idx="3172">
                  <c:v>417.2035</c:v>
                </c:pt>
                <c:pt idx="3173">
                  <c:v>401.752</c:v>
                </c:pt>
                <c:pt idx="3174">
                  <c:v>410.523</c:v>
                </c:pt>
                <c:pt idx="3175">
                  <c:v>403.5577</c:v>
                </c:pt>
                <c:pt idx="3176">
                  <c:v>415.4510999999998</c:v>
                </c:pt>
                <c:pt idx="3177">
                  <c:v>418.4022</c:v>
                </c:pt>
                <c:pt idx="3178">
                  <c:v>398.0029</c:v>
                </c:pt>
                <c:pt idx="3179">
                  <c:v>401.6598</c:v>
                </c:pt>
                <c:pt idx="3180">
                  <c:v>407.7918</c:v>
                </c:pt>
                <c:pt idx="3181">
                  <c:v>413.5013</c:v>
                </c:pt>
                <c:pt idx="3182">
                  <c:v>421.2982</c:v>
                </c:pt>
                <c:pt idx="3183">
                  <c:v>431.0091</c:v>
                </c:pt>
                <c:pt idx="3184">
                  <c:v>427.0074</c:v>
                </c:pt>
                <c:pt idx="3185">
                  <c:v>408.2216</c:v>
                </c:pt>
                <c:pt idx="3186">
                  <c:v>426.086</c:v>
                </c:pt>
                <c:pt idx="3187">
                  <c:v>447.7906</c:v>
                </c:pt>
                <c:pt idx="3188">
                  <c:v>419.754</c:v>
                </c:pt>
                <c:pt idx="3189">
                  <c:v>411.8644</c:v>
                </c:pt>
                <c:pt idx="3190">
                  <c:v>412.4820999999998</c:v>
                </c:pt>
                <c:pt idx="3191">
                  <c:v>409.7463</c:v>
                </c:pt>
                <c:pt idx="3192">
                  <c:v>429.8572</c:v>
                </c:pt>
                <c:pt idx="3193">
                  <c:v>450.2294</c:v>
                </c:pt>
                <c:pt idx="3194">
                  <c:v>442.063</c:v>
                </c:pt>
                <c:pt idx="3195">
                  <c:v>408.8284</c:v>
                </c:pt>
                <c:pt idx="3196">
                  <c:v>403.9035</c:v>
                </c:pt>
                <c:pt idx="3197">
                  <c:v>421.8485</c:v>
                </c:pt>
                <c:pt idx="3198">
                  <c:v>425.7286</c:v>
                </c:pt>
                <c:pt idx="3199">
                  <c:v>394.7443</c:v>
                </c:pt>
                <c:pt idx="3200">
                  <c:v>401.2126</c:v>
                </c:pt>
                <c:pt idx="3201">
                  <c:v>421.0934999999998</c:v>
                </c:pt>
                <c:pt idx="3202">
                  <c:v>410.4274</c:v>
                </c:pt>
                <c:pt idx="3203">
                  <c:v>399.8179</c:v>
                </c:pt>
                <c:pt idx="3204">
                  <c:v>415.3314</c:v>
                </c:pt>
                <c:pt idx="3205">
                  <c:v>410.9932999999998</c:v>
                </c:pt>
                <c:pt idx="3206">
                  <c:v>410.4926</c:v>
                </c:pt>
                <c:pt idx="3207">
                  <c:v>379.0205</c:v>
                </c:pt>
                <c:pt idx="3208">
                  <c:v>405.2194</c:v>
                </c:pt>
                <c:pt idx="3209">
                  <c:v>415.1062</c:v>
                </c:pt>
                <c:pt idx="3210">
                  <c:v>384.7501</c:v>
                </c:pt>
                <c:pt idx="3211">
                  <c:v>391.7936999999998</c:v>
                </c:pt>
                <c:pt idx="3212">
                  <c:v>408.3548</c:v>
                </c:pt>
                <c:pt idx="3213">
                  <c:v>406.7564</c:v>
                </c:pt>
                <c:pt idx="3214">
                  <c:v>424.2581</c:v>
                </c:pt>
                <c:pt idx="3215">
                  <c:v>405.4988999999998</c:v>
                </c:pt>
                <c:pt idx="3216">
                  <c:v>435.8336</c:v>
                </c:pt>
                <c:pt idx="3217">
                  <c:v>423.1225</c:v>
                </c:pt>
                <c:pt idx="3218">
                  <c:v>411.8106</c:v>
                </c:pt>
                <c:pt idx="3219">
                  <c:v>397.388</c:v>
                </c:pt>
                <c:pt idx="3220">
                  <c:v>418.349</c:v>
                </c:pt>
                <c:pt idx="3221">
                  <c:v>406.2453</c:v>
                </c:pt>
                <c:pt idx="3222">
                  <c:v>410.6154</c:v>
                </c:pt>
                <c:pt idx="3223">
                  <c:v>370.692</c:v>
                </c:pt>
                <c:pt idx="3224">
                  <c:v>404.3137</c:v>
                </c:pt>
                <c:pt idx="3225">
                  <c:v>433.9804999999998</c:v>
                </c:pt>
                <c:pt idx="3226">
                  <c:v>383.4866</c:v>
                </c:pt>
                <c:pt idx="3227">
                  <c:v>377.1191</c:v>
                </c:pt>
                <c:pt idx="3228">
                  <c:v>403.2114</c:v>
                </c:pt>
                <c:pt idx="3229">
                  <c:v>415.5322</c:v>
                </c:pt>
                <c:pt idx="3230">
                  <c:v>433.1185</c:v>
                </c:pt>
                <c:pt idx="3231">
                  <c:v>415.1842</c:v>
                </c:pt>
                <c:pt idx="3232">
                  <c:v>423.3133</c:v>
                </c:pt>
                <c:pt idx="3233">
                  <c:v>422.1608</c:v>
                </c:pt>
                <c:pt idx="3234">
                  <c:v>425.6479</c:v>
                </c:pt>
                <c:pt idx="3235">
                  <c:v>417.8915</c:v>
                </c:pt>
                <c:pt idx="3236">
                  <c:v>407.1979</c:v>
                </c:pt>
                <c:pt idx="3237">
                  <c:v>440.3797</c:v>
                </c:pt>
                <c:pt idx="3238">
                  <c:v>419.7286</c:v>
                </c:pt>
                <c:pt idx="3239">
                  <c:v>420.3111</c:v>
                </c:pt>
                <c:pt idx="3240">
                  <c:v>395.4518</c:v>
                </c:pt>
                <c:pt idx="3241">
                  <c:v>419.6238</c:v>
                </c:pt>
                <c:pt idx="3242">
                  <c:v>407.5336</c:v>
                </c:pt>
                <c:pt idx="3243">
                  <c:v>406.4688</c:v>
                </c:pt>
                <c:pt idx="3244">
                  <c:v>419.1837</c:v>
                </c:pt>
                <c:pt idx="3245">
                  <c:v>424.4095</c:v>
                </c:pt>
                <c:pt idx="3246">
                  <c:v>429.7564</c:v>
                </c:pt>
                <c:pt idx="3247">
                  <c:v>433.35</c:v>
                </c:pt>
                <c:pt idx="3248">
                  <c:v>433.2308</c:v>
                </c:pt>
                <c:pt idx="3249">
                  <c:v>420.8036</c:v>
                </c:pt>
                <c:pt idx="3250">
                  <c:v>417.7556</c:v>
                </c:pt>
                <c:pt idx="3251">
                  <c:v>381.6135</c:v>
                </c:pt>
                <c:pt idx="3252">
                  <c:v>374.1318</c:v>
                </c:pt>
                <c:pt idx="3253">
                  <c:v>412.1434</c:v>
                </c:pt>
                <c:pt idx="3254">
                  <c:v>406.0419</c:v>
                </c:pt>
                <c:pt idx="3255">
                  <c:v>402.9238</c:v>
                </c:pt>
                <c:pt idx="3256">
                  <c:v>376.5871</c:v>
                </c:pt>
                <c:pt idx="3257">
                  <c:v>376.2994</c:v>
                </c:pt>
                <c:pt idx="3258">
                  <c:v>394.121</c:v>
                </c:pt>
                <c:pt idx="3259">
                  <c:v>389.3897</c:v>
                </c:pt>
                <c:pt idx="3260">
                  <c:v>380.0823</c:v>
                </c:pt>
                <c:pt idx="3261">
                  <c:v>388.2986</c:v>
                </c:pt>
                <c:pt idx="3262">
                  <c:v>403.5065</c:v>
                </c:pt>
                <c:pt idx="3263">
                  <c:v>420.1048</c:v>
                </c:pt>
                <c:pt idx="3264">
                  <c:v>396.9437</c:v>
                </c:pt>
                <c:pt idx="3265">
                  <c:v>394.9019</c:v>
                </c:pt>
                <c:pt idx="3266">
                  <c:v>400.0667</c:v>
                </c:pt>
                <c:pt idx="3267">
                  <c:v>372.6544</c:v>
                </c:pt>
                <c:pt idx="3268">
                  <c:v>372.0689</c:v>
                </c:pt>
                <c:pt idx="3269">
                  <c:v>389.0777</c:v>
                </c:pt>
                <c:pt idx="3270">
                  <c:v>409.6218</c:v>
                </c:pt>
                <c:pt idx="3271">
                  <c:v>388.7278</c:v>
                </c:pt>
                <c:pt idx="3272">
                  <c:v>372.2877</c:v>
                </c:pt>
                <c:pt idx="3273">
                  <c:v>381.4300999999998</c:v>
                </c:pt>
                <c:pt idx="3274">
                  <c:v>406.2323</c:v>
                </c:pt>
                <c:pt idx="3275">
                  <c:v>416.8802</c:v>
                </c:pt>
                <c:pt idx="3276">
                  <c:v>401.5195</c:v>
                </c:pt>
                <c:pt idx="3277">
                  <c:v>406.7866999999998</c:v>
                </c:pt>
                <c:pt idx="3278">
                  <c:v>408.7819</c:v>
                </c:pt>
                <c:pt idx="3279">
                  <c:v>396.4966999999998</c:v>
                </c:pt>
                <c:pt idx="3280">
                  <c:v>389.0028</c:v>
                </c:pt>
                <c:pt idx="3281">
                  <c:v>388.5579</c:v>
                </c:pt>
                <c:pt idx="3282">
                  <c:v>384.5229</c:v>
                </c:pt>
                <c:pt idx="3283">
                  <c:v>391.4796</c:v>
                </c:pt>
                <c:pt idx="3284">
                  <c:v>414.8909</c:v>
                </c:pt>
                <c:pt idx="3285">
                  <c:v>403.3097</c:v>
                </c:pt>
                <c:pt idx="3286">
                  <c:v>391.7455</c:v>
                </c:pt>
                <c:pt idx="3287">
                  <c:v>428.4718</c:v>
                </c:pt>
                <c:pt idx="3288">
                  <c:v>426.4932999999998</c:v>
                </c:pt>
                <c:pt idx="3289">
                  <c:v>412.5407</c:v>
                </c:pt>
                <c:pt idx="3290">
                  <c:v>408.5803</c:v>
                </c:pt>
                <c:pt idx="3291">
                  <c:v>403.5827</c:v>
                </c:pt>
                <c:pt idx="3292">
                  <c:v>406.3912</c:v>
                </c:pt>
                <c:pt idx="3293">
                  <c:v>417.4179</c:v>
                </c:pt>
                <c:pt idx="3294">
                  <c:v>409.055</c:v>
                </c:pt>
                <c:pt idx="3295">
                  <c:v>403.9421</c:v>
                </c:pt>
                <c:pt idx="3296">
                  <c:v>400.8531</c:v>
                </c:pt>
                <c:pt idx="3297">
                  <c:v>393.4</c:v>
                </c:pt>
                <c:pt idx="3298">
                  <c:v>361.9509</c:v>
                </c:pt>
                <c:pt idx="3299">
                  <c:v>389.8678</c:v>
                </c:pt>
                <c:pt idx="3300">
                  <c:v>392.9508</c:v>
                </c:pt>
                <c:pt idx="3301">
                  <c:v>396.8667</c:v>
                </c:pt>
                <c:pt idx="3302">
                  <c:v>419.1925</c:v>
                </c:pt>
                <c:pt idx="3303">
                  <c:v>400.1256</c:v>
                </c:pt>
                <c:pt idx="3304">
                  <c:v>415.2501</c:v>
                </c:pt>
                <c:pt idx="3305">
                  <c:v>395.2095</c:v>
                </c:pt>
                <c:pt idx="3306">
                  <c:v>393.0519</c:v>
                </c:pt>
                <c:pt idx="3307">
                  <c:v>387.1677</c:v>
                </c:pt>
                <c:pt idx="3308">
                  <c:v>400.9122</c:v>
                </c:pt>
                <c:pt idx="3309">
                  <c:v>353.1944</c:v>
                </c:pt>
                <c:pt idx="3310">
                  <c:v>419.9455</c:v>
                </c:pt>
                <c:pt idx="3311">
                  <c:v>421.6185</c:v>
                </c:pt>
                <c:pt idx="3312">
                  <c:v>399.9443</c:v>
                </c:pt>
                <c:pt idx="3313">
                  <c:v>393.4964999999998</c:v>
                </c:pt>
                <c:pt idx="3314">
                  <c:v>432.4848</c:v>
                </c:pt>
                <c:pt idx="3315">
                  <c:v>391.7553</c:v>
                </c:pt>
                <c:pt idx="3316">
                  <c:v>402.4915999999998</c:v>
                </c:pt>
                <c:pt idx="3317">
                  <c:v>442.6882</c:v>
                </c:pt>
                <c:pt idx="3318">
                  <c:v>424.4158</c:v>
                </c:pt>
                <c:pt idx="3319">
                  <c:v>368.7816</c:v>
                </c:pt>
                <c:pt idx="3320">
                  <c:v>353.2189</c:v>
                </c:pt>
                <c:pt idx="3321">
                  <c:v>376.2191</c:v>
                </c:pt>
                <c:pt idx="3322">
                  <c:v>437.832</c:v>
                </c:pt>
                <c:pt idx="3323">
                  <c:v>383.8762</c:v>
                </c:pt>
                <c:pt idx="3324">
                  <c:v>413.4916999999998</c:v>
                </c:pt>
                <c:pt idx="3325">
                  <c:v>386.2114</c:v>
                </c:pt>
                <c:pt idx="3326">
                  <c:v>410.9634</c:v>
                </c:pt>
                <c:pt idx="3327">
                  <c:v>369.4856</c:v>
                </c:pt>
                <c:pt idx="3328">
                  <c:v>374.8742</c:v>
                </c:pt>
                <c:pt idx="3329">
                  <c:v>367.2533</c:v>
                </c:pt>
                <c:pt idx="3330">
                  <c:v>384.2604</c:v>
                </c:pt>
                <c:pt idx="3331">
                  <c:v>371.7189</c:v>
                </c:pt>
                <c:pt idx="3332">
                  <c:v>397.2928</c:v>
                </c:pt>
                <c:pt idx="3333">
                  <c:v>416.6542</c:v>
                </c:pt>
                <c:pt idx="3334">
                  <c:v>411.5693</c:v>
                </c:pt>
                <c:pt idx="3335">
                  <c:v>400.0927</c:v>
                </c:pt>
                <c:pt idx="3336">
                  <c:v>414.2905</c:v>
                </c:pt>
                <c:pt idx="3337">
                  <c:v>405.3307</c:v>
                </c:pt>
                <c:pt idx="3338">
                  <c:v>401.3646</c:v>
                </c:pt>
                <c:pt idx="3339">
                  <c:v>387.0905</c:v>
                </c:pt>
                <c:pt idx="3340">
                  <c:v>383.2836</c:v>
                </c:pt>
                <c:pt idx="3341">
                  <c:v>389.8003</c:v>
                </c:pt>
                <c:pt idx="3342">
                  <c:v>395.2017</c:v>
                </c:pt>
                <c:pt idx="3343">
                  <c:v>412.6002</c:v>
                </c:pt>
                <c:pt idx="3344">
                  <c:v>394.6843</c:v>
                </c:pt>
                <c:pt idx="3345">
                  <c:v>412.5624</c:v>
                </c:pt>
                <c:pt idx="3346">
                  <c:v>396.4076</c:v>
                </c:pt>
                <c:pt idx="3347">
                  <c:v>406.8011</c:v>
                </c:pt>
                <c:pt idx="3348">
                  <c:v>407.103</c:v>
                </c:pt>
                <c:pt idx="3349">
                  <c:v>371.3491</c:v>
                </c:pt>
                <c:pt idx="3350">
                  <c:v>361.7628</c:v>
                </c:pt>
                <c:pt idx="3351">
                  <c:v>378.5082</c:v>
                </c:pt>
                <c:pt idx="3352">
                  <c:v>381.7818</c:v>
                </c:pt>
                <c:pt idx="3353">
                  <c:v>372.2377</c:v>
                </c:pt>
                <c:pt idx="3354">
                  <c:v>407.1897</c:v>
                </c:pt>
                <c:pt idx="3355">
                  <c:v>411.3441</c:v>
                </c:pt>
                <c:pt idx="3356">
                  <c:v>410.5063</c:v>
                </c:pt>
                <c:pt idx="3357">
                  <c:v>384.3724</c:v>
                </c:pt>
                <c:pt idx="3358">
                  <c:v>387.6622</c:v>
                </c:pt>
                <c:pt idx="3359">
                  <c:v>379.5714</c:v>
                </c:pt>
                <c:pt idx="3360">
                  <c:v>375.9688</c:v>
                </c:pt>
                <c:pt idx="3361">
                  <c:v>374.7472</c:v>
                </c:pt>
                <c:pt idx="3362">
                  <c:v>387.1089</c:v>
                </c:pt>
                <c:pt idx="3363">
                  <c:v>386.7962999999998</c:v>
                </c:pt>
                <c:pt idx="3364">
                  <c:v>369.5756</c:v>
                </c:pt>
                <c:pt idx="3365">
                  <c:v>380.9574</c:v>
                </c:pt>
                <c:pt idx="3366">
                  <c:v>386.9876</c:v>
                </c:pt>
                <c:pt idx="3367">
                  <c:v>370.5789</c:v>
                </c:pt>
                <c:pt idx="3368">
                  <c:v>377.7085</c:v>
                </c:pt>
                <c:pt idx="3369">
                  <c:v>377.5671</c:v>
                </c:pt>
                <c:pt idx="3370">
                  <c:v>383.6112</c:v>
                </c:pt>
                <c:pt idx="3371">
                  <c:v>386.1716</c:v>
                </c:pt>
                <c:pt idx="3372">
                  <c:v>389.8435</c:v>
                </c:pt>
                <c:pt idx="3373">
                  <c:v>379.3143</c:v>
                </c:pt>
                <c:pt idx="3374">
                  <c:v>380.8021</c:v>
                </c:pt>
                <c:pt idx="3375">
                  <c:v>400.5643</c:v>
                </c:pt>
                <c:pt idx="3376">
                  <c:v>394.9649</c:v>
                </c:pt>
                <c:pt idx="3377">
                  <c:v>392.9124</c:v>
                </c:pt>
                <c:pt idx="3378">
                  <c:v>393.6949</c:v>
                </c:pt>
                <c:pt idx="3379">
                  <c:v>382.8038</c:v>
                </c:pt>
                <c:pt idx="3380">
                  <c:v>368.6738</c:v>
                </c:pt>
                <c:pt idx="3381">
                  <c:v>372.1339</c:v>
                </c:pt>
                <c:pt idx="3382">
                  <c:v>386.6741</c:v>
                </c:pt>
                <c:pt idx="3383">
                  <c:v>389.3325</c:v>
                </c:pt>
                <c:pt idx="3384">
                  <c:v>394.5798</c:v>
                </c:pt>
                <c:pt idx="3385">
                  <c:v>405.4482</c:v>
                </c:pt>
                <c:pt idx="3386">
                  <c:v>408.3032</c:v>
                </c:pt>
                <c:pt idx="3387">
                  <c:v>396.2563</c:v>
                </c:pt>
                <c:pt idx="3388">
                  <c:v>404.4057</c:v>
                </c:pt>
                <c:pt idx="3389">
                  <c:v>404.0934999999998</c:v>
                </c:pt>
                <c:pt idx="3390">
                  <c:v>398.929</c:v>
                </c:pt>
                <c:pt idx="3391">
                  <c:v>371.1228</c:v>
                </c:pt>
                <c:pt idx="3392">
                  <c:v>386.6799</c:v>
                </c:pt>
                <c:pt idx="3393">
                  <c:v>401.9988</c:v>
                </c:pt>
                <c:pt idx="3394">
                  <c:v>395.1224</c:v>
                </c:pt>
                <c:pt idx="3395">
                  <c:v>403.729</c:v>
                </c:pt>
                <c:pt idx="3396">
                  <c:v>390.0028</c:v>
                </c:pt>
                <c:pt idx="3397">
                  <c:v>388.8273</c:v>
                </c:pt>
                <c:pt idx="3398">
                  <c:v>376.0644</c:v>
                </c:pt>
                <c:pt idx="3399">
                  <c:v>365.5266999999998</c:v>
                </c:pt>
                <c:pt idx="3400">
                  <c:v>400.3052</c:v>
                </c:pt>
                <c:pt idx="3401">
                  <c:v>382.3765</c:v>
                </c:pt>
                <c:pt idx="3402">
                  <c:v>364.8885</c:v>
                </c:pt>
                <c:pt idx="3403">
                  <c:v>383.9872</c:v>
                </c:pt>
                <c:pt idx="3404">
                  <c:v>396.105</c:v>
                </c:pt>
                <c:pt idx="3405">
                  <c:v>393.6465</c:v>
                </c:pt>
                <c:pt idx="3406">
                  <c:v>396.8214</c:v>
                </c:pt>
                <c:pt idx="3407">
                  <c:v>401.1712</c:v>
                </c:pt>
                <c:pt idx="3408">
                  <c:v>409.699</c:v>
                </c:pt>
                <c:pt idx="3409">
                  <c:v>416.0344</c:v>
                </c:pt>
                <c:pt idx="3410">
                  <c:v>369.0027</c:v>
                </c:pt>
                <c:pt idx="3411">
                  <c:v>368.6926</c:v>
                </c:pt>
                <c:pt idx="3412">
                  <c:v>371.0667</c:v>
                </c:pt>
                <c:pt idx="3413">
                  <c:v>398.654</c:v>
                </c:pt>
                <c:pt idx="3414">
                  <c:v>415.3614</c:v>
                </c:pt>
                <c:pt idx="3415">
                  <c:v>366.3485</c:v>
                </c:pt>
                <c:pt idx="3416">
                  <c:v>348.0067</c:v>
                </c:pt>
                <c:pt idx="3417">
                  <c:v>370.7366999999998</c:v>
                </c:pt>
                <c:pt idx="3418">
                  <c:v>421.2343</c:v>
                </c:pt>
                <c:pt idx="3419">
                  <c:v>381.5329</c:v>
                </c:pt>
                <c:pt idx="3420">
                  <c:v>387.1471</c:v>
                </c:pt>
                <c:pt idx="3421">
                  <c:v>378.8045</c:v>
                </c:pt>
                <c:pt idx="3422">
                  <c:v>439.6457</c:v>
                </c:pt>
                <c:pt idx="3423">
                  <c:v>370.6882</c:v>
                </c:pt>
                <c:pt idx="3424">
                  <c:v>388.8982</c:v>
                </c:pt>
                <c:pt idx="3425">
                  <c:v>385.0352999999998</c:v>
                </c:pt>
                <c:pt idx="3426">
                  <c:v>386.9568</c:v>
                </c:pt>
                <c:pt idx="3427">
                  <c:v>397.8477</c:v>
                </c:pt>
                <c:pt idx="3428">
                  <c:v>357.5685</c:v>
                </c:pt>
                <c:pt idx="3429">
                  <c:v>379.4572</c:v>
                </c:pt>
                <c:pt idx="3430">
                  <c:v>357.7760999999998</c:v>
                </c:pt>
                <c:pt idx="3431">
                  <c:v>339.7862999999998</c:v>
                </c:pt>
                <c:pt idx="3432">
                  <c:v>394.8486</c:v>
                </c:pt>
                <c:pt idx="3433">
                  <c:v>390.5098</c:v>
                </c:pt>
                <c:pt idx="3434">
                  <c:v>403.9035</c:v>
                </c:pt>
                <c:pt idx="3435">
                  <c:v>367.4142</c:v>
                </c:pt>
                <c:pt idx="3436">
                  <c:v>364.0026</c:v>
                </c:pt>
                <c:pt idx="3437">
                  <c:v>393.6026</c:v>
                </c:pt>
                <c:pt idx="3438">
                  <c:v>398.777</c:v>
                </c:pt>
                <c:pt idx="3439">
                  <c:v>380.583</c:v>
                </c:pt>
                <c:pt idx="3440">
                  <c:v>362.3927</c:v>
                </c:pt>
                <c:pt idx="3441">
                  <c:v>357.4306999999998</c:v>
                </c:pt>
                <c:pt idx="3442">
                  <c:v>411.2358</c:v>
                </c:pt>
                <c:pt idx="3443">
                  <c:v>410.9533</c:v>
                </c:pt>
                <c:pt idx="3444">
                  <c:v>422.244</c:v>
                </c:pt>
                <c:pt idx="3445">
                  <c:v>363.6795</c:v>
                </c:pt>
                <c:pt idx="3446">
                  <c:v>400.082</c:v>
                </c:pt>
                <c:pt idx="3447">
                  <c:v>380.8881</c:v>
                </c:pt>
                <c:pt idx="3448">
                  <c:v>375.3664</c:v>
                </c:pt>
                <c:pt idx="3449">
                  <c:v>359.665</c:v>
                </c:pt>
                <c:pt idx="3450">
                  <c:v>387.2616</c:v>
                </c:pt>
                <c:pt idx="3451">
                  <c:v>386.3887</c:v>
                </c:pt>
                <c:pt idx="3452">
                  <c:v>365.7932</c:v>
                </c:pt>
                <c:pt idx="3453">
                  <c:v>350.4043</c:v>
                </c:pt>
                <c:pt idx="3454">
                  <c:v>363.0276</c:v>
                </c:pt>
                <c:pt idx="3455">
                  <c:v>402.772</c:v>
                </c:pt>
                <c:pt idx="3456">
                  <c:v>415.2944</c:v>
                </c:pt>
                <c:pt idx="3457">
                  <c:v>396.8377</c:v>
                </c:pt>
                <c:pt idx="3458">
                  <c:v>374.539</c:v>
                </c:pt>
                <c:pt idx="3459">
                  <c:v>368.6815</c:v>
                </c:pt>
                <c:pt idx="3460">
                  <c:v>379.7054</c:v>
                </c:pt>
                <c:pt idx="3461">
                  <c:v>357.3245</c:v>
                </c:pt>
                <c:pt idx="3462">
                  <c:v>365.0716</c:v>
                </c:pt>
                <c:pt idx="3463">
                  <c:v>386.5904</c:v>
                </c:pt>
                <c:pt idx="3464">
                  <c:v>397.6662</c:v>
                </c:pt>
                <c:pt idx="3465">
                  <c:v>386.7579</c:v>
                </c:pt>
                <c:pt idx="3466">
                  <c:v>382.2688</c:v>
                </c:pt>
                <c:pt idx="3467">
                  <c:v>375.3033</c:v>
                </c:pt>
                <c:pt idx="3468">
                  <c:v>361.9309</c:v>
                </c:pt>
                <c:pt idx="3469">
                  <c:v>365.6935</c:v>
                </c:pt>
                <c:pt idx="3470">
                  <c:v>387.9481</c:v>
                </c:pt>
                <c:pt idx="3471">
                  <c:v>389.3712</c:v>
                </c:pt>
                <c:pt idx="3472">
                  <c:v>384.8503</c:v>
                </c:pt>
                <c:pt idx="3473">
                  <c:v>384.2247</c:v>
                </c:pt>
                <c:pt idx="3474">
                  <c:v>397.957</c:v>
                </c:pt>
                <c:pt idx="3475">
                  <c:v>395.3262</c:v>
                </c:pt>
                <c:pt idx="3476">
                  <c:v>366.253</c:v>
                </c:pt>
                <c:pt idx="3477">
                  <c:v>359.0033</c:v>
                </c:pt>
                <c:pt idx="3478">
                  <c:v>369.8845</c:v>
                </c:pt>
                <c:pt idx="3479">
                  <c:v>379.8447</c:v>
                </c:pt>
                <c:pt idx="3480">
                  <c:v>386.8248</c:v>
                </c:pt>
                <c:pt idx="3481">
                  <c:v>377.1112</c:v>
                </c:pt>
                <c:pt idx="3482">
                  <c:v>373.7156</c:v>
                </c:pt>
                <c:pt idx="3483">
                  <c:v>395.9332999999998</c:v>
                </c:pt>
                <c:pt idx="3484">
                  <c:v>386.6228</c:v>
                </c:pt>
                <c:pt idx="3485">
                  <c:v>379.095</c:v>
                </c:pt>
                <c:pt idx="3486">
                  <c:v>387.9802</c:v>
                </c:pt>
                <c:pt idx="3487">
                  <c:v>368.611</c:v>
                </c:pt>
                <c:pt idx="3488">
                  <c:v>388.079</c:v>
                </c:pt>
                <c:pt idx="3489">
                  <c:v>411.5273</c:v>
                </c:pt>
                <c:pt idx="3490">
                  <c:v>400.6406</c:v>
                </c:pt>
                <c:pt idx="3491">
                  <c:v>378.7252999999998</c:v>
                </c:pt>
                <c:pt idx="3492">
                  <c:v>388.0838</c:v>
                </c:pt>
                <c:pt idx="3493">
                  <c:v>390.7112999999998</c:v>
                </c:pt>
                <c:pt idx="3494">
                  <c:v>368.6602</c:v>
                </c:pt>
                <c:pt idx="3495">
                  <c:v>372.6459</c:v>
                </c:pt>
                <c:pt idx="3496">
                  <c:v>372.756</c:v>
                </c:pt>
                <c:pt idx="3497">
                  <c:v>367.8903</c:v>
                </c:pt>
                <c:pt idx="3498">
                  <c:v>375.5525</c:v>
                </c:pt>
                <c:pt idx="3499">
                  <c:v>398.9544</c:v>
                </c:pt>
                <c:pt idx="3500">
                  <c:v>377.7384</c:v>
                </c:pt>
                <c:pt idx="3501">
                  <c:v>376.3418</c:v>
                </c:pt>
                <c:pt idx="3502">
                  <c:v>396.2463</c:v>
                </c:pt>
                <c:pt idx="3503">
                  <c:v>400.0599</c:v>
                </c:pt>
                <c:pt idx="3504">
                  <c:v>408.3141</c:v>
                </c:pt>
                <c:pt idx="3505">
                  <c:v>379.4538</c:v>
                </c:pt>
                <c:pt idx="3506">
                  <c:v>391.1635</c:v>
                </c:pt>
                <c:pt idx="3507">
                  <c:v>360.4100999999998</c:v>
                </c:pt>
                <c:pt idx="3508">
                  <c:v>398.7725</c:v>
                </c:pt>
                <c:pt idx="3509">
                  <c:v>402.9154</c:v>
                </c:pt>
                <c:pt idx="3510">
                  <c:v>404.069</c:v>
                </c:pt>
                <c:pt idx="3511">
                  <c:v>390.6535</c:v>
                </c:pt>
                <c:pt idx="3512">
                  <c:v>390.795</c:v>
                </c:pt>
                <c:pt idx="3513">
                  <c:v>363.7180999999998</c:v>
                </c:pt>
                <c:pt idx="3514">
                  <c:v>316.1107</c:v>
                </c:pt>
                <c:pt idx="3515">
                  <c:v>371.9549</c:v>
                </c:pt>
                <c:pt idx="3516">
                  <c:v>392.0980999999998</c:v>
                </c:pt>
                <c:pt idx="3517">
                  <c:v>382.7328</c:v>
                </c:pt>
                <c:pt idx="3518">
                  <c:v>365.0545</c:v>
                </c:pt>
                <c:pt idx="3519">
                  <c:v>382.669</c:v>
                </c:pt>
                <c:pt idx="3520">
                  <c:v>357.2962999999998</c:v>
                </c:pt>
                <c:pt idx="3521">
                  <c:v>362.0824</c:v>
                </c:pt>
                <c:pt idx="3522">
                  <c:v>379.4501</c:v>
                </c:pt>
                <c:pt idx="3523">
                  <c:v>404.2602</c:v>
                </c:pt>
                <c:pt idx="3524">
                  <c:v>389.0498</c:v>
                </c:pt>
                <c:pt idx="3525">
                  <c:v>417.0943</c:v>
                </c:pt>
                <c:pt idx="3526">
                  <c:v>339.3232</c:v>
                </c:pt>
                <c:pt idx="3527">
                  <c:v>361.9543</c:v>
                </c:pt>
                <c:pt idx="3528">
                  <c:v>350.0733</c:v>
                </c:pt>
                <c:pt idx="3529">
                  <c:v>399.2121</c:v>
                </c:pt>
                <c:pt idx="3530">
                  <c:v>360.0575</c:v>
                </c:pt>
                <c:pt idx="3531">
                  <c:v>366.7175</c:v>
                </c:pt>
                <c:pt idx="3532">
                  <c:v>375.5927</c:v>
                </c:pt>
                <c:pt idx="3533">
                  <c:v>376.0027</c:v>
                </c:pt>
                <c:pt idx="3534">
                  <c:v>360.1142</c:v>
                </c:pt>
                <c:pt idx="3535">
                  <c:v>368.2496</c:v>
                </c:pt>
                <c:pt idx="3536">
                  <c:v>367.1731</c:v>
                </c:pt>
                <c:pt idx="3537">
                  <c:v>368.8124</c:v>
                </c:pt>
                <c:pt idx="3538">
                  <c:v>393.1665</c:v>
                </c:pt>
                <c:pt idx="3539">
                  <c:v>396.0029</c:v>
                </c:pt>
                <c:pt idx="3540">
                  <c:v>386.3765</c:v>
                </c:pt>
                <c:pt idx="3541">
                  <c:v>359.0465</c:v>
                </c:pt>
                <c:pt idx="3542">
                  <c:v>398.6226</c:v>
                </c:pt>
                <c:pt idx="3543">
                  <c:v>358.6616</c:v>
                </c:pt>
                <c:pt idx="3544">
                  <c:v>344.1543</c:v>
                </c:pt>
                <c:pt idx="3545">
                  <c:v>355.3857</c:v>
                </c:pt>
                <c:pt idx="3546">
                  <c:v>369.4214999999998</c:v>
                </c:pt>
                <c:pt idx="3547">
                  <c:v>378.4485</c:v>
                </c:pt>
                <c:pt idx="3548">
                  <c:v>379.0968</c:v>
                </c:pt>
                <c:pt idx="3549">
                  <c:v>349.9356</c:v>
                </c:pt>
                <c:pt idx="3550">
                  <c:v>390.8706</c:v>
                </c:pt>
                <c:pt idx="3551">
                  <c:v>407.3002</c:v>
                </c:pt>
                <c:pt idx="3552">
                  <c:v>377.0129</c:v>
                </c:pt>
                <c:pt idx="3553">
                  <c:v>365.5108</c:v>
                </c:pt>
                <c:pt idx="3554">
                  <c:v>381.9311999999998</c:v>
                </c:pt>
                <c:pt idx="3555">
                  <c:v>371.3023</c:v>
                </c:pt>
                <c:pt idx="3556">
                  <c:v>388.637</c:v>
                </c:pt>
                <c:pt idx="3557">
                  <c:v>411.4222</c:v>
                </c:pt>
                <c:pt idx="3558">
                  <c:v>379.3994</c:v>
                </c:pt>
                <c:pt idx="3559">
                  <c:v>376.0451</c:v>
                </c:pt>
                <c:pt idx="3560">
                  <c:v>377.9436</c:v>
                </c:pt>
                <c:pt idx="3561">
                  <c:v>374.0029</c:v>
                </c:pt>
                <c:pt idx="3562">
                  <c:v>380.8831</c:v>
                </c:pt>
                <c:pt idx="3563">
                  <c:v>385.0028</c:v>
                </c:pt>
                <c:pt idx="3564">
                  <c:v>384.3659</c:v>
                </c:pt>
                <c:pt idx="3565">
                  <c:v>380.241</c:v>
                </c:pt>
                <c:pt idx="3566">
                  <c:v>345.2995</c:v>
                </c:pt>
                <c:pt idx="3567">
                  <c:v>340.1805</c:v>
                </c:pt>
                <c:pt idx="3568">
                  <c:v>363.7384</c:v>
                </c:pt>
                <c:pt idx="3569">
                  <c:v>384.1614</c:v>
                </c:pt>
                <c:pt idx="3570">
                  <c:v>381.0326</c:v>
                </c:pt>
                <c:pt idx="3571">
                  <c:v>358.2485</c:v>
                </c:pt>
                <c:pt idx="3572">
                  <c:v>359.2687</c:v>
                </c:pt>
                <c:pt idx="3573">
                  <c:v>372.2884999999998</c:v>
                </c:pt>
                <c:pt idx="3574">
                  <c:v>372.3141</c:v>
                </c:pt>
                <c:pt idx="3575">
                  <c:v>373.6973</c:v>
                </c:pt>
                <c:pt idx="3576">
                  <c:v>367.1628</c:v>
                </c:pt>
                <c:pt idx="3577">
                  <c:v>371.21</c:v>
                </c:pt>
                <c:pt idx="3578">
                  <c:v>375.5357</c:v>
                </c:pt>
                <c:pt idx="3579">
                  <c:v>383.1115</c:v>
                </c:pt>
                <c:pt idx="3580">
                  <c:v>386.1342</c:v>
                </c:pt>
                <c:pt idx="3581">
                  <c:v>356.9532</c:v>
                </c:pt>
                <c:pt idx="3582">
                  <c:v>356.5880999999998</c:v>
                </c:pt>
                <c:pt idx="3583">
                  <c:v>378.5906</c:v>
                </c:pt>
                <c:pt idx="3584">
                  <c:v>371.1613</c:v>
                </c:pt>
                <c:pt idx="3585">
                  <c:v>358.1459</c:v>
                </c:pt>
                <c:pt idx="3586">
                  <c:v>370.2149</c:v>
                </c:pt>
                <c:pt idx="3587">
                  <c:v>360.1085</c:v>
                </c:pt>
                <c:pt idx="3588">
                  <c:v>340.9642</c:v>
                </c:pt>
                <c:pt idx="3589">
                  <c:v>360.7312999999998</c:v>
                </c:pt>
                <c:pt idx="3590">
                  <c:v>363.1693</c:v>
                </c:pt>
                <c:pt idx="3591">
                  <c:v>370.0027</c:v>
                </c:pt>
                <c:pt idx="3592">
                  <c:v>361.0287</c:v>
                </c:pt>
                <c:pt idx="3593">
                  <c:v>348.842</c:v>
                </c:pt>
                <c:pt idx="3594">
                  <c:v>348.8809</c:v>
                </c:pt>
                <c:pt idx="3595">
                  <c:v>350.4755</c:v>
                </c:pt>
                <c:pt idx="3596">
                  <c:v>380.7256</c:v>
                </c:pt>
                <c:pt idx="3597">
                  <c:v>369.9587</c:v>
                </c:pt>
                <c:pt idx="3598">
                  <c:v>353.2004</c:v>
                </c:pt>
                <c:pt idx="3599">
                  <c:v>359.4772</c:v>
                </c:pt>
                <c:pt idx="3600">
                  <c:v>366.0452</c:v>
                </c:pt>
                <c:pt idx="3601">
                  <c:v>365.3182</c:v>
                </c:pt>
                <c:pt idx="3602">
                  <c:v>380.1204</c:v>
                </c:pt>
                <c:pt idx="3603">
                  <c:v>381.0062</c:v>
                </c:pt>
                <c:pt idx="3604">
                  <c:v>361.0822</c:v>
                </c:pt>
                <c:pt idx="3605">
                  <c:v>374.0027</c:v>
                </c:pt>
                <c:pt idx="3606">
                  <c:v>375.1034</c:v>
                </c:pt>
                <c:pt idx="3607">
                  <c:v>378.5823</c:v>
                </c:pt>
                <c:pt idx="3608">
                  <c:v>374.7992</c:v>
                </c:pt>
                <c:pt idx="3609">
                  <c:v>367.7162999999998</c:v>
                </c:pt>
                <c:pt idx="3610">
                  <c:v>376.8076</c:v>
                </c:pt>
                <c:pt idx="3611">
                  <c:v>383.4676</c:v>
                </c:pt>
                <c:pt idx="3612">
                  <c:v>371.8256</c:v>
                </c:pt>
                <c:pt idx="3613">
                  <c:v>351.8114</c:v>
                </c:pt>
                <c:pt idx="3614">
                  <c:v>362.9884</c:v>
                </c:pt>
                <c:pt idx="3615">
                  <c:v>365.5989</c:v>
                </c:pt>
                <c:pt idx="3616">
                  <c:v>346.8744</c:v>
                </c:pt>
                <c:pt idx="3617">
                  <c:v>378.113</c:v>
                </c:pt>
                <c:pt idx="3618">
                  <c:v>402.2947</c:v>
                </c:pt>
                <c:pt idx="3619">
                  <c:v>393.3565</c:v>
                </c:pt>
                <c:pt idx="3620">
                  <c:v>365.3759</c:v>
                </c:pt>
                <c:pt idx="3621">
                  <c:v>349.4309</c:v>
                </c:pt>
                <c:pt idx="3622">
                  <c:v>379.2191</c:v>
                </c:pt>
                <c:pt idx="3623">
                  <c:v>353.1376</c:v>
                </c:pt>
                <c:pt idx="3624">
                  <c:v>373.0441</c:v>
                </c:pt>
                <c:pt idx="3625">
                  <c:v>351.0978</c:v>
                </c:pt>
                <c:pt idx="3626">
                  <c:v>354.7453</c:v>
                </c:pt>
                <c:pt idx="3627">
                  <c:v>387.6091</c:v>
                </c:pt>
                <c:pt idx="3628">
                  <c:v>354.9784</c:v>
                </c:pt>
                <c:pt idx="3629">
                  <c:v>343.0974</c:v>
                </c:pt>
                <c:pt idx="3630">
                  <c:v>372.3595</c:v>
                </c:pt>
                <c:pt idx="3631">
                  <c:v>356.4791</c:v>
                </c:pt>
                <c:pt idx="3632">
                  <c:v>335.7993</c:v>
                </c:pt>
                <c:pt idx="3633">
                  <c:v>348.3324</c:v>
                </c:pt>
                <c:pt idx="3634">
                  <c:v>362.1937</c:v>
                </c:pt>
                <c:pt idx="3635">
                  <c:v>395.6336</c:v>
                </c:pt>
                <c:pt idx="3636">
                  <c:v>384.1669</c:v>
                </c:pt>
                <c:pt idx="3637">
                  <c:v>351.0659</c:v>
                </c:pt>
                <c:pt idx="3638">
                  <c:v>330.8537</c:v>
                </c:pt>
                <c:pt idx="3639">
                  <c:v>351.3187</c:v>
                </c:pt>
                <c:pt idx="3640">
                  <c:v>365.4782</c:v>
                </c:pt>
                <c:pt idx="3641">
                  <c:v>383.5862999999998</c:v>
                </c:pt>
                <c:pt idx="3642">
                  <c:v>360.9784999999998</c:v>
                </c:pt>
                <c:pt idx="3643">
                  <c:v>335.6778</c:v>
                </c:pt>
                <c:pt idx="3644">
                  <c:v>361.5101</c:v>
                </c:pt>
                <c:pt idx="3645">
                  <c:v>339.5083</c:v>
                </c:pt>
                <c:pt idx="3646">
                  <c:v>364.4626</c:v>
                </c:pt>
                <c:pt idx="3647">
                  <c:v>345.7894</c:v>
                </c:pt>
                <c:pt idx="3648">
                  <c:v>373.746</c:v>
                </c:pt>
                <c:pt idx="3649">
                  <c:v>372.4807</c:v>
                </c:pt>
                <c:pt idx="3650">
                  <c:v>359.816</c:v>
                </c:pt>
                <c:pt idx="3651">
                  <c:v>364.7393</c:v>
                </c:pt>
                <c:pt idx="3652">
                  <c:v>379.2228</c:v>
                </c:pt>
                <c:pt idx="3653">
                  <c:v>361.1414</c:v>
                </c:pt>
                <c:pt idx="3654">
                  <c:v>348.7950999999998</c:v>
                </c:pt>
                <c:pt idx="3655">
                  <c:v>352.8746</c:v>
                </c:pt>
                <c:pt idx="3656">
                  <c:v>357.899</c:v>
                </c:pt>
                <c:pt idx="3657">
                  <c:v>343.2906</c:v>
                </c:pt>
                <c:pt idx="3658">
                  <c:v>390.5266999999998</c:v>
                </c:pt>
                <c:pt idx="3659">
                  <c:v>367.1758</c:v>
                </c:pt>
                <c:pt idx="3660">
                  <c:v>358.6379</c:v>
                </c:pt>
                <c:pt idx="3661">
                  <c:v>360.63</c:v>
                </c:pt>
                <c:pt idx="3662">
                  <c:v>396.8851</c:v>
                </c:pt>
                <c:pt idx="3663">
                  <c:v>390.4700999999998</c:v>
                </c:pt>
                <c:pt idx="3664">
                  <c:v>345.4087</c:v>
                </c:pt>
                <c:pt idx="3665">
                  <c:v>333.7160999999998</c:v>
                </c:pt>
                <c:pt idx="3666">
                  <c:v>362.6252</c:v>
                </c:pt>
                <c:pt idx="3667">
                  <c:v>380.4629</c:v>
                </c:pt>
                <c:pt idx="3668">
                  <c:v>370.5056</c:v>
                </c:pt>
                <c:pt idx="3669">
                  <c:v>373.7162</c:v>
                </c:pt>
                <c:pt idx="3670">
                  <c:v>380.3071</c:v>
                </c:pt>
                <c:pt idx="3671">
                  <c:v>366.7759</c:v>
                </c:pt>
                <c:pt idx="3672">
                  <c:v>356.4374</c:v>
                </c:pt>
                <c:pt idx="3673">
                  <c:v>382.0993</c:v>
                </c:pt>
                <c:pt idx="3674">
                  <c:v>369.7375</c:v>
                </c:pt>
                <c:pt idx="3675">
                  <c:v>350.0338</c:v>
                </c:pt>
                <c:pt idx="3676">
                  <c:v>345.967</c:v>
                </c:pt>
                <c:pt idx="3677">
                  <c:v>368.4845</c:v>
                </c:pt>
                <c:pt idx="3678">
                  <c:v>376.7533</c:v>
                </c:pt>
                <c:pt idx="3679">
                  <c:v>375.3287</c:v>
                </c:pt>
                <c:pt idx="3680">
                  <c:v>379.97</c:v>
                </c:pt>
                <c:pt idx="3681">
                  <c:v>365.8582</c:v>
                </c:pt>
                <c:pt idx="3682">
                  <c:v>382.051</c:v>
                </c:pt>
                <c:pt idx="3683">
                  <c:v>367.3565</c:v>
                </c:pt>
                <c:pt idx="3684">
                  <c:v>333.7871</c:v>
                </c:pt>
                <c:pt idx="3685">
                  <c:v>341.2376</c:v>
                </c:pt>
                <c:pt idx="3686">
                  <c:v>374.01</c:v>
                </c:pt>
                <c:pt idx="3687">
                  <c:v>396.9262999999998</c:v>
                </c:pt>
                <c:pt idx="3688">
                  <c:v>366.181</c:v>
                </c:pt>
                <c:pt idx="3689">
                  <c:v>355.5210999999998</c:v>
                </c:pt>
                <c:pt idx="3690">
                  <c:v>385.8571</c:v>
                </c:pt>
                <c:pt idx="3691">
                  <c:v>410.2494</c:v>
                </c:pt>
                <c:pt idx="3692">
                  <c:v>385.8906</c:v>
                </c:pt>
                <c:pt idx="3693">
                  <c:v>347.0733</c:v>
                </c:pt>
                <c:pt idx="3694">
                  <c:v>363.2308</c:v>
                </c:pt>
                <c:pt idx="3695">
                  <c:v>387.9800999999998</c:v>
                </c:pt>
                <c:pt idx="3696">
                  <c:v>373.5323</c:v>
                </c:pt>
                <c:pt idx="3697">
                  <c:v>352.3198</c:v>
                </c:pt>
                <c:pt idx="3698">
                  <c:v>345.3183</c:v>
                </c:pt>
                <c:pt idx="3699">
                  <c:v>336.0337</c:v>
                </c:pt>
                <c:pt idx="3700">
                  <c:v>356.4403</c:v>
                </c:pt>
                <c:pt idx="3701">
                  <c:v>360.0026</c:v>
                </c:pt>
                <c:pt idx="3702">
                  <c:v>359.4672</c:v>
                </c:pt>
                <c:pt idx="3703">
                  <c:v>362.6429</c:v>
                </c:pt>
                <c:pt idx="3704">
                  <c:v>366.5832</c:v>
                </c:pt>
                <c:pt idx="3705">
                  <c:v>342.2858</c:v>
                </c:pt>
                <c:pt idx="3706">
                  <c:v>353.9501</c:v>
                </c:pt>
                <c:pt idx="3707">
                  <c:v>352.0196</c:v>
                </c:pt>
                <c:pt idx="3708">
                  <c:v>366.2547</c:v>
                </c:pt>
                <c:pt idx="3709">
                  <c:v>349.4246</c:v>
                </c:pt>
                <c:pt idx="3710">
                  <c:v>349.1755</c:v>
                </c:pt>
                <c:pt idx="3711">
                  <c:v>392.5323</c:v>
                </c:pt>
                <c:pt idx="3712">
                  <c:v>389.6567</c:v>
                </c:pt>
                <c:pt idx="3713">
                  <c:v>383.1611</c:v>
                </c:pt>
                <c:pt idx="3714">
                  <c:v>375.987</c:v>
                </c:pt>
                <c:pt idx="3715">
                  <c:v>334.4352</c:v>
                </c:pt>
                <c:pt idx="3716">
                  <c:v>359.3018</c:v>
                </c:pt>
                <c:pt idx="3717">
                  <c:v>340.1716</c:v>
                </c:pt>
                <c:pt idx="3718">
                  <c:v>332.3707</c:v>
                </c:pt>
                <c:pt idx="3719">
                  <c:v>319.4965999999998</c:v>
                </c:pt>
                <c:pt idx="3720">
                  <c:v>331.2072</c:v>
                </c:pt>
                <c:pt idx="3721">
                  <c:v>402.0787</c:v>
                </c:pt>
                <c:pt idx="3722">
                  <c:v>364.9614</c:v>
                </c:pt>
                <c:pt idx="3723">
                  <c:v>326.0153</c:v>
                </c:pt>
                <c:pt idx="3724">
                  <c:v>357.5097</c:v>
                </c:pt>
                <c:pt idx="3725">
                  <c:v>348.16</c:v>
                </c:pt>
                <c:pt idx="3726">
                  <c:v>350.8537</c:v>
                </c:pt>
                <c:pt idx="3727">
                  <c:v>314.0966999999998</c:v>
                </c:pt>
                <c:pt idx="3728">
                  <c:v>369.0604</c:v>
                </c:pt>
                <c:pt idx="3729">
                  <c:v>375.0009</c:v>
                </c:pt>
                <c:pt idx="3730">
                  <c:v>367.0844</c:v>
                </c:pt>
                <c:pt idx="3731">
                  <c:v>373.8618</c:v>
                </c:pt>
                <c:pt idx="3732">
                  <c:v>370.1229</c:v>
                </c:pt>
                <c:pt idx="3733">
                  <c:v>351.7618</c:v>
                </c:pt>
                <c:pt idx="3734">
                  <c:v>342.4514</c:v>
                </c:pt>
                <c:pt idx="3735">
                  <c:v>373.9698</c:v>
                </c:pt>
                <c:pt idx="3736">
                  <c:v>344.3725</c:v>
                </c:pt>
                <c:pt idx="3737">
                  <c:v>348.4452</c:v>
                </c:pt>
                <c:pt idx="3738">
                  <c:v>370.8538</c:v>
                </c:pt>
                <c:pt idx="3739">
                  <c:v>378.4059999999998</c:v>
                </c:pt>
                <c:pt idx="3740">
                  <c:v>352.2834999999998</c:v>
                </c:pt>
                <c:pt idx="3741">
                  <c:v>356.929</c:v>
                </c:pt>
                <c:pt idx="3742">
                  <c:v>343.1988</c:v>
                </c:pt>
                <c:pt idx="3743">
                  <c:v>334.9761999999998</c:v>
                </c:pt>
                <c:pt idx="3744">
                  <c:v>325.4926</c:v>
                </c:pt>
                <c:pt idx="3745">
                  <c:v>367.7377</c:v>
                </c:pt>
                <c:pt idx="3746">
                  <c:v>368.5224</c:v>
                </c:pt>
                <c:pt idx="3747">
                  <c:v>379.3212</c:v>
                </c:pt>
                <c:pt idx="3748">
                  <c:v>335.7576</c:v>
                </c:pt>
                <c:pt idx="3749">
                  <c:v>393.1217</c:v>
                </c:pt>
                <c:pt idx="3750">
                  <c:v>368.054</c:v>
                </c:pt>
                <c:pt idx="3751">
                  <c:v>364.8183</c:v>
                </c:pt>
                <c:pt idx="3752">
                  <c:v>369.2101</c:v>
                </c:pt>
                <c:pt idx="3753">
                  <c:v>373.0485</c:v>
                </c:pt>
                <c:pt idx="3754">
                  <c:v>326.6558</c:v>
                </c:pt>
                <c:pt idx="3755">
                  <c:v>342.892</c:v>
                </c:pt>
                <c:pt idx="3756">
                  <c:v>381.0758</c:v>
                </c:pt>
                <c:pt idx="3757">
                  <c:v>375.1234</c:v>
                </c:pt>
                <c:pt idx="3758">
                  <c:v>369.0027</c:v>
                </c:pt>
                <c:pt idx="3759">
                  <c:v>340.9242</c:v>
                </c:pt>
                <c:pt idx="3760">
                  <c:v>347.6877</c:v>
                </c:pt>
                <c:pt idx="3761">
                  <c:v>351.2276</c:v>
                </c:pt>
                <c:pt idx="3762">
                  <c:v>349.0025</c:v>
                </c:pt>
                <c:pt idx="3763">
                  <c:v>360.2617</c:v>
                </c:pt>
                <c:pt idx="3764">
                  <c:v>350.3454</c:v>
                </c:pt>
                <c:pt idx="3765">
                  <c:v>358.7067</c:v>
                </c:pt>
                <c:pt idx="3766">
                  <c:v>359.1469</c:v>
                </c:pt>
                <c:pt idx="3767">
                  <c:v>359.6063</c:v>
                </c:pt>
                <c:pt idx="3768">
                  <c:v>378.9334999999998</c:v>
                </c:pt>
                <c:pt idx="3769">
                  <c:v>364.8903</c:v>
                </c:pt>
                <c:pt idx="3770">
                  <c:v>360.2676</c:v>
                </c:pt>
                <c:pt idx="3771">
                  <c:v>370.3346</c:v>
                </c:pt>
                <c:pt idx="3772">
                  <c:v>365.699</c:v>
                </c:pt>
                <c:pt idx="3773">
                  <c:v>362.6921</c:v>
                </c:pt>
                <c:pt idx="3774">
                  <c:v>344.6394</c:v>
                </c:pt>
                <c:pt idx="3775">
                  <c:v>343.1287</c:v>
                </c:pt>
                <c:pt idx="3776">
                  <c:v>364.0705</c:v>
                </c:pt>
                <c:pt idx="3777">
                  <c:v>375.1436</c:v>
                </c:pt>
                <c:pt idx="3778">
                  <c:v>363.109</c:v>
                </c:pt>
                <c:pt idx="3779">
                  <c:v>358.5721</c:v>
                </c:pt>
                <c:pt idx="3780">
                  <c:v>347.2653</c:v>
                </c:pt>
                <c:pt idx="3781">
                  <c:v>334.2275</c:v>
                </c:pt>
                <c:pt idx="3782">
                  <c:v>348.6895</c:v>
                </c:pt>
                <c:pt idx="3783">
                  <c:v>355.9306</c:v>
                </c:pt>
                <c:pt idx="3784">
                  <c:v>350.6454</c:v>
                </c:pt>
                <c:pt idx="3785">
                  <c:v>347.8884</c:v>
                </c:pt>
                <c:pt idx="3786">
                  <c:v>353.5683</c:v>
                </c:pt>
                <c:pt idx="3787">
                  <c:v>356.8216</c:v>
                </c:pt>
                <c:pt idx="3788">
                  <c:v>357.0295</c:v>
                </c:pt>
                <c:pt idx="3789">
                  <c:v>352.4296</c:v>
                </c:pt>
                <c:pt idx="3790">
                  <c:v>359.9485</c:v>
                </c:pt>
                <c:pt idx="3791">
                  <c:v>367.9259999999998</c:v>
                </c:pt>
                <c:pt idx="3792">
                  <c:v>361.1586</c:v>
                </c:pt>
                <c:pt idx="3793">
                  <c:v>362.5013</c:v>
                </c:pt>
                <c:pt idx="3794">
                  <c:v>377.3985</c:v>
                </c:pt>
                <c:pt idx="3795">
                  <c:v>336.937</c:v>
                </c:pt>
                <c:pt idx="3796">
                  <c:v>315.0067</c:v>
                </c:pt>
                <c:pt idx="3797">
                  <c:v>329.6733</c:v>
                </c:pt>
                <c:pt idx="3798">
                  <c:v>355.6876</c:v>
                </c:pt>
                <c:pt idx="3799">
                  <c:v>348.9012</c:v>
                </c:pt>
                <c:pt idx="3800">
                  <c:v>335.2976</c:v>
                </c:pt>
                <c:pt idx="3801">
                  <c:v>333.7205</c:v>
                </c:pt>
                <c:pt idx="3802">
                  <c:v>327.4517</c:v>
                </c:pt>
                <c:pt idx="3803">
                  <c:v>333.9646</c:v>
                </c:pt>
                <c:pt idx="3804">
                  <c:v>355.7471</c:v>
                </c:pt>
                <c:pt idx="3805">
                  <c:v>363.1066</c:v>
                </c:pt>
                <c:pt idx="3806">
                  <c:v>379.9902999999998</c:v>
                </c:pt>
                <c:pt idx="3807">
                  <c:v>354.2282999999998</c:v>
                </c:pt>
                <c:pt idx="3808">
                  <c:v>354.1392</c:v>
                </c:pt>
                <c:pt idx="3809">
                  <c:v>353.0617</c:v>
                </c:pt>
                <c:pt idx="3810">
                  <c:v>363.7466</c:v>
                </c:pt>
                <c:pt idx="3811">
                  <c:v>369.7923</c:v>
                </c:pt>
                <c:pt idx="3812">
                  <c:v>344.7123</c:v>
                </c:pt>
                <c:pt idx="3813">
                  <c:v>335.665</c:v>
                </c:pt>
                <c:pt idx="3814">
                  <c:v>341.8137</c:v>
                </c:pt>
                <c:pt idx="3815">
                  <c:v>332.4915999999998</c:v>
                </c:pt>
                <c:pt idx="3816">
                  <c:v>352.7359999999998</c:v>
                </c:pt>
                <c:pt idx="3817">
                  <c:v>383.6858</c:v>
                </c:pt>
                <c:pt idx="3818">
                  <c:v>351.9030999999998</c:v>
                </c:pt>
                <c:pt idx="3819">
                  <c:v>384.9457</c:v>
                </c:pt>
                <c:pt idx="3820">
                  <c:v>351.0994</c:v>
                </c:pt>
                <c:pt idx="3821">
                  <c:v>354.7845</c:v>
                </c:pt>
                <c:pt idx="3822">
                  <c:v>380.3058</c:v>
                </c:pt>
                <c:pt idx="3823">
                  <c:v>337.6801</c:v>
                </c:pt>
                <c:pt idx="3824">
                  <c:v>361.6317</c:v>
                </c:pt>
                <c:pt idx="3825">
                  <c:v>369.4498</c:v>
                </c:pt>
                <c:pt idx="3826">
                  <c:v>319.0858</c:v>
                </c:pt>
                <c:pt idx="3827">
                  <c:v>346.9750999999998</c:v>
                </c:pt>
                <c:pt idx="3828">
                  <c:v>346.0376</c:v>
                </c:pt>
                <c:pt idx="3829">
                  <c:v>347.8807</c:v>
                </c:pt>
                <c:pt idx="3830">
                  <c:v>332.0394</c:v>
                </c:pt>
                <c:pt idx="3831">
                  <c:v>344.8435</c:v>
                </c:pt>
                <c:pt idx="3832">
                  <c:v>351.8475</c:v>
                </c:pt>
                <c:pt idx="3833">
                  <c:v>366.4150999999998</c:v>
                </c:pt>
                <c:pt idx="3834">
                  <c:v>365.0872</c:v>
                </c:pt>
                <c:pt idx="3835">
                  <c:v>343.2026</c:v>
                </c:pt>
                <c:pt idx="3836">
                  <c:v>346.692</c:v>
                </c:pt>
                <c:pt idx="3837">
                  <c:v>342.3625</c:v>
                </c:pt>
                <c:pt idx="3838">
                  <c:v>360.3641</c:v>
                </c:pt>
                <c:pt idx="3839">
                  <c:v>349.2882999999998</c:v>
                </c:pt>
                <c:pt idx="3840">
                  <c:v>351.5955</c:v>
                </c:pt>
                <c:pt idx="3841">
                  <c:v>320.0224</c:v>
                </c:pt>
                <c:pt idx="3842">
                  <c:v>344.9902</c:v>
                </c:pt>
                <c:pt idx="3843">
                  <c:v>357.6876</c:v>
                </c:pt>
                <c:pt idx="3844">
                  <c:v>367.5885</c:v>
                </c:pt>
                <c:pt idx="3845">
                  <c:v>352.0291</c:v>
                </c:pt>
                <c:pt idx="3846">
                  <c:v>322.1622</c:v>
                </c:pt>
                <c:pt idx="3847">
                  <c:v>365.0754</c:v>
                </c:pt>
                <c:pt idx="3848">
                  <c:v>365.1755</c:v>
                </c:pt>
                <c:pt idx="3849">
                  <c:v>344.3953</c:v>
                </c:pt>
                <c:pt idx="3850">
                  <c:v>337.6052</c:v>
                </c:pt>
                <c:pt idx="3851">
                  <c:v>344.1051</c:v>
                </c:pt>
                <c:pt idx="3852">
                  <c:v>350.6781</c:v>
                </c:pt>
                <c:pt idx="3853">
                  <c:v>335.8461</c:v>
                </c:pt>
                <c:pt idx="3854">
                  <c:v>363.6583</c:v>
                </c:pt>
                <c:pt idx="3855">
                  <c:v>343.2722</c:v>
                </c:pt>
                <c:pt idx="3856">
                  <c:v>358.8888</c:v>
                </c:pt>
                <c:pt idx="3857">
                  <c:v>340.2742</c:v>
                </c:pt>
                <c:pt idx="3858">
                  <c:v>347.9968999999998</c:v>
                </c:pt>
                <c:pt idx="3859">
                  <c:v>349.3236</c:v>
                </c:pt>
                <c:pt idx="3860">
                  <c:v>334.4034</c:v>
                </c:pt>
                <c:pt idx="3861">
                  <c:v>353.1536</c:v>
                </c:pt>
                <c:pt idx="3862">
                  <c:v>340.1984</c:v>
                </c:pt>
                <c:pt idx="3863">
                  <c:v>339.0554</c:v>
                </c:pt>
                <c:pt idx="3864">
                  <c:v>350.6054</c:v>
                </c:pt>
                <c:pt idx="3865">
                  <c:v>355.9537</c:v>
                </c:pt>
                <c:pt idx="3866">
                  <c:v>339.7102</c:v>
                </c:pt>
                <c:pt idx="3867">
                  <c:v>333.1551</c:v>
                </c:pt>
                <c:pt idx="3868">
                  <c:v>346.7944</c:v>
                </c:pt>
                <c:pt idx="3869">
                  <c:v>347.2847</c:v>
                </c:pt>
                <c:pt idx="3870">
                  <c:v>344.8049</c:v>
                </c:pt>
                <c:pt idx="3871">
                  <c:v>349.5478</c:v>
                </c:pt>
                <c:pt idx="3872">
                  <c:v>345.0309</c:v>
                </c:pt>
                <c:pt idx="3873">
                  <c:v>318.3024</c:v>
                </c:pt>
                <c:pt idx="3874">
                  <c:v>317.6182</c:v>
                </c:pt>
                <c:pt idx="3875">
                  <c:v>347.6322</c:v>
                </c:pt>
                <c:pt idx="3876">
                  <c:v>356.0514</c:v>
                </c:pt>
                <c:pt idx="3877">
                  <c:v>358.9691</c:v>
                </c:pt>
                <c:pt idx="3878">
                  <c:v>359.7484</c:v>
                </c:pt>
                <c:pt idx="3879">
                  <c:v>354.5138</c:v>
                </c:pt>
                <c:pt idx="3880">
                  <c:v>347.4822</c:v>
                </c:pt>
                <c:pt idx="3881">
                  <c:v>337.0538</c:v>
                </c:pt>
                <c:pt idx="3882">
                  <c:v>331.5948</c:v>
                </c:pt>
                <c:pt idx="3883">
                  <c:v>317.6837</c:v>
                </c:pt>
                <c:pt idx="3884">
                  <c:v>332.2423</c:v>
                </c:pt>
                <c:pt idx="3885">
                  <c:v>341.8653</c:v>
                </c:pt>
                <c:pt idx="3886">
                  <c:v>330.0258</c:v>
                </c:pt>
                <c:pt idx="3887">
                  <c:v>346.4108</c:v>
                </c:pt>
                <c:pt idx="3888">
                  <c:v>328.2311999999998</c:v>
                </c:pt>
                <c:pt idx="3889">
                  <c:v>324.075</c:v>
                </c:pt>
                <c:pt idx="3890">
                  <c:v>343.3827</c:v>
                </c:pt>
                <c:pt idx="3891">
                  <c:v>344.2791</c:v>
                </c:pt>
                <c:pt idx="3892">
                  <c:v>345.2079</c:v>
                </c:pt>
                <c:pt idx="3893">
                  <c:v>338.8241</c:v>
                </c:pt>
                <c:pt idx="3894">
                  <c:v>352.3651</c:v>
                </c:pt>
                <c:pt idx="3895">
                  <c:v>361.4657</c:v>
                </c:pt>
                <c:pt idx="3896">
                  <c:v>361.9232</c:v>
                </c:pt>
                <c:pt idx="3897">
                  <c:v>340.324</c:v>
                </c:pt>
                <c:pt idx="3898">
                  <c:v>360.4915999999998</c:v>
                </c:pt>
                <c:pt idx="3899">
                  <c:v>350.7207</c:v>
                </c:pt>
                <c:pt idx="3900">
                  <c:v>304.9114</c:v>
                </c:pt>
                <c:pt idx="3901">
                  <c:v>328.1083</c:v>
                </c:pt>
                <c:pt idx="3902">
                  <c:v>367.3905</c:v>
                </c:pt>
                <c:pt idx="3903">
                  <c:v>330.3498</c:v>
                </c:pt>
                <c:pt idx="3904">
                  <c:v>324.2256</c:v>
                </c:pt>
                <c:pt idx="3905">
                  <c:v>368.0583</c:v>
                </c:pt>
                <c:pt idx="3906">
                  <c:v>364.171</c:v>
                </c:pt>
                <c:pt idx="3907">
                  <c:v>321.5445</c:v>
                </c:pt>
                <c:pt idx="3908">
                  <c:v>338.0803</c:v>
                </c:pt>
                <c:pt idx="3909">
                  <c:v>324.4234</c:v>
                </c:pt>
                <c:pt idx="3910">
                  <c:v>330.6814</c:v>
                </c:pt>
                <c:pt idx="3911">
                  <c:v>318.6115</c:v>
                </c:pt>
                <c:pt idx="3912">
                  <c:v>363.2716</c:v>
                </c:pt>
                <c:pt idx="3913">
                  <c:v>332.3114</c:v>
                </c:pt>
                <c:pt idx="3914">
                  <c:v>351.1805</c:v>
                </c:pt>
                <c:pt idx="3915">
                  <c:v>360.6088</c:v>
                </c:pt>
                <c:pt idx="3916">
                  <c:v>326.0555</c:v>
                </c:pt>
                <c:pt idx="3917">
                  <c:v>359.05</c:v>
                </c:pt>
                <c:pt idx="3918">
                  <c:v>339.7539</c:v>
                </c:pt>
                <c:pt idx="3919">
                  <c:v>336.2868</c:v>
                </c:pt>
                <c:pt idx="3920">
                  <c:v>324.6737</c:v>
                </c:pt>
                <c:pt idx="3921">
                  <c:v>339.5697</c:v>
                </c:pt>
                <c:pt idx="3922">
                  <c:v>342.6328</c:v>
                </c:pt>
                <c:pt idx="3923">
                  <c:v>319.7669</c:v>
                </c:pt>
                <c:pt idx="3924">
                  <c:v>352.5769</c:v>
                </c:pt>
                <c:pt idx="3925">
                  <c:v>333.4844</c:v>
                </c:pt>
                <c:pt idx="3926">
                  <c:v>358.5079</c:v>
                </c:pt>
                <c:pt idx="3927">
                  <c:v>348.9491</c:v>
                </c:pt>
                <c:pt idx="3928">
                  <c:v>373.645</c:v>
                </c:pt>
                <c:pt idx="3929">
                  <c:v>321.6114</c:v>
                </c:pt>
                <c:pt idx="3930">
                  <c:v>360.9760999999998</c:v>
                </c:pt>
                <c:pt idx="3931">
                  <c:v>356.0257</c:v>
                </c:pt>
                <c:pt idx="3932">
                  <c:v>321.511</c:v>
                </c:pt>
                <c:pt idx="3933">
                  <c:v>316.1245</c:v>
                </c:pt>
                <c:pt idx="3934">
                  <c:v>339.1778</c:v>
                </c:pt>
                <c:pt idx="3935">
                  <c:v>355.2941</c:v>
                </c:pt>
                <c:pt idx="3936">
                  <c:v>333.303</c:v>
                </c:pt>
                <c:pt idx="3937">
                  <c:v>322.6434</c:v>
                </c:pt>
                <c:pt idx="3938">
                  <c:v>315.5204</c:v>
                </c:pt>
                <c:pt idx="3939">
                  <c:v>347.0647</c:v>
                </c:pt>
                <c:pt idx="3940">
                  <c:v>352.7209999999998</c:v>
                </c:pt>
                <c:pt idx="3941">
                  <c:v>344.9363999999998</c:v>
                </c:pt>
                <c:pt idx="3942">
                  <c:v>337.7982</c:v>
                </c:pt>
                <c:pt idx="3943">
                  <c:v>340.5081</c:v>
                </c:pt>
                <c:pt idx="3944">
                  <c:v>345.3349</c:v>
                </c:pt>
                <c:pt idx="3945">
                  <c:v>331.4407</c:v>
                </c:pt>
                <c:pt idx="3946">
                  <c:v>323.0757</c:v>
                </c:pt>
                <c:pt idx="3947">
                  <c:v>316.9818</c:v>
                </c:pt>
                <c:pt idx="3948">
                  <c:v>334.1926</c:v>
                </c:pt>
                <c:pt idx="3949">
                  <c:v>337.1855</c:v>
                </c:pt>
                <c:pt idx="3950">
                  <c:v>345.8795</c:v>
                </c:pt>
                <c:pt idx="3951">
                  <c:v>364.7414</c:v>
                </c:pt>
                <c:pt idx="3952">
                  <c:v>347.749</c:v>
                </c:pt>
                <c:pt idx="3953">
                  <c:v>340.448</c:v>
                </c:pt>
                <c:pt idx="3954">
                  <c:v>360.7207</c:v>
                </c:pt>
                <c:pt idx="3955">
                  <c:v>344.9390999999998</c:v>
                </c:pt>
                <c:pt idx="3956">
                  <c:v>329.783</c:v>
                </c:pt>
                <c:pt idx="3957">
                  <c:v>362.3930999999998</c:v>
                </c:pt>
                <c:pt idx="3958">
                  <c:v>345.907</c:v>
                </c:pt>
                <c:pt idx="3959">
                  <c:v>339.3073</c:v>
                </c:pt>
                <c:pt idx="3960">
                  <c:v>331.8042</c:v>
                </c:pt>
                <c:pt idx="3961">
                  <c:v>335.6765</c:v>
                </c:pt>
                <c:pt idx="3962">
                  <c:v>332.1251</c:v>
                </c:pt>
                <c:pt idx="3963">
                  <c:v>314.7682</c:v>
                </c:pt>
                <c:pt idx="3964">
                  <c:v>332.0467</c:v>
                </c:pt>
                <c:pt idx="3965">
                  <c:v>351.8982999999998</c:v>
                </c:pt>
                <c:pt idx="3966">
                  <c:v>344.9854</c:v>
                </c:pt>
                <c:pt idx="3967">
                  <c:v>353.0419</c:v>
                </c:pt>
                <c:pt idx="3968">
                  <c:v>351.579</c:v>
                </c:pt>
                <c:pt idx="3969">
                  <c:v>317.5595</c:v>
                </c:pt>
                <c:pt idx="3970">
                  <c:v>324.3386</c:v>
                </c:pt>
                <c:pt idx="3971">
                  <c:v>357.9573</c:v>
                </c:pt>
                <c:pt idx="3972">
                  <c:v>361.174</c:v>
                </c:pt>
                <c:pt idx="3973">
                  <c:v>337.6426</c:v>
                </c:pt>
                <c:pt idx="3974">
                  <c:v>321.0210999999998</c:v>
                </c:pt>
                <c:pt idx="3975">
                  <c:v>359.9149</c:v>
                </c:pt>
                <c:pt idx="3976">
                  <c:v>359.5187</c:v>
                </c:pt>
                <c:pt idx="3977">
                  <c:v>326.6124</c:v>
                </c:pt>
                <c:pt idx="3978">
                  <c:v>345.8114</c:v>
                </c:pt>
                <c:pt idx="3979">
                  <c:v>348.8314999999998</c:v>
                </c:pt>
                <c:pt idx="3980">
                  <c:v>308.5765</c:v>
                </c:pt>
                <c:pt idx="3981">
                  <c:v>318.9588</c:v>
                </c:pt>
                <c:pt idx="3982">
                  <c:v>339.7668</c:v>
                </c:pt>
                <c:pt idx="3983">
                  <c:v>329.8795</c:v>
                </c:pt>
                <c:pt idx="3984">
                  <c:v>334.4112</c:v>
                </c:pt>
                <c:pt idx="3985">
                  <c:v>347.4945</c:v>
                </c:pt>
                <c:pt idx="3986">
                  <c:v>355.1556</c:v>
                </c:pt>
                <c:pt idx="3987">
                  <c:v>356.7996</c:v>
                </c:pt>
                <c:pt idx="3988">
                  <c:v>358.544</c:v>
                </c:pt>
                <c:pt idx="3989">
                  <c:v>348.9427</c:v>
                </c:pt>
                <c:pt idx="3990">
                  <c:v>355.8733</c:v>
                </c:pt>
                <c:pt idx="3991">
                  <c:v>360.4028</c:v>
                </c:pt>
                <c:pt idx="3992">
                  <c:v>352.4164999999998</c:v>
                </c:pt>
                <c:pt idx="3993">
                  <c:v>337.4809999999998</c:v>
                </c:pt>
                <c:pt idx="3994">
                  <c:v>348.709</c:v>
                </c:pt>
                <c:pt idx="3995">
                  <c:v>356.1392</c:v>
                </c:pt>
                <c:pt idx="3996">
                  <c:v>331.7607</c:v>
                </c:pt>
                <c:pt idx="3997">
                  <c:v>336.96</c:v>
                </c:pt>
                <c:pt idx="3998">
                  <c:v>343.5783</c:v>
                </c:pt>
                <c:pt idx="3999">
                  <c:v>357.9498</c:v>
                </c:pt>
                <c:pt idx="4000">
                  <c:v>341.7598</c:v>
                </c:pt>
                <c:pt idx="4001">
                  <c:v>338.7017</c:v>
                </c:pt>
                <c:pt idx="4002">
                  <c:v>347.6001</c:v>
                </c:pt>
                <c:pt idx="4003">
                  <c:v>360.8895</c:v>
                </c:pt>
                <c:pt idx="4004">
                  <c:v>339.8806</c:v>
                </c:pt>
                <c:pt idx="4005">
                  <c:v>346.7362999999998</c:v>
                </c:pt>
                <c:pt idx="4006">
                  <c:v>329.2536</c:v>
                </c:pt>
                <c:pt idx="4007">
                  <c:v>331.45</c:v>
                </c:pt>
                <c:pt idx="4008">
                  <c:v>336.2338</c:v>
                </c:pt>
                <c:pt idx="4009">
                  <c:v>339.881</c:v>
                </c:pt>
                <c:pt idx="4010">
                  <c:v>343.234</c:v>
                </c:pt>
                <c:pt idx="4011">
                  <c:v>324.0503</c:v>
                </c:pt>
                <c:pt idx="4012">
                  <c:v>348.0025</c:v>
                </c:pt>
                <c:pt idx="4013">
                  <c:v>351.4562</c:v>
                </c:pt>
                <c:pt idx="4014">
                  <c:v>360.8158</c:v>
                </c:pt>
                <c:pt idx="4015">
                  <c:v>332.136</c:v>
                </c:pt>
                <c:pt idx="4016">
                  <c:v>340.4349</c:v>
                </c:pt>
                <c:pt idx="4017">
                  <c:v>351.7288</c:v>
                </c:pt>
                <c:pt idx="4018">
                  <c:v>340.9108</c:v>
                </c:pt>
                <c:pt idx="4019">
                  <c:v>359.1466</c:v>
                </c:pt>
                <c:pt idx="4020">
                  <c:v>349.6316</c:v>
                </c:pt>
                <c:pt idx="4021">
                  <c:v>327.5102</c:v>
                </c:pt>
                <c:pt idx="4022">
                  <c:v>363.7639</c:v>
                </c:pt>
                <c:pt idx="4023">
                  <c:v>331.1762</c:v>
                </c:pt>
                <c:pt idx="4024">
                  <c:v>323.311</c:v>
                </c:pt>
                <c:pt idx="4025">
                  <c:v>339.1234</c:v>
                </c:pt>
                <c:pt idx="4026">
                  <c:v>326.1081</c:v>
                </c:pt>
                <c:pt idx="4027">
                  <c:v>327.4868999999998</c:v>
                </c:pt>
                <c:pt idx="4028">
                  <c:v>316.1675</c:v>
                </c:pt>
                <c:pt idx="4029">
                  <c:v>320.7016</c:v>
                </c:pt>
                <c:pt idx="4030">
                  <c:v>308.5308</c:v>
                </c:pt>
                <c:pt idx="4031">
                  <c:v>347.9662</c:v>
                </c:pt>
                <c:pt idx="4032">
                  <c:v>337.0754</c:v>
                </c:pt>
                <c:pt idx="4033">
                  <c:v>337.9859</c:v>
                </c:pt>
                <c:pt idx="4034">
                  <c:v>367.2089</c:v>
                </c:pt>
                <c:pt idx="4035">
                  <c:v>332.3483</c:v>
                </c:pt>
                <c:pt idx="4036">
                  <c:v>298.576</c:v>
                </c:pt>
                <c:pt idx="4037">
                  <c:v>390.3235</c:v>
                </c:pt>
                <c:pt idx="4038">
                  <c:v>351.1903</c:v>
                </c:pt>
                <c:pt idx="4039">
                  <c:v>359.0867</c:v>
                </c:pt>
                <c:pt idx="4040">
                  <c:v>351.7787</c:v>
                </c:pt>
                <c:pt idx="4041">
                  <c:v>336.5409</c:v>
                </c:pt>
                <c:pt idx="4042">
                  <c:v>360.0326</c:v>
                </c:pt>
                <c:pt idx="4043">
                  <c:v>352.3944</c:v>
                </c:pt>
                <c:pt idx="4044">
                  <c:v>323.9053</c:v>
                </c:pt>
                <c:pt idx="4045">
                  <c:v>363.2118</c:v>
                </c:pt>
                <c:pt idx="4046">
                  <c:v>365.7312999999998</c:v>
                </c:pt>
                <c:pt idx="4047">
                  <c:v>347.2710999999998</c:v>
                </c:pt>
                <c:pt idx="4048">
                  <c:v>359.0225</c:v>
                </c:pt>
                <c:pt idx="4049">
                  <c:v>342.2139</c:v>
                </c:pt>
                <c:pt idx="4050">
                  <c:v>322.5248</c:v>
                </c:pt>
                <c:pt idx="4051">
                  <c:v>335.0962999999998</c:v>
                </c:pt>
                <c:pt idx="4052">
                  <c:v>330.2598</c:v>
                </c:pt>
                <c:pt idx="4053">
                  <c:v>336.6359</c:v>
                </c:pt>
                <c:pt idx="4054">
                  <c:v>331.2529</c:v>
                </c:pt>
                <c:pt idx="4055">
                  <c:v>350.4234999999998</c:v>
                </c:pt>
                <c:pt idx="4056">
                  <c:v>350.9616</c:v>
                </c:pt>
                <c:pt idx="4057">
                  <c:v>331.8627</c:v>
                </c:pt>
                <c:pt idx="4058">
                  <c:v>318.6494</c:v>
                </c:pt>
                <c:pt idx="4059">
                  <c:v>333.4114</c:v>
                </c:pt>
                <c:pt idx="4060">
                  <c:v>337.8561</c:v>
                </c:pt>
                <c:pt idx="4061">
                  <c:v>337.708</c:v>
                </c:pt>
                <c:pt idx="4062">
                  <c:v>341.4806</c:v>
                </c:pt>
                <c:pt idx="4063">
                  <c:v>316.2595</c:v>
                </c:pt>
                <c:pt idx="4064">
                  <c:v>324.2762999999998</c:v>
                </c:pt>
                <c:pt idx="4065">
                  <c:v>362.6356</c:v>
                </c:pt>
                <c:pt idx="4066">
                  <c:v>374.3788</c:v>
                </c:pt>
                <c:pt idx="4067">
                  <c:v>352.3288</c:v>
                </c:pt>
                <c:pt idx="4068">
                  <c:v>347.3639</c:v>
                </c:pt>
                <c:pt idx="4069">
                  <c:v>349.1239</c:v>
                </c:pt>
                <c:pt idx="4070">
                  <c:v>356.0146</c:v>
                </c:pt>
                <c:pt idx="4071">
                  <c:v>341.5979</c:v>
                </c:pt>
                <c:pt idx="4072">
                  <c:v>332.5812999999998</c:v>
                </c:pt>
                <c:pt idx="4073">
                  <c:v>344.3875</c:v>
                </c:pt>
                <c:pt idx="4074">
                  <c:v>331.973</c:v>
                </c:pt>
                <c:pt idx="4075">
                  <c:v>332.1707</c:v>
                </c:pt>
                <c:pt idx="4076">
                  <c:v>325.1842</c:v>
                </c:pt>
                <c:pt idx="4077">
                  <c:v>323.4841</c:v>
                </c:pt>
                <c:pt idx="4078">
                  <c:v>319.5115</c:v>
                </c:pt>
                <c:pt idx="4079">
                  <c:v>307.529</c:v>
                </c:pt>
                <c:pt idx="4080">
                  <c:v>330.2277</c:v>
                </c:pt>
                <c:pt idx="4081">
                  <c:v>328.6965</c:v>
                </c:pt>
                <c:pt idx="4082">
                  <c:v>328.872</c:v>
                </c:pt>
                <c:pt idx="4083">
                  <c:v>336.3887</c:v>
                </c:pt>
                <c:pt idx="4084">
                  <c:v>336.2730999999998</c:v>
                </c:pt>
                <c:pt idx="4085">
                  <c:v>356.2736</c:v>
                </c:pt>
                <c:pt idx="4086">
                  <c:v>350.3976</c:v>
                </c:pt>
                <c:pt idx="4087">
                  <c:v>334.5278</c:v>
                </c:pt>
                <c:pt idx="4088">
                  <c:v>325.0644</c:v>
                </c:pt>
                <c:pt idx="4089">
                  <c:v>324.2787</c:v>
                </c:pt>
                <c:pt idx="4090">
                  <c:v>338.3568</c:v>
                </c:pt>
                <c:pt idx="4091">
                  <c:v>347.9635</c:v>
                </c:pt>
                <c:pt idx="4092">
                  <c:v>333.4637</c:v>
                </c:pt>
                <c:pt idx="4093">
                  <c:v>329.1934</c:v>
                </c:pt>
                <c:pt idx="4094">
                  <c:v>352.649</c:v>
                </c:pt>
                <c:pt idx="4095">
                  <c:v>358.107</c:v>
                </c:pt>
                <c:pt idx="4096">
                  <c:v>340.6582</c:v>
                </c:pt>
                <c:pt idx="4097">
                  <c:v>310.5303</c:v>
                </c:pt>
                <c:pt idx="4098">
                  <c:v>323.0631</c:v>
                </c:pt>
                <c:pt idx="4099">
                  <c:v>335.6012</c:v>
                </c:pt>
                <c:pt idx="4100">
                  <c:v>338.9497</c:v>
                </c:pt>
                <c:pt idx="4101">
                  <c:v>335.262</c:v>
                </c:pt>
                <c:pt idx="4102">
                  <c:v>344.9492</c:v>
                </c:pt>
                <c:pt idx="4103">
                  <c:v>308.8935</c:v>
                </c:pt>
                <c:pt idx="4104">
                  <c:v>297.6686</c:v>
                </c:pt>
                <c:pt idx="4105">
                  <c:v>336.2302999999998</c:v>
                </c:pt>
                <c:pt idx="4106">
                  <c:v>334.8984</c:v>
                </c:pt>
                <c:pt idx="4107">
                  <c:v>312.4804999999998</c:v>
                </c:pt>
                <c:pt idx="4108">
                  <c:v>330.3277</c:v>
                </c:pt>
                <c:pt idx="4109">
                  <c:v>334.8637</c:v>
                </c:pt>
                <c:pt idx="4110">
                  <c:v>362.0784</c:v>
                </c:pt>
                <c:pt idx="4111">
                  <c:v>332.8318</c:v>
                </c:pt>
                <c:pt idx="4112">
                  <c:v>307.1915</c:v>
                </c:pt>
                <c:pt idx="4113">
                  <c:v>328.192</c:v>
                </c:pt>
                <c:pt idx="4114">
                  <c:v>332.2379999999998</c:v>
                </c:pt>
                <c:pt idx="4115">
                  <c:v>344.1152</c:v>
                </c:pt>
                <c:pt idx="4116">
                  <c:v>331.1219</c:v>
                </c:pt>
                <c:pt idx="4117">
                  <c:v>338.8026</c:v>
                </c:pt>
                <c:pt idx="4118">
                  <c:v>345.8254</c:v>
                </c:pt>
                <c:pt idx="4119">
                  <c:v>323.3654</c:v>
                </c:pt>
                <c:pt idx="4120">
                  <c:v>307.0406</c:v>
                </c:pt>
                <c:pt idx="4121">
                  <c:v>363.0309999999998</c:v>
                </c:pt>
                <c:pt idx="4122">
                  <c:v>336.1983</c:v>
                </c:pt>
                <c:pt idx="4123">
                  <c:v>311.2729</c:v>
                </c:pt>
                <c:pt idx="4124">
                  <c:v>313.8416</c:v>
                </c:pt>
                <c:pt idx="4125">
                  <c:v>312.4247</c:v>
                </c:pt>
                <c:pt idx="4126">
                  <c:v>318.3652</c:v>
                </c:pt>
                <c:pt idx="4127">
                  <c:v>325.2160999999998</c:v>
                </c:pt>
                <c:pt idx="4128">
                  <c:v>347.474</c:v>
                </c:pt>
                <c:pt idx="4129">
                  <c:v>334.3876</c:v>
                </c:pt>
                <c:pt idx="4130">
                  <c:v>314.8773</c:v>
                </c:pt>
                <c:pt idx="4131">
                  <c:v>309.7224</c:v>
                </c:pt>
                <c:pt idx="4132">
                  <c:v>374.9599</c:v>
                </c:pt>
                <c:pt idx="4133">
                  <c:v>332.3865</c:v>
                </c:pt>
                <c:pt idx="4134">
                  <c:v>321.2097</c:v>
                </c:pt>
                <c:pt idx="4135">
                  <c:v>320.0310999999998</c:v>
                </c:pt>
                <c:pt idx="4136">
                  <c:v>329.6156</c:v>
                </c:pt>
                <c:pt idx="4137">
                  <c:v>319.5368</c:v>
                </c:pt>
                <c:pt idx="4138">
                  <c:v>297.3478</c:v>
                </c:pt>
                <c:pt idx="4139">
                  <c:v>336.9918</c:v>
                </c:pt>
                <c:pt idx="4140">
                  <c:v>301.2924</c:v>
                </c:pt>
                <c:pt idx="4141">
                  <c:v>315.3255</c:v>
                </c:pt>
                <c:pt idx="4142">
                  <c:v>299.8674</c:v>
                </c:pt>
                <c:pt idx="4143">
                  <c:v>367.5721</c:v>
                </c:pt>
                <c:pt idx="4144">
                  <c:v>326.6103</c:v>
                </c:pt>
                <c:pt idx="4145">
                  <c:v>352.2697</c:v>
                </c:pt>
                <c:pt idx="4146">
                  <c:v>324.2398</c:v>
                </c:pt>
                <c:pt idx="4147">
                  <c:v>315.5932999999998</c:v>
                </c:pt>
                <c:pt idx="4148">
                  <c:v>312.4752</c:v>
                </c:pt>
                <c:pt idx="4149">
                  <c:v>317.8293</c:v>
                </c:pt>
                <c:pt idx="4150">
                  <c:v>303.3745</c:v>
                </c:pt>
                <c:pt idx="4151">
                  <c:v>308.1282</c:v>
                </c:pt>
                <c:pt idx="4152">
                  <c:v>317.2264</c:v>
                </c:pt>
                <c:pt idx="4153">
                  <c:v>312.5698</c:v>
                </c:pt>
                <c:pt idx="4154">
                  <c:v>326.6536</c:v>
                </c:pt>
                <c:pt idx="4155">
                  <c:v>321.7306</c:v>
                </c:pt>
                <c:pt idx="4156">
                  <c:v>341.1217</c:v>
                </c:pt>
                <c:pt idx="4157">
                  <c:v>368.3287</c:v>
                </c:pt>
                <c:pt idx="4158">
                  <c:v>335.6287</c:v>
                </c:pt>
                <c:pt idx="4159">
                  <c:v>320.5362999999998</c:v>
                </c:pt>
                <c:pt idx="4160">
                  <c:v>334.4638</c:v>
                </c:pt>
                <c:pt idx="4161">
                  <c:v>351.413</c:v>
                </c:pt>
                <c:pt idx="4162">
                  <c:v>311.6981</c:v>
                </c:pt>
                <c:pt idx="4163">
                  <c:v>297.8554</c:v>
                </c:pt>
                <c:pt idx="4164">
                  <c:v>310.2534</c:v>
                </c:pt>
                <c:pt idx="4165">
                  <c:v>323.0843</c:v>
                </c:pt>
                <c:pt idx="4166">
                  <c:v>317.7122</c:v>
                </c:pt>
                <c:pt idx="4167">
                  <c:v>307.7729</c:v>
                </c:pt>
                <c:pt idx="4168">
                  <c:v>328.8210999999998</c:v>
                </c:pt>
                <c:pt idx="4169">
                  <c:v>335.6641</c:v>
                </c:pt>
                <c:pt idx="4170">
                  <c:v>324.5153</c:v>
                </c:pt>
                <c:pt idx="4171">
                  <c:v>334.1245</c:v>
                </c:pt>
                <c:pt idx="4172">
                  <c:v>319.4428</c:v>
                </c:pt>
                <c:pt idx="4173">
                  <c:v>312.9149</c:v>
                </c:pt>
                <c:pt idx="4174">
                  <c:v>335.946</c:v>
                </c:pt>
                <c:pt idx="4175">
                  <c:v>346.2795</c:v>
                </c:pt>
                <c:pt idx="4176">
                  <c:v>333.7138</c:v>
                </c:pt>
                <c:pt idx="4177">
                  <c:v>325.5569</c:v>
                </c:pt>
                <c:pt idx="4178">
                  <c:v>317.8333</c:v>
                </c:pt>
                <c:pt idx="4179">
                  <c:v>323.3001</c:v>
                </c:pt>
                <c:pt idx="4180">
                  <c:v>319.3087</c:v>
                </c:pt>
                <c:pt idx="4181">
                  <c:v>304.9725</c:v>
                </c:pt>
                <c:pt idx="4182">
                  <c:v>319.1505</c:v>
                </c:pt>
                <c:pt idx="4183">
                  <c:v>329.5472</c:v>
                </c:pt>
                <c:pt idx="4184">
                  <c:v>321.1214</c:v>
                </c:pt>
                <c:pt idx="4185">
                  <c:v>310.3495</c:v>
                </c:pt>
                <c:pt idx="4186">
                  <c:v>311.8426</c:v>
                </c:pt>
                <c:pt idx="4187">
                  <c:v>317.904</c:v>
                </c:pt>
                <c:pt idx="4188">
                  <c:v>309.4386</c:v>
                </c:pt>
                <c:pt idx="4189">
                  <c:v>311.5352999999998</c:v>
                </c:pt>
                <c:pt idx="4190">
                  <c:v>307.6592</c:v>
                </c:pt>
                <c:pt idx="4191">
                  <c:v>304.7205</c:v>
                </c:pt>
                <c:pt idx="4192">
                  <c:v>326.4370999999998</c:v>
                </c:pt>
                <c:pt idx="4193">
                  <c:v>332.7735</c:v>
                </c:pt>
                <c:pt idx="4194">
                  <c:v>329.6691</c:v>
                </c:pt>
                <c:pt idx="4195">
                  <c:v>315.37</c:v>
                </c:pt>
                <c:pt idx="4196">
                  <c:v>311.3684</c:v>
                </c:pt>
                <c:pt idx="4197">
                  <c:v>324.4699</c:v>
                </c:pt>
                <c:pt idx="4198">
                  <c:v>334.1893</c:v>
                </c:pt>
                <c:pt idx="4199">
                  <c:v>312.0206</c:v>
                </c:pt>
                <c:pt idx="4200">
                  <c:v>327.7553</c:v>
                </c:pt>
                <c:pt idx="4201">
                  <c:v>344.0886</c:v>
                </c:pt>
                <c:pt idx="4202">
                  <c:v>329.7621</c:v>
                </c:pt>
                <c:pt idx="4203">
                  <c:v>332.145</c:v>
                </c:pt>
                <c:pt idx="4204">
                  <c:v>322.4286999999998</c:v>
                </c:pt>
                <c:pt idx="4205">
                  <c:v>325.9864999999998</c:v>
                </c:pt>
                <c:pt idx="4206">
                  <c:v>331.794</c:v>
                </c:pt>
                <c:pt idx="4207">
                  <c:v>315.8583</c:v>
                </c:pt>
                <c:pt idx="4208">
                  <c:v>322.3065</c:v>
                </c:pt>
                <c:pt idx="4209">
                  <c:v>312.0352</c:v>
                </c:pt>
                <c:pt idx="4210">
                  <c:v>335.0045</c:v>
                </c:pt>
                <c:pt idx="4211">
                  <c:v>355.5235</c:v>
                </c:pt>
                <c:pt idx="4212">
                  <c:v>314.2644</c:v>
                </c:pt>
                <c:pt idx="4213">
                  <c:v>346.5467</c:v>
                </c:pt>
                <c:pt idx="4214">
                  <c:v>350.7404</c:v>
                </c:pt>
                <c:pt idx="4215">
                  <c:v>296.8229</c:v>
                </c:pt>
                <c:pt idx="4216">
                  <c:v>329.478</c:v>
                </c:pt>
                <c:pt idx="4217">
                  <c:v>312.9498</c:v>
                </c:pt>
                <c:pt idx="4218">
                  <c:v>321.1103</c:v>
                </c:pt>
                <c:pt idx="4219">
                  <c:v>333.3053</c:v>
                </c:pt>
                <c:pt idx="4220">
                  <c:v>301.5539</c:v>
                </c:pt>
                <c:pt idx="4221">
                  <c:v>321.8265</c:v>
                </c:pt>
                <c:pt idx="4222">
                  <c:v>339.2309</c:v>
                </c:pt>
                <c:pt idx="4223">
                  <c:v>308.0022</c:v>
                </c:pt>
                <c:pt idx="4224">
                  <c:v>309.2332</c:v>
                </c:pt>
                <c:pt idx="4225">
                  <c:v>321.6123</c:v>
                </c:pt>
                <c:pt idx="4226">
                  <c:v>316.7979999999998</c:v>
                </c:pt>
                <c:pt idx="4227">
                  <c:v>315.2823</c:v>
                </c:pt>
                <c:pt idx="4228">
                  <c:v>335.7128</c:v>
                </c:pt>
                <c:pt idx="4229">
                  <c:v>328.9668</c:v>
                </c:pt>
                <c:pt idx="4230">
                  <c:v>304.1682</c:v>
                </c:pt>
                <c:pt idx="4231">
                  <c:v>343.2245</c:v>
                </c:pt>
                <c:pt idx="4232">
                  <c:v>302.0968999999998</c:v>
                </c:pt>
                <c:pt idx="4233">
                  <c:v>312.9877</c:v>
                </c:pt>
                <c:pt idx="4234">
                  <c:v>313.0023</c:v>
                </c:pt>
                <c:pt idx="4235">
                  <c:v>313.0023</c:v>
                </c:pt>
                <c:pt idx="4236">
                  <c:v>339.1637</c:v>
                </c:pt>
                <c:pt idx="4237">
                  <c:v>305.4775</c:v>
                </c:pt>
                <c:pt idx="4238">
                  <c:v>326.7808</c:v>
                </c:pt>
                <c:pt idx="4239">
                  <c:v>304.5225</c:v>
                </c:pt>
                <c:pt idx="4240">
                  <c:v>321.5878</c:v>
                </c:pt>
                <c:pt idx="4241">
                  <c:v>329.4379</c:v>
                </c:pt>
                <c:pt idx="4242">
                  <c:v>290.896</c:v>
                </c:pt>
                <c:pt idx="4243">
                  <c:v>287.0021</c:v>
                </c:pt>
                <c:pt idx="4244">
                  <c:v>327.035</c:v>
                </c:pt>
                <c:pt idx="4245">
                  <c:v>337.2806</c:v>
                </c:pt>
                <c:pt idx="4246">
                  <c:v>305.8202</c:v>
                </c:pt>
                <c:pt idx="4247">
                  <c:v>336.257</c:v>
                </c:pt>
                <c:pt idx="4248">
                  <c:v>315.6537</c:v>
                </c:pt>
                <c:pt idx="4249">
                  <c:v>313.5224</c:v>
                </c:pt>
                <c:pt idx="4250">
                  <c:v>303.2106</c:v>
                </c:pt>
                <c:pt idx="4251">
                  <c:v>326.4288</c:v>
                </c:pt>
                <c:pt idx="4252">
                  <c:v>326.3303</c:v>
                </c:pt>
                <c:pt idx="4253">
                  <c:v>317.7988999999998</c:v>
                </c:pt>
                <c:pt idx="4254">
                  <c:v>331.8117</c:v>
                </c:pt>
                <c:pt idx="4255">
                  <c:v>314.9275</c:v>
                </c:pt>
                <c:pt idx="4256">
                  <c:v>313.6261</c:v>
                </c:pt>
                <c:pt idx="4257">
                  <c:v>317.2844</c:v>
                </c:pt>
                <c:pt idx="4258">
                  <c:v>342.0282</c:v>
                </c:pt>
                <c:pt idx="4259">
                  <c:v>336.6665</c:v>
                </c:pt>
                <c:pt idx="4260">
                  <c:v>311.535</c:v>
                </c:pt>
                <c:pt idx="4261">
                  <c:v>309.0496</c:v>
                </c:pt>
                <c:pt idx="4262">
                  <c:v>318.8249</c:v>
                </c:pt>
                <c:pt idx="4263">
                  <c:v>317.7949</c:v>
                </c:pt>
                <c:pt idx="4264">
                  <c:v>334.6679</c:v>
                </c:pt>
                <c:pt idx="4265">
                  <c:v>323.9232</c:v>
                </c:pt>
                <c:pt idx="4266">
                  <c:v>326.4176</c:v>
                </c:pt>
                <c:pt idx="4267">
                  <c:v>310.8321</c:v>
                </c:pt>
                <c:pt idx="4268">
                  <c:v>300.6538</c:v>
                </c:pt>
                <c:pt idx="4269">
                  <c:v>333.0893</c:v>
                </c:pt>
                <c:pt idx="4270">
                  <c:v>330.1522</c:v>
                </c:pt>
                <c:pt idx="4271">
                  <c:v>313.6489</c:v>
                </c:pt>
                <c:pt idx="4272">
                  <c:v>306.1063</c:v>
                </c:pt>
                <c:pt idx="4273">
                  <c:v>316.8501</c:v>
                </c:pt>
                <c:pt idx="4274">
                  <c:v>328.371</c:v>
                </c:pt>
                <c:pt idx="4275">
                  <c:v>330.0024</c:v>
                </c:pt>
                <c:pt idx="4276">
                  <c:v>324.279</c:v>
                </c:pt>
                <c:pt idx="4277">
                  <c:v>305.3794</c:v>
                </c:pt>
                <c:pt idx="4278">
                  <c:v>308.3673</c:v>
                </c:pt>
                <c:pt idx="4279">
                  <c:v>326.5134</c:v>
                </c:pt>
                <c:pt idx="4280">
                  <c:v>326.143</c:v>
                </c:pt>
                <c:pt idx="4281">
                  <c:v>310.5471</c:v>
                </c:pt>
                <c:pt idx="4282">
                  <c:v>314.3362</c:v>
                </c:pt>
                <c:pt idx="4283">
                  <c:v>296.8265</c:v>
                </c:pt>
                <c:pt idx="4284">
                  <c:v>288.6946</c:v>
                </c:pt>
                <c:pt idx="4285">
                  <c:v>319.6981</c:v>
                </c:pt>
                <c:pt idx="4286">
                  <c:v>321.9046</c:v>
                </c:pt>
                <c:pt idx="4287">
                  <c:v>309.3696</c:v>
                </c:pt>
                <c:pt idx="4288">
                  <c:v>313.0693</c:v>
                </c:pt>
                <c:pt idx="4289">
                  <c:v>339.9662</c:v>
                </c:pt>
                <c:pt idx="4290">
                  <c:v>336.5922</c:v>
                </c:pt>
                <c:pt idx="4291">
                  <c:v>302.6133</c:v>
                </c:pt>
                <c:pt idx="4292">
                  <c:v>307.1034</c:v>
                </c:pt>
                <c:pt idx="4293">
                  <c:v>324.8477</c:v>
                </c:pt>
                <c:pt idx="4294">
                  <c:v>329.2453</c:v>
                </c:pt>
                <c:pt idx="4295">
                  <c:v>314.2518</c:v>
                </c:pt>
                <c:pt idx="4296">
                  <c:v>304.4828</c:v>
                </c:pt>
                <c:pt idx="4297">
                  <c:v>319.9152999999998</c:v>
                </c:pt>
                <c:pt idx="4298">
                  <c:v>325.0024</c:v>
                </c:pt>
                <c:pt idx="4299">
                  <c:v>320.1823</c:v>
                </c:pt>
                <c:pt idx="4300">
                  <c:v>316.0179</c:v>
                </c:pt>
                <c:pt idx="4301">
                  <c:v>322.5742</c:v>
                </c:pt>
                <c:pt idx="4302">
                  <c:v>321.3397</c:v>
                </c:pt>
                <c:pt idx="4303">
                  <c:v>331.1781</c:v>
                </c:pt>
                <c:pt idx="4304">
                  <c:v>333.7674</c:v>
                </c:pt>
                <c:pt idx="4305">
                  <c:v>342.6129</c:v>
                </c:pt>
                <c:pt idx="4306">
                  <c:v>324.2766</c:v>
                </c:pt>
                <c:pt idx="4307">
                  <c:v>318.9213999999998</c:v>
                </c:pt>
                <c:pt idx="4308">
                  <c:v>297.9306</c:v>
                </c:pt>
                <c:pt idx="4309">
                  <c:v>290.8932</c:v>
                </c:pt>
                <c:pt idx="4310">
                  <c:v>305.5329</c:v>
                </c:pt>
                <c:pt idx="4311">
                  <c:v>310.5193</c:v>
                </c:pt>
                <c:pt idx="4312">
                  <c:v>321.6174</c:v>
                </c:pt>
                <c:pt idx="4313">
                  <c:v>283.4852999999998</c:v>
                </c:pt>
                <c:pt idx="4314">
                  <c:v>298.757</c:v>
                </c:pt>
                <c:pt idx="4315">
                  <c:v>307.2977</c:v>
                </c:pt>
                <c:pt idx="4316">
                  <c:v>317.3810999999998</c:v>
                </c:pt>
                <c:pt idx="4317">
                  <c:v>340.9766999999998</c:v>
                </c:pt>
                <c:pt idx="4318">
                  <c:v>352.2749</c:v>
                </c:pt>
                <c:pt idx="4319">
                  <c:v>325.3137</c:v>
                </c:pt>
                <c:pt idx="4320">
                  <c:v>289.6603</c:v>
                </c:pt>
                <c:pt idx="4321">
                  <c:v>311.3698</c:v>
                </c:pt>
                <c:pt idx="4322">
                  <c:v>300.2334999999998</c:v>
                </c:pt>
                <c:pt idx="4323">
                  <c:v>302.2137</c:v>
                </c:pt>
                <c:pt idx="4324">
                  <c:v>306.4938</c:v>
                </c:pt>
                <c:pt idx="4325">
                  <c:v>330.1742</c:v>
                </c:pt>
                <c:pt idx="4326">
                  <c:v>330.4824</c:v>
                </c:pt>
                <c:pt idx="4327">
                  <c:v>313.6544</c:v>
                </c:pt>
                <c:pt idx="4328">
                  <c:v>333.913</c:v>
                </c:pt>
                <c:pt idx="4329">
                  <c:v>283.0659</c:v>
                </c:pt>
                <c:pt idx="4330">
                  <c:v>305.838</c:v>
                </c:pt>
                <c:pt idx="4331">
                  <c:v>328.3988</c:v>
                </c:pt>
                <c:pt idx="4332">
                  <c:v>342.3586</c:v>
                </c:pt>
                <c:pt idx="4333">
                  <c:v>303.9824</c:v>
                </c:pt>
                <c:pt idx="4334">
                  <c:v>301.0122</c:v>
                </c:pt>
                <c:pt idx="4335">
                  <c:v>306.9227</c:v>
                </c:pt>
                <c:pt idx="4336">
                  <c:v>302.118</c:v>
                </c:pt>
                <c:pt idx="4337">
                  <c:v>306.8368</c:v>
                </c:pt>
                <c:pt idx="4338">
                  <c:v>340.4977</c:v>
                </c:pt>
                <c:pt idx="4339">
                  <c:v>301.2773</c:v>
                </c:pt>
                <c:pt idx="4340">
                  <c:v>284.9444</c:v>
                </c:pt>
                <c:pt idx="4341">
                  <c:v>317.3837</c:v>
                </c:pt>
                <c:pt idx="4342">
                  <c:v>333.7626</c:v>
                </c:pt>
                <c:pt idx="4343">
                  <c:v>304.1496</c:v>
                </c:pt>
                <c:pt idx="4344">
                  <c:v>322.5427</c:v>
                </c:pt>
                <c:pt idx="4345">
                  <c:v>311.6882</c:v>
                </c:pt>
                <c:pt idx="4346">
                  <c:v>310.8799</c:v>
                </c:pt>
                <c:pt idx="4347">
                  <c:v>291.0434</c:v>
                </c:pt>
                <c:pt idx="4348">
                  <c:v>330.0373</c:v>
                </c:pt>
                <c:pt idx="4349">
                  <c:v>311.564</c:v>
                </c:pt>
                <c:pt idx="4350">
                  <c:v>322.9248</c:v>
                </c:pt>
                <c:pt idx="4351">
                  <c:v>331.7992</c:v>
                </c:pt>
                <c:pt idx="4352">
                  <c:v>321.5476</c:v>
                </c:pt>
                <c:pt idx="4353">
                  <c:v>326.2769</c:v>
                </c:pt>
                <c:pt idx="4354">
                  <c:v>331.1959</c:v>
                </c:pt>
                <c:pt idx="4355">
                  <c:v>299.6757</c:v>
                </c:pt>
                <c:pt idx="4356">
                  <c:v>317.4725</c:v>
                </c:pt>
                <c:pt idx="4357">
                  <c:v>328.0769</c:v>
                </c:pt>
                <c:pt idx="4358">
                  <c:v>326.7261999999998</c:v>
                </c:pt>
                <c:pt idx="4359">
                  <c:v>326.7512</c:v>
                </c:pt>
                <c:pt idx="4360">
                  <c:v>328.4800999999998</c:v>
                </c:pt>
                <c:pt idx="4361">
                  <c:v>314.4230999999998</c:v>
                </c:pt>
                <c:pt idx="4362">
                  <c:v>344.9547</c:v>
                </c:pt>
                <c:pt idx="4363">
                  <c:v>334.892</c:v>
                </c:pt>
                <c:pt idx="4364">
                  <c:v>308.2210999999998</c:v>
                </c:pt>
                <c:pt idx="4365">
                  <c:v>318.9241</c:v>
                </c:pt>
                <c:pt idx="4366">
                  <c:v>326.323</c:v>
                </c:pt>
                <c:pt idx="4367">
                  <c:v>321.9854999999998</c:v>
                </c:pt>
                <c:pt idx="4368">
                  <c:v>322.6406</c:v>
                </c:pt>
                <c:pt idx="4369">
                  <c:v>312.3087</c:v>
                </c:pt>
                <c:pt idx="4370">
                  <c:v>307.9213999999998</c:v>
                </c:pt>
                <c:pt idx="4371">
                  <c:v>310.2619</c:v>
                </c:pt>
                <c:pt idx="4372">
                  <c:v>334.5584</c:v>
                </c:pt>
                <c:pt idx="4373">
                  <c:v>320.3333</c:v>
                </c:pt>
                <c:pt idx="4374">
                  <c:v>295.4014</c:v>
                </c:pt>
                <c:pt idx="4375">
                  <c:v>301.0347</c:v>
                </c:pt>
                <c:pt idx="4376">
                  <c:v>309.7429</c:v>
                </c:pt>
                <c:pt idx="4377">
                  <c:v>296.7442</c:v>
                </c:pt>
                <c:pt idx="4378">
                  <c:v>292.727</c:v>
                </c:pt>
                <c:pt idx="4379">
                  <c:v>294.6992</c:v>
                </c:pt>
                <c:pt idx="4380">
                  <c:v>294.705</c:v>
                </c:pt>
                <c:pt idx="4381">
                  <c:v>304.9621</c:v>
                </c:pt>
                <c:pt idx="4382">
                  <c:v>287.3731</c:v>
                </c:pt>
                <c:pt idx="4383">
                  <c:v>284.3915</c:v>
                </c:pt>
                <c:pt idx="4384">
                  <c:v>320.514</c:v>
                </c:pt>
                <c:pt idx="4385">
                  <c:v>328.194</c:v>
                </c:pt>
                <c:pt idx="4386">
                  <c:v>311.2752</c:v>
                </c:pt>
                <c:pt idx="4387">
                  <c:v>300.7080999999998</c:v>
                </c:pt>
                <c:pt idx="4388">
                  <c:v>296.5415</c:v>
                </c:pt>
                <c:pt idx="4389">
                  <c:v>285.6346</c:v>
                </c:pt>
                <c:pt idx="4390">
                  <c:v>285.7864999999998</c:v>
                </c:pt>
                <c:pt idx="4391">
                  <c:v>303.7259</c:v>
                </c:pt>
                <c:pt idx="4392">
                  <c:v>308.1073</c:v>
                </c:pt>
                <c:pt idx="4393">
                  <c:v>305.6579</c:v>
                </c:pt>
                <c:pt idx="4394">
                  <c:v>303.2176</c:v>
                </c:pt>
                <c:pt idx="4395">
                  <c:v>312.5673</c:v>
                </c:pt>
                <c:pt idx="4396">
                  <c:v>306.2310999999998</c:v>
                </c:pt>
                <c:pt idx="4397">
                  <c:v>296.088</c:v>
                </c:pt>
                <c:pt idx="4398">
                  <c:v>303.3637</c:v>
                </c:pt>
                <c:pt idx="4399">
                  <c:v>301.5409</c:v>
                </c:pt>
                <c:pt idx="4400">
                  <c:v>309.3032</c:v>
                </c:pt>
                <c:pt idx="4401">
                  <c:v>325.3715</c:v>
                </c:pt>
                <c:pt idx="4402">
                  <c:v>310.9678</c:v>
                </c:pt>
                <c:pt idx="4403">
                  <c:v>308.635</c:v>
                </c:pt>
                <c:pt idx="4404">
                  <c:v>298.0960999999998</c:v>
                </c:pt>
                <c:pt idx="4405">
                  <c:v>302.4288</c:v>
                </c:pt>
                <c:pt idx="4406">
                  <c:v>318.2845</c:v>
                </c:pt>
                <c:pt idx="4407">
                  <c:v>307.0214999999998</c:v>
                </c:pt>
                <c:pt idx="4408">
                  <c:v>289.9574</c:v>
                </c:pt>
                <c:pt idx="4409">
                  <c:v>325.9434</c:v>
                </c:pt>
                <c:pt idx="4410">
                  <c:v>309.9426</c:v>
                </c:pt>
                <c:pt idx="4411">
                  <c:v>307.8602</c:v>
                </c:pt>
                <c:pt idx="4412">
                  <c:v>281.6702</c:v>
                </c:pt>
                <c:pt idx="4413">
                  <c:v>289.5348</c:v>
                </c:pt>
                <c:pt idx="4414">
                  <c:v>307.1619</c:v>
                </c:pt>
                <c:pt idx="4415">
                  <c:v>294.2654</c:v>
                </c:pt>
                <c:pt idx="4416">
                  <c:v>287.1851</c:v>
                </c:pt>
                <c:pt idx="4417">
                  <c:v>289.7334999999998</c:v>
                </c:pt>
                <c:pt idx="4418">
                  <c:v>299.9608</c:v>
                </c:pt>
                <c:pt idx="4419">
                  <c:v>310.1556</c:v>
                </c:pt>
                <c:pt idx="4420">
                  <c:v>310.2852999999998</c:v>
                </c:pt>
                <c:pt idx="4421">
                  <c:v>301.5974</c:v>
                </c:pt>
                <c:pt idx="4422">
                  <c:v>276.8324</c:v>
                </c:pt>
                <c:pt idx="4423">
                  <c:v>306.6161</c:v>
                </c:pt>
                <c:pt idx="4424">
                  <c:v>325.1352</c:v>
                </c:pt>
                <c:pt idx="4425">
                  <c:v>307.1259</c:v>
                </c:pt>
                <c:pt idx="4426">
                  <c:v>289.5894</c:v>
                </c:pt>
                <c:pt idx="4427">
                  <c:v>297.7779</c:v>
                </c:pt>
                <c:pt idx="4428">
                  <c:v>318.4646</c:v>
                </c:pt>
                <c:pt idx="4429">
                  <c:v>295.623</c:v>
                </c:pt>
                <c:pt idx="4430">
                  <c:v>289.4888</c:v>
                </c:pt>
                <c:pt idx="4431">
                  <c:v>301.1007</c:v>
                </c:pt>
                <c:pt idx="4432">
                  <c:v>331.4653</c:v>
                </c:pt>
                <c:pt idx="4433">
                  <c:v>310.1327</c:v>
                </c:pt>
                <c:pt idx="4434">
                  <c:v>318.7732</c:v>
                </c:pt>
                <c:pt idx="4435">
                  <c:v>269.2693</c:v>
                </c:pt>
                <c:pt idx="4436">
                  <c:v>317.2545</c:v>
                </c:pt>
                <c:pt idx="4437">
                  <c:v>281.9336</c:v>
                </c:pt>
                <c:pt idx="4438">
                  <c:v>320.5635</c:v>
                </c:pt>
                <c:pt idx="4439">
                  <c:v>347.7873</c:v>
                </c:pt>
                <c:pt idx="4440">
                  <c:v>326.3205</c:v>
                </c:pt>
                <c:pt idx="4441">
                  <c:v>322.1968</c:v>
                </c:pt>
                <c:pt idx="4442">
                  <c:v>297.0205</c:v>
                </c:pt>
                <c:pt idx="4443">
                  <c:v>307.8169</c:v>
                </c:pt>
                <c:pt idx="4444">
                  <c:v>284.5558</c:v>
                </c:pt>
                <c:pt idx="4445">
                  <c:v>299.0167</c:v>
                </c:pt>
                <c:pt idx="4446">
                  <c:v>294.803</c:v>
                </c:pt>
                <c:pt idx="4447">
                  <c:v>294.8778</c:v>
                </c:pt>
                <c:pt idx="4448">
                  <c:v>292.4048</c:v>
                </c:pt>
                <c:pt idx="4449">
                  <c:v>285.1553</c:v>
                </c:pt>
                <c:pt idx="4450">
                  <c:v>325.4528</c:v>
                </c:pt>
                <c:pt idx="4451">
                  <c:v>318.7900999999998</c:v>
                </c:pt>
                <c:pt idx="4452">
                  <c:v>301.9585</c:v>
                </c:pt>
                <c:pt idx="4453">
                  <c:v>302.2669</c:v>
                </c:pt>
                <c:pt idx="4454">
                  <c:v>287.683</c:v>
                </c:pt>
                <c:pt idx="4455">
                  <c:v>300.7256</c:v>
                </c:pt>
                <c:pt idx="4456">
                  <c:v>279.836</c:v>
                </c:pt>
                <c:pt idx="4457">
                  <c:v>287.756</c:v>
                </c:pt>
                <c:pt idx="4458">
                  <c:v>312.7007</c:v>
                </c:pt>
                <c:pt idx="4459">
                  <c:v>306.8951</c:v>
                </c:pt>
                <c:pt idx="4460">
                  <c:v>312.7104</c:v>
                </c:pt>
                <c:pt idx="4461">
                  <c:v>306.4229999999998</c:v>
                </c:pt>
                <c:pt idx="4462">
                  <c:v>308.8178</c:v>
                </c:pt>
                <c:pt idx="4463">
                  <c:v>271.5652</c:v>
                </c:pt>
                <c:pt idx="4464">
                  <c:v>264.3316</c:v>
                </c:pt>
                <c:pt idx="4465">
                  <c:v>277.0581</c:v>
                </c:pt>
                <c:pt idx="4466">
                  <c:v>289.2426</c:v>
                </c:pt>
                <c:pt idx="4467">
                  <c:v>283.527</c:v>
                </c:pt>
                <c:pt idx="4468">
                  <c:v>309.0117</c:v>
                </c:pt>
                <c:pt idx="4469">
                  <c:v>298.3807</c:v>
                </c:pt>
                <c:pt idx="4470">
                  <c:v>303.7665</c:v>
                </c:pt>
                <c:pt idx="4471">
                  <c:v>301.8967</c:v>
                </c:pt>
                <c:pt idx="4472">
                  <c:v>289.9844</c:v>
                </c:pt>
                <c:pt idx="4473">
                  <c:v>270.3348</c:v>
                </c:pt>
                <c:pt idx="4474">
                  <c:v>272.1497</c:v>
                </c:pt>
                <c:pt idx="4475">
                  <c:v>296.7312999999998</c:v>
                </c:pt>
                <c:pt idx="4476">
                  <c:v>315.053</c:v>
                </c:pt>
                <c:pt idx="4477">
                  <c:v>301.5177</c:v>
                </c:pt>
                <c:pt idx="4478">
                  <c:v>305.6017</c:v>
                </c:pt>
                <c:pt idx="4479">
                  <c:v>295.0162999999998</c:v>
                </c:pt>
                <c:pt idx="4480">
                  <c:v>291.8910999999998</c:v>
                </c:pt>
                <c:pt idx="4481">
                  <c:v>309.8441</c:v>
                </c:pt>
                <c:pt idx="4482">
                  <c:v>296.576</c:v>
                </c:pt>
                <c:pt idx="4483">
                  <c:v>286.7017</c:v>
                </c:pt>
                <c:pt idx="4484">
                  <c:v>294.0350999999998</c:v>
                </c:pt>
                <c:pt idx="4485">
                  <c:v>301.4836999999998</c:v>
                </c:pt>
                <c:pt idx="4486">
                  <c:v>290.8847</c:v>
                </c:pt>
                <c:pt idx="4487">
                  <c:v>294.5772</c:v>
                </c:pt>
                <c:pt idx="4488">
                  <c:v>314.1908</c:v>
                </c:pt>
                <c:pt idx="4489">
                  <c:v>310.0849</c:v>
                </c:pt>
                <c:pt idx="4490">
                  <c:v>305.861</c:v>
                </c:pt>
                <c:pt idx="4491">
                  <c:v>293.6643</c:v>
                </c:pt>
                <c:pt idx="4492">
                  <c:v>289.8647</c:v>
                </c:pt>
                <c:pt idx="4493">
                  <c:v>306.5442</c:v>
                </c:pt>
                <c:pt idx="4494">
                  <c:v>305.1387</c:v>
                </c:pt>
                <c:pt idx="4495">
                  <c:v>295.5864</c:v>
                </c:pt>
                <c:pt idx="4496">
                  <c:v>299.2171</c:v>
                </c:pt>
                <c:pt idx="4497">
                  <c:v>292.3129</c:v>
                </c:pt>
                <c:pt idx="4498">
                  <c:v>299.5245</c:v>
                </c:pt>
                <c:pt idx="4499">
                  <c:v>292.3285</c:v>
                </c:pt>
                <c:pt idx="4500">
                  <c:v>295.1892</c:v>
                </c:pt>
                <c:pt idx="4501">
                  <c:v>306.1515</c:v>
                </c:pt>
                <c:pt idx="4502">
                  <c:v>296.8951</c:v>
                </c:pt>
                <c:pt idx="4503">
                  <c:v>313.8038</c:v>
                </c:pt>
                <c:pt idx="4504">
                  <c:v>293.055</c:v>
                </c:pt>
                <c:pt idx="4505">
                  <c:v>272.2027</c:v>
                </c:pt>
                <c:pt idx="4506">
                  <c:v>291.6505</c:v>
                </c:pt>
                <c:pt idx="4507">
                  <c:v>290.8088</c:v>
                </c:pt>
                <c:pt idx="4508">
                  <c:v>313.5698</c:v>
                </c:pt>
                <c:pt idx="4509">
                  <c:v>297.8895</c:v>
                </c:pt>
                <c:pt idx="4510">
                  <c:v>273.7551</c:v>
                </c:pt>
                <c:pt idx="4511">
                  <c:v>286.218</c:v>
                </c:pt>
                <c:pt idx="4512">
                  <c:v>307.8492</c:v>
                </c:pt>
                <c:pt idx="4513">
                  <c:v>295.3948</c:v>
                </c:pt>
                <c:pt idx="4514">
                  <c:v>271.9579</c:v>
                </c:pt>
                <c:pt idx="4515">
                  <c:v>296.9978</c:v>
                </c:pt>
                <c:pt idx="4516">
                  <c:v>295.4846</c:v>
                </c:pt>
                <c:pt idx="4517">
                  <c:v>304.1918</c:v>
                </c:pt>
                <c:pt idx="4518">
                  <c:v>292.5796</c:v>
                </c:pt>
                <c:pt idx="4519">
                  <c:v>280.9995</c:v>
                </c:pt>
                <c:pt idx="4520">
                  <c:v>304.5814999999998</c:v>
                </c:pt>
                <c:pt idx="4521">
                  <c:v>290.2952</c:v>
                </c:pt>
                <c:pt idx="4522">
                  <c:v>284.0300999999998</c:v>
                </c:pt>
                <c:pt idx="4523">
                  <c:v>276.1071</c:v>
                </c:pt>
                <c:pt idx="4524">
                  <c:v>310.9928</c:v>
                </c:pt>
                <c:pt idx="4525">
                  <c:v>297.3417</c:v>
                </c:pt>
                <c:pt idx="4526">
                  <c:v>317.5433</c:v>
                </c:pt>
                <c:pt idx="4527">
                  <c:v>313.0842</c:v>
                </c:pt>
                <c:pt idx="4528">
                  <c:v>313.1386</c:v>
                </c:pt>
                <c:pt idx="4529">
                  <c:v>300.5127</c:v>
                </c:pt>
                <c:pt idx="4530">
                  <c:v>279.7749</c:v>
                </c:pt>
                <c:pt idx="4531">
                  <c:v>312.3823</c:v>
                </c:pt>
                <c:pt idx="4532">
                  <c:v>319.4189</c:v>
                </c:pt>
                <c:pt idx="4533">
                  <c:v>272.7412</c:v>
                </c:pt>
                <c:pt idx="4534">
                  <c:v>304.2780999999998</c:v>
                </c:pt>
                <c:pt idx="4535">
                  <c:v>247.1919</c:v>
                </c:pt>
                <c:pt idx="4536">
                  <c:v>320.4577</c:v>
                </c:pt>
                <c:pt idx="4537">
                  <c:v>300.3649</c:v>
                </c:pt>
                <c:pt idx="4538">
                  <c:v>332.1051</c:v>
                </c:pt>
                <c:pt idx="4539">
                  <c:v>287.746</c:v>
                </c:pt>
                <c:pt idx="4540">
                  <c:v>310.7797</c:v>
                </c:pt>
                <c:pt idx="4541">
                  <c:v>292.1977</c:v>
                </c:pt>
                <c:pt idx="4542">
                  <c:v>303.1331</c:v>
                </c:pt>
                <c:pt idx="4543">
                  <c:v>315.0810999999998</c:v>
                </c:pt>
                <c:pt idx="4544">
                  <c:v>270.336</c:v>
                </c:pt>
                <c:pt idx="4545">
                  <c:v>285.877</c:v>
                </c:pt>
                <c:pt idx="4546">
                  <c:v>307.4789</c:v>
                </c:pt>
                <c:pt idx="4547">
                  <c:v>285.2782</c:v>
                </c:pt>
                <c:pt idx="4548">
                  <c:v>314.3062</c:v>
                </c:pt>
                <c:pt idx="4549">
                  <c:v>310.3706</c:v>
                </c:pt>
                <c:pt idx="4550">
                  <c:v>309.8555</c:v>
                </c:pt>
                <c:pt idx="4551">
                  <c:v>350.4826</c:v>
                </c:pt>
                <c:pt idx="4552">
                  <c:v>303.83</c:v>
                </c:pt>
                <c:pt idx="4553">
                  <c:v>265.8262999999998</c:v>
                </c:pt>
                <c:pt idx="4554">
                  <c:v>308.004</c:v>
                </c:pt>
                <c:pt idx="4555">
                  <c:v>291.6772</c:v>
                </c:pt>
                <c:pt idx="4556">
                  <c:v>283.4145</c:v>
                </c:pt>
                <c:pt idx="4557">
                  <c:v>293.9759</c:v>
                </c:pt>
                <c:pt idx="4558">
                  <c:v>283.0713</c:v>
                </c:pt>
                <c:pt idx="4559">
                  <c:v>292.7544</c:v>
                </c:pt>
                <c:pt idx="4560">
                  <c:v>288.707</c:v>
                </c:pt>
                <c:pt idx="4561">
                  <c:v>306.0952</c:v>
                </c:pt>
                <c:pt idx="4562">
                  <c:v>298.3168</c:v>
                </c:pt>
                <c:pt idx="4563">
                  <c:v>304.5919</c:v>
                </c:pt>
                <c:pt idx="4564">
                  <c:v>285.4256</c:v>
                </c:pt>
                <c:pt idx="4565">
                  <c:v>295.0243</c:v>
                </c:pt>
                <c:pt idx="4566">
                  <c:v>291.8884</c:v>
                </c:pt>
                <c:pt idx="4567">
                  <c:v>295.2184999999998</c:v>
                </c:pt>
                <c:pt idx="4568">
                  <c:v>290.23</c:v>
                </c:pt>
                <c:pt idx="4569">
                  <c:v>301.294</c:v>
                </c:pt>
                <c:pt idx="4570">
                  <c:v>310.3121</c:v>
                </c:pt>
                <c:pt idx="4571">
                  <c:v>308.4220999999998</c:v>
                </c:pt>
                <c:pt idx="4572">
                  <c:v>310.1778</c:v>
                </c:pt>
                <c:pt idx="4573">
                  <c:v>291.9956</c:v>
                </c:pt>
                <c:pt idx="4574">
                  <c:v>291.6926</c:v>
                </c:pt>
                <c:pt idx="4575">
                  <c:v>317.1635</c:v>
                </c:pt>
                <c:pt idx="4576">
                  <c:v>316.4977</c:v>
                </c:pt>
                <c:pt idx="4577">
                  <c:v>289.8503</c:v>
                </c:pt>
                <c:pt idx="4578">
                  <c:v>282.1827</c:v>
                </c:pt>
                <c:pt idx="4579">
                  <c:v>297.3164</c:v>
                </c:pt>
                <c:pt idx="4580">
                  <c:v>334.3481</c:v>
                </c:pt>
                <c:pt idx="4581">
                  <c:v>330.2541</c:v>
                </c:pt>
                <c:pt idx="4582">
                  <c:v>300.4986</c:v>
                </c:pt>
                <c:pt idx="4583">
                  <c:v>308.2057</c:v>
                </c:pt>
                <c:pt idx="4584">
                  <c:v>312.2279</c:v>
                </c:pt>
                <c:pt idx="4585">
                  <c:v>296.915</c:v>
                </c:pt>
                <c:pt idx="4586">
                  <c:v>279.5796</c:v>
                </c:pt>
                <c:pt idx="4587">
                  <c:v>288.4578</c:v>
                </c:pt>
                <c:pt idx="4588">
                  <c:v>304.7139</c:v>
                </c:pt>
                <c:pt idx="4589">
                  <c:v>286.0052</c:v>
                </c:pt>
                <c:pt idx="4590">
                  <c:v>274.1118</c:v>
                </c:pt>
                <c:pt idx="4591">
                  <c:v>274.5347</c:v>
                </c:pt>
                <c:pt idx="4592">
                  <c:v>282.5434</c:v>
                </c:pt>
                <c:pt idx="4593">
                  <c:v>294.4524</c:v>
                </c:pt>
                <c:pt idx="4594">
                  <c:v>284.9170999999998</c:v>
                </c:pt>
                <c:pt idx="4595">
                  <c:v>287.294</c:v>
                </c:pt>
                <c:pt idx="4596">
                  <c:v>306.5198</c:v>
                </c:pt>
                <c:pt idx="4597">
                  <c:v>317.8064</c:v>
                </c:pt>
                <c:pt idx="4598">
                  <c:v>303.0968999999998</c:v>
                </c:pt>
                <c:pt idx="4599">
                  <c:v>290.5930999999998</c:v>
                </c:pt>
                <c:pt idx="4600">
                  <c:v>295.8721</c:v>
                </c:pt>
                <c:pt idx="4601">
                  <c:v>301.9706</c:v>
                </c:pt>
                <c:pt idx="4602">
                  <c:v>272.7033</c:v>
                </c:pt>
                <c:pt idx="4603">
                  <c:v>283.5738</c:v>
                </c:pt>
                <c:pt idx="4604">
                  <c:v>301.0411</c:v>
                </c:pt>
                <c:pt idx="4605">
                  <c:v>308.4596</c:v>
                </c:pt>
                <c:pt idx="4606">
                  <c:v>295.7041</c:v>
                </c:pt>
                <c:pt idx="4607">
                  <c:v>303.0688</c:v>
                </c:pt>
                <c:pt idx="4608">
                  <c:v>314.657</c:v>
                </c:pt>
                <c:pt idx="4609">
                  <c:v>297.5626</c:v>
                </c:pt>
                <c:pt idx="4610">
                  <c:v>302.7685</c:v>
                </c:pt>
                <c:pt idx="4611">
                  <c:v>278.524</c:v>
                </c:pt>
                <c:pt idx="4612">
                  <c:v>285.1753</c:v>
                </c:pt>
                <c:pt idx="4613">
                  <c:v>330.1725</c:v>
                </c:pt>
                <c:pt idx="4614">
                  <c:v>296.3461</c:v>
                </c:pt>
                <c:pt idx="4615">
                  <c:v>299.4302</c:v>
                </c:pt>
                <c:pt idx="4616">
                  <c:v>311.8491</c:v>
                </c:pt>
                <c:pt idx="4617">
                  <c:v>280.3246</c:v>
                </c:pt>
                <c:pt idx="4618">
                  <c:v>281.5264</c:v>
                </c:pt>
                <c:pt idx="4619">
                  <c:v>268.1047</c:v>
                </c:pt>
                <c:pt idx="4620">
                  <c:v>303.4798</c:v>
                </c:pt>
                <c:pt idx="4621">
                  <c:v>307.7936</c:v>
                </c:pt>
                <c:pt idx="4622">
                  <c:v>317.3055</c:v>
                </c:pt>
                <c:pt idx="4623">
                  <c:v>313.1317</c:v>
                </c:pt>
                <c:pt idx="4624">
                  <c:v>312.3287</c:v>
                </c:pt>
                <c:pt idx="4625">
                  <c:v>297.5905</c:v>
                </c:pt>
                <c:pt idx="4626">
                  <c:v>279.1291</c:v>
                </c:pt>
                <c:pt idx="4627">
                  <c:v>290.7345</c:v>
                </c:pt>
                <c:pt idx="4628">
                  <c:v>289.8259</c:v>
                </c:pt>
                <c:pt idx="4629">
                  <c:v>307.9495</c:v>
                </c:pt>
                <c:pt idx="4630">
                  <c:v>267.8939</c:v>
                </c:pt>
                <c:pt idx="4631">
                  <c:v>282.0516</c:v>
                </c:pt>
                <c:pt idx="4632">
                  <c:v>283.002</c:v>
                </c:pt>
                <c:pt idx="4633">
                  <c:v>282.4671</c:v>
                </c:pt>
                <c:pt idx="4634">
                  <c:v>266.1309</c:v>
                </c:pt>
                <c:pt idx="4635">
                  <c:v>321.4583</c:v>
                </c:pt>
                <c:pt idx="4636">
                  <c:v>267.0041</c:v>
                </c:pt>
                <c:pt idx="4637">
                  <c:v>298.6836</c:v>
                </c:pt>
                <c:pt idx="4638">
                  <c:v>309.7837</c:v>
                </c:pt>
                <c:pt idx="4639">
                  <c:v>278.9551</c:v>
                </c:pt>
                <c:pt idx="4640">
                  <c:v>295.2876</c:v>
                </c:pt>
                <c:pt idx="4641">
                  <c:v>297.9029</c:v>
                </c:pt>
                <c:pt idx="4642">
                  <c:v>299.8831</c:v>
                </c:pt>
                <c:pt idx="4643">
                  <c:v>274.877</c:v>
                </c:pt>
                <c:pt idx="4644">
                  <c:v>289.5736</c:v>
                </c:pt>
                <c:pt idx="4645">
                  <c:v>306.4846</c:v>
                </c:pt>
                <c:pt idx="4646">
                  <c:v>283.6802</c:v>
                </c:pt>
                <c:pt idx="4647">
                  <c:v>277.4383999999998</c:v>
                </c:pt>
                <c:pt idx="4648">
                  <c:v>313.1225</c:v>
                </c:pt>
                <c:pt idx="4649">
                  <c:v>300.5809</c:v>
                </c:pt>
                <c:pt idx="4650">
                  <c:v>322.1146</c:v>
                </c:pt>
                <c:pt idx="4651">
                  <c:v>281.7378</c:v>
                </c:pt>
                <c:pt idx="4652">
                  <c:v>304.2898</c:v>
                </c:pt>
                <c:pt idx="4653">
                  <c:v>308.3394</c:v>
                </c:pt>
                <c:pt idx="4654">
                  <c:v>265.2844</c:v>
                </c:pt>
                <c:pt idx="4655">
                  <c:v>300.6389</c:v>
                </c:pt>
                <c:pt idx="4656">
                  <c:v>306.1922</c:v>
                </c:pt>
                <c:pt idx="4657">
                  <c:v>312.128</c:v>
                </c:pt>
                <c:pt idx="4658">
                  <c:v>309.3113</c:v>
                </c:pt>
                <c:pt idx="4659">
                  <c:v>280.985</c:v>
                </c:pt>
                <c:pt idx="4660">
                  <c:v>297.3862</c:v>
                </c:pt>
                <c:pt idx="4661">
                  <c:v>294.4729</c:v>
                </c:pt>
                <c:pt idx="4662">
                  <c:v>308.8143</c:v>
                </c:pt>
                <c:pt idx="4663">
                  <c:v>301.8216</c:v>
                </c:pt>
                <c:pt idx="4664">
                  <c:v>250.772</c:v>
                </c:pt>
                <c:pt idx="4665">
                  <c:v>287.8589</c:v>
                </c:pt>
                <c:pt idx="4666">
                  <c:v>291.7368</c:v>
                </c:pt>
                <c:pt idx="4667">
                  <c:v>271.5352</c:v>
                </c:pt>
                <c:pt idx="4668">
                  <c:v>266.6846</c:v>
                </c:pt>
                <c:pt idx="4669">
                  <c:v>294.5855</c:v>
                </c:pt>
                <c:pt idx="4670">
                  <c:v>302.6994</c:v>
                </c:pt>
                <c:pt idx="4671">
                  <c:v>304.5728</c:v>
                </c:pt>
                <c:pt idx="4672">
                  <c:v>308.9312999999998</c:v>
                </c:pt>
                <c:pt idx="4673">
                  <c:v>284.6778</c:v>
                </c:pt>
                <c:pt idx="4674">
                  <c:v>287.4514</c:v>
                </c:pt>
                <c:pt idx="4675">
                  <c:v>293.7092</c:v>
                </c:pt>
                <c:pt idx="4676">
                  <c:v>293.4156</c:v>
                </c:pt>
                <c:pt idx="4677">
                  <c:v>303.9039</c:v>
                </c:pt>
                <c:pt idx="4678">
                  <c:v>311.7528</c:v>
                </c:pt>
                <c:pt idx="4679">
                  <c:v>327.9164</c:v>
                </c:pt>
                <c:pt idx="4680">
                  <c:v>309.6898</c:v>
                </c:pt>
                <c:pt idx="4681">
                  <c:v>300.8468</c:v>
                </c:pt>
                <c:pt idx="4682">
                  <c:v>301.1248</c:v>
                </c:pt>
                <c:pt idx="4683">
                  <c:v>283.9927</c:v>
                </c:pt>
                <c:pt idx="4684">
                  <c:v>275.9539</c:v>
                </c:pt>
                <c:pt idx="4685">
                  <c:v>279.6292</c:v>
                </c:pt>
                <c:pt idx="4686">
                  <c:v>277.4473</c:v>
                </c:pt>
                <c:pt idx="4687">
                  <c:v>266.059</c:v>
                </c:pt>
                <c:pt idx="4688">
                  <c:v>262.455</c:v>
                </c:pt>
                <c:pt idx="4689">
                  <c:v>270.6445</c:v>
                </c:pt>
                <c:pt idx="4690">
                  <c:v>297.5133</c:v>
                </c:pt>
                <c:pt idx="4691">
                  <c:v>324.0941</c:v>
                </c:pt>
                <c:pt idx="4692">
                  <c:v>311.2134</c:v>
                </c:pt>
                <c:pt idx="4693">
                  <c:v>289.4368999999998</c:v>
                </c:pt>
                <c:pt idx="4694">
                  <c:v>296.8004</c:v>
                </c:pt>
                <c:pt idx="4695">
                  <c:v>300.1925</c:v>
                </c:pt>
                <c:pt idx="4696">
                  <c:v>284.711</c:v>
                </c:pt>
                <c:pt idx="4697">
                  <c:v>276.3729</c:v>
                </c:pt>
                <c:pt idx="4698">
                  <c:v>286.1658</c:v>
                </c:pt>
                <c:pt idx="4699">
                  <c:v>291.8736</c:v>
                </c:pt>
                <c:pt idx="4700">
                  <c:v>280.6172</c:v>
                </c:pt>
                <c:pt idx="4701">
                  <c:v>277.9788</c:v>
                </c:pt>
                <c:pt idx="4702">
                  <c:v>286.6565</c:v>
                </c:pt>
                <c:pt idx="4703">
                  <c:v>291.0368999999998</c:v>
                </c:pt>
                <c:pt idx="4704">
                  <c:v>301.0022</c:v>
                </c:pt>
                <c:pt idx="4705">
                  <c:v>301.318</c:v>
                </c:pt>
                <c:pt idx="4706">
                  <c:v>284.5652</c:v>
                </c:pt>
                <c:pt idx="4707">
                  <c:v>262.7616</c:v>
                </c:pt>
                <c:pt idx="4708">
                  <c:v>299.115</c:v>
                </c:pt>
                <c:pt idx="4709">
                  <c:v>286.6556</c:v>
                </c:pt>
                <c:pt idx="4710">
                  <c:v>285.4229999999998</c:v>
                </c:pt>
                <c:pt idx="4711">
                  <c:v>276.3958</c:v>
                </c:pt>
                <c:pt idx="4712">
                  <c:v>297.2147</c:v>
                </c:pt>
                <c:pt idx="4713">
                  <c:v>300.6992</c:v>
                </c:pt>
                <c:pt idx="4714">
                  <c:v>290.9060999999998</c:v>
                </c:pt>
                <c:pt idx="4715">
                  <c:v>285.5744</c:v>
                </c:pt>
                <c:pt idx="4716">
                  <c:v>257.8884</c:v>
                </c:pt>
                <c:pt idx="4717">
                  <c:v>275.8712</c:v>
                </c:pt>
                <c:pt idx="4718">
                  <c:v>299.3435</c:v>
                </c:pt>
                <c:pt idx="4719">
                  <c:v>281.4721</c:v>
                </c:pt>
                <c:pt idx="4720">
                  <c:v>292.5026</c:v>
                </c:pt>
                <c:pt idx="4721">
                  <c:v>288.7493</c:v>
                </c:pt>
                <c:pt idx="4722">
                  <c:v>283.3222</c:v>
                </c:pt>
                <c:pt idx="4723">
                  <c:v>288.2666</c:v>
                </c:pt>
                <c:pt idx="4724">
                  <c:v>272.5243</c:v>
                </c:pt>
                <c:pt idx="4725">
                  <c:v>283.002</c:v>
                </c:pt>
                <c:pt idx="4726">
                  <c:v>285.2497</c:v>
                </c:pt>
                <c:pt idx="4727">
                  <c:v>302.7397</c:v>
                </c:pt>
                <c:pt idx="4728">
                  <c:v>288.2117</c:v>
                </c:pt>
                <c:pt idx="4729">
                  <c:v>256.6834</c:v>
                </c:pt>
                <c:pt idx="4730">
                  <c:v>230.2143</c:v>
                </c:pt>
                <c:pt idx="4731">
                  <c:v>247.5763</c:v>
                </c:pt>
                <c:pt idx="4732">
                  <c:v>257.7149</c:v>
                </c:pt>
                <c:pt idx="4733">
                  <c:v>273.5069</c:v>
                </c:pt>
                <c:pt idx="4734">
                  <c:v>311.8637</c:v>
                </c:pt>
                <c:pt idx="4735">
                  <c:v>307.0022</c:v>
                </c:pt>
                <c:pt idx="4736">
                  <c:v>306.821</c:v>
                </c:pt>
                <c:pt idx="4737">
                  <c:v>284.0492</c:v>
                </c:pt>
                <c:pt idx="4738">
                  <c:v>289.9302999999998</c:v>
                </c:pt>
                <c:pt idx="4739">
                  <c:v>292.9364999999998</c:v>
                </c:pt>
                <c:pt idx="4740">
                  <c:v>263.9558</c:v>
                </c:pt>
                <c:pt idx="4741">
                  <c:v>286.001</c:v>
                </c:pt>
                <c:pt idx="4742">
                  <c:v>303.1245</c:v>
                </c:pt>
                <c:pt idx="4743">
                  <c:v>317.1407</c:v>
                </c:pt>
                <c:pt idx="4744">
                  <c:v>297.5742</c:v>
                </c:pt>
                <c:pt idx="4745">
                  <c:v>289.5717</c:v>
                </c:pt>
                <c:pt idx="4746">
                  <c:v>287.1847</c:v>
                </c:pt>
                <c:pt idx="4747">
                  <c:v>279.8116</c:v>
                </c:pt>
                <c:pt idx="4748">
                  <c:v>322.5576</c:v>
                </c:pt>
                <c:pt idx="4749">
                  <c:v>277.9008</c:v>
                </c:pt>
                <c:pt idx="4750">
                  <c:v>301.419</c:v>
                </c:pt>
                <c:pt idx="4751">
                  <c:v>284.5236</c:v>
                </c:pt>
                <c:pt idx="4752">
                  <c:v>297.9866</c:v>
                </c:pt>
                <c:pt idx="4753">
                  <c:v>294.2877</c:v>
                </c:pt>
                <c:pt idx="4754">
                  <c:v>281.3905</c:v>
                </c:pt>
                <c:pt idx="4755">
                  <c:v>281.4605</c:v>
                </c:pt>
                <c:pt idx="4756">
                  <c:v>270.6681</c:v>
                </c:pt>
                <c:pt idx="4757">
                  <c:v>280.7963999999998</c:v>
                </c:pt>
                <c:pt idx="4758">
                  <c:v>264.2586</c:v>
                </c:pt>
                <c:pt idx="4759">
                  <c:v>287.0755</c:v>
                </c:pt>
                <c:pt idx="4760">
                  <c:v>269.5950999999998</c:v>
                </c:pt>
                <c:pt idx="4761">
                  <c:v>303.0416</c:v>
                </c:pt>
                <c:pt idx="4762">
                  <c:v>285.9990999999998</c:v>
                </c:pt>
                <c:pt idx="4763">
                  <c:v>287.8446</c:v>
                </c:pt>
                <c:pt idx="4764">
                  <c:v>306.6071</c:v>
                </c:pt>
                <c:pt idx="4765">
                  <c:v>283.9093</c:v>
                </c:pt>
                <c:pt idx="4766">
                  <c:v>293.6041</c:v>
                </c:pt>
                <c:pt idx="4767">
                  <c:v>294.2966999999998</c:v>
                </c:pt>
                <c:pt idx="4768">
                  <c:v>285.4774</c:v>
                </c:pt>
                <c:pt idx="4769">
                  <c:v>297.2961999999998</c:v>
                </c:pt>
                <c:pt idx="4770">
                  <c:v>286.5625</c:v>
                </c:pt>
                <c:pt idx="4771">
                  <c:v>292.5406</c:v>
                </c:pt>
                <c:pt idx="4772">
                  <c:v>287.6345</c:v>
                </c:pt>
                <c:pt idx="4773">
                  <c:v>277.156</c:v>
                </c:pt>
                <c:pt idx="4774">
                  <c:v>303.4014</c:v>
                </c:pt>
                <c:pt idx="4775">
                  <c:v>295.7762</c:v>
                </c:pt>
                <c:pt idx="4776">
                  <c:v>287.1147</c:v>
                </c:pt>
                <c:pt idx="4777">
                  <c:v>263.9413</c:v>
                </c:pt>
                <c:pt idx="4778">
                  <c:v>268.4764</c:v>
                </c:pt>
                <c:pt idx="4779">
                  <c:v>284.5836</c:v>
                </c:pt>
                <c:pt idx="4780">
                  <c:v>288.4316999999998</c:v>
                </c:pt>
                <c:pt idx="4781">
                  <c:v>306.1678</c:v>
                </c:pt>
                <c:pt idx="4782">
                  <c:v>315.2434</c:v>
                </c:pt>
                <c:pt idx="4783">
                  <c:v>305.4161999999998</c:v>
                </c:pt>
                <c:pt idx="4784">
                  <c:v>290.4909999999998</c:v>
                </c:pt>
                <c:pt idx="4785">
                  <c:v>270.4732999999998</c:v>
                </c:pt>
                <c:pt idx="4786">
                  <c:v>261.5625</c:v>
                </c:pt>
                <c:pt idx="4787">
                  <c:v>277.5613</c:v>
                </c:pt>
                <c:pt idx="4788">
                  <c:v>281.1564</c:v>
                </c:pt>
                <c:pt idx="4789">
                  <c:v>263.1359</c:v>
                </c:pt>
                <c:pt idx="4790">
                  <c:v>271.0456</c:v>
                </c:pt>
                <c:pt idx="4791">
                  <c:v>295.9314999999998</c:v>
                </c:pt>
                <c:pt idx="4792">
                  <c:v>292.7010999999998</c:v>
                </c:pt>
                <c:pt idx="4793">
                  <c:v>279.002</c:v>
                </c:pt>
                <c:pt idx="4794">
                  <c:v>298.4517</c:v>
                </c:pt>
                <c:pt idx="4795">
                  <c:v>306.2658</c:v>
                </c:pt>
                <c:pt idx="4796">
                  <c:v>295.1983</c:v>
                </c:pt>
                <c:pt idx="4797">
                  <c:v>293.8788</c:v>
                </c:pt>
                <c:pt idx="4798">
                  <c:v>266.3572</c:v>
                </c:pt>
                <c:pt idx="4799">
                  <c:v>274.5936</c:v>
                </c:pt>
                <c:pt idx="4800">
                  <c:v>283.1202</c:v>
                </c:pt>
                <c:pt idx="4801">
                  <c:v>287.1789</c:v>
                </c:pt>
                <c:pt idx="4802">
                  <c:v>283.2384</c:v>
                </c:pt>
                <c:pt idx="4803">
                  <c:v>275.5185</c:v>
                </c:pt>
                <c:pt idx="4804">
                  <c:v>287.0029</c:v>
                </c:pt>
                <c:pt idx="4805">
                  <c:v>287.2641</c:v>
                </c:pt>
                <c:pt idx="4806">
                  <c:v>282.9182999999998</c:v>
                </c:pt>
                <c:pt idx="4807">
                  <c:v>269.6749</c:v>
                </c:pt>
                <c:pt idx="4808">
                  <c:v>287.3493</c:v>
                </c:pt>
                <c:pt idx="4809">
                  <c:v>299.8058</c:v>
                </c:pt>
                <c:pt idx="4810">
                  <c:v>317.0023</c:v>
                </c:pt>
                <c:pt idx="4811">
                  <c:v>308.0379</c:v>
                </c:pt>
                <c:pt idx="4812">
                  <c:v>278.4347</c:v>
                </c:pt>
                <c:pt idx="4813">
                  <c:v>273.7797</c:v>
                </c:pt>
                <c:pt idx="4814">
                  <c:v>298.4290999999998</c:v>
                </c:pt>
                <c:pt idx="4815">
                  <c:v>288.8821</c:v>
                </c:pt>
                <c:pt idx="4816">
                  <c:v>282.219</c:v>
                </c:pt>
                <c:pt idx="4817">
                  <c:v>275.0645</c:v>
                </c:pt>
                <c:pt idx="4818">
                  <c:v>292.2469</c:v>
                </c:pt>
                <c:pt idx="4819">
                  <c:v>306.6288</c:v>
                </c:pt>
                <c:pt idx="4820">
                  <c:v>276.095</c:v>
                </c:pt>
                <c:pt idx="4821">
                  <c:v>284.028</c:v>
                </c:pt>
                <c:pt idx="4822">
                  <c:v>279.7218999999998</c:v>
                </c:pt>
                <c:pt idx="4823">
                  <c:v>307.6747</c:v>
                </c:pt>
                <c:pt idx="4824">
                  <c:v>289.4845</c:v>
                </c:pt>
                <c:pt idx="4825">
                  <c:v>297.1295</c:v>
                </c:pt>
                <c:pt idx="4826">
                  <c:v>281.7034</c:v>
                </c:pt>
                <c:pt idx="4827">
                  <c:v>266.6273</c:v>
                </c:pt>
                <c:pt idx="4828">
                  <c:v>288.5266</c:v>
                </c:pt>
                <c:pt idx="4829">
                  <c:v>286.0465</c:v>
                </c:pt>
                <c:pt idx="4830">
                  <c:v>306.6473</c:v>
                </c:pt>
                <c:pt idx="4831">
                  <c:v>289.2178</c:v>
                </c:pt>
                <c:pt idx="4832">
                  <c:v>278.8336</c:v>
                </c:pt>
                <c:pt idx="4833">
                  <c:v>293.0021</c:v>
                </c:pt>
                <c:pt idx="4834">
                  <c:v>292.7172</c:v>
                </c:pt>
                <c:pt idx="4835">
                  <c:v>284.2826</c:v>
                </c:pt>
                <c:pt idx="4836">
                  <c:v>257.1912</c:v>
                </c:pt>
                <c:pt idx="4837">
                  <c:v>269.1075</c:v>
                </c:pt>
                <c:pt idx="4838">
                  <c:v>286.9288999999998</c:v>
                </c:pt>
                <c:pt idx="4839">
                  <c:v>283.058</c:v>
                </c:pt>
                <c:pt idx="4840">
                  <c:v>286.9064999999998</c:v>
                </c:pt>
                <c:pt idx="4841">
                  <c:v>304.3936</c:v>
                </c:pt>
                <c:pt idx="4842">
                  <c:v>281.0950999999998</c:v>
                </c:pt>
                <c:pt idx="4843">
                  <c:v>308.3930999999998</c:v>
                </c:pt>
                <c:pt idx="4844">
                  <c:v>278.1629</c:v>
                </c:pt>
                <c:pt idx="4845">
                  <c:v>248.2059</c:v>
                </c:pt>
                <c:pt idx="4846">
                  <c:v>274.4170999999998</c:v>
                </c:pt>
                <c:pt idx="4847">
                  <c:v>272.4684999999998</c:v>
                </c:pt>
                <c:pt idx="4848">
                  <c:v>272.8988</c:v>
                </c:pt>
                <c:pt idx="4849">
                  <c:v>281.8707</c:v>
                </c:pt>
                <c:pt idx="4850">
                  <c:v>279.4942</c:v>
                </c:pt>
                <c:pt idx="4851">
                  <c:v>277.2679</c:v>
                </c:pt>
                <c:pt idx="4852">
                  <c:v>275.2877</c:v>
                </c:pt>
                <c:pt idx="4853">
                  <c:v>283.4742</c:v>
                </c:pt>
                <c:pt idx="4854">
                  <c:v>267.4186999999998</c:v>
                </c:pt>
                <c:pt idx="4855">
                  <c:v>264.0019</c:v>
                </c:pt>
                <c:pt idx="4856">
                  <c:v>272.9940999999998</c:v>
                </c:pt>
                <c:pt idx="4857">
                  <c:v>246.7375</c:v>
                </c:pt>
                <c:pt idx="4858">
                  <c:v>264.7286</c:v>
                </c:pt>
                <c:pt idx="4859">
                  <c:v>286.7565</c:v>
                </c:pt>
                <c:pt idx="4860">
                  <c:v>268.4456</c:v>
                </c:pt>
                <c:pt idx="4861">
                  <c:v>278.8956</c:v>
                </c:pt>
                <c:pt idx="4862">
                  <c:v>256.7147</c:v>
                </c:pt>
                <c:pt idx="4863">
                  <c:v>282.4128</c:v>
                </c:pt>
                <c:pt idx="4864">
                  <c:v>277.7628</c:v>
                </c:pt>
                <c:pt idx="4865">
                  <c:v>288.0232</c:v>
                </c:pt>
                <c:pt idx="4866">
                  <c:v>268.1426</c:v>
                </c:pt>
                <c:pt idx="4867">
                  <c:v>266.5027</c:v>
                </c:pt>
                <c:pt idx="4868">
                  <c:v>283.9718</c:v>
                </c:pt>
                <c:pt idx="4869">
                  <c:v>283.8049</c:v>
                </c:pt>
                <c:pt idx="4870">
                  <c:v>299.3259</c:v>
                </c:pt>
                <c:pt idx="4871">
                  <c:v>298.469</c:v>
                </c:pt>
                <c:pt idx="4872">
                  <c:v>283.4700999999998</c:v>
                </c:pt>
                <c:pt idx="4873">
                  <c:v>304.5837</c:v>
                </c:pt>
                <c:pt idx="4874">
                  <c:v>298.5729</c:v>
                </c:pt>
                <c:pt idx="4875">
                  <c:v>286.3736</c:v>
                </c:pt>
                <c:pt idx="4876">
                  <c:v>289.7136</c:v>
                </c:pt>
                <c:pt idx="4877">
                  <c:v>301.7409</c:v>
                </c:pt>
                <c:pt idx="4878">
                  <c:v>280.4593</c:v>
                </c:pt>
                <c:pt idx="4879">
                  <c:v>267.8903</c:v>
                </c:pt>
                <c:pt idx="4880">
                  <c:v>267.9495</c:v>
                </c:pt>
                <c:pt idx="4881">
                  <c:v>269.554</c:v>
                </c:pt>
                <c:pt idx="4882">
                  <c:v>257.3472</c:v>
                </c:pt>
                <c:pt idx="4883">
                  <c:v>263.674</c:v>
                </c:pt>
                <c:pt idx="4884">
                  <c:v>274.1486</c:v>
                </c:pt>
                <c:pt idx="4885">
                  <c:v>271.0607</c:v>
                </c:pt>
                <c:pt idx="4886">
                  <c:v>270.9630999999998</c:v>
                </c:pt>
                <c:pt idx="4887">
                  <c:v>283.2495</c:v>
                </c:pt>
                <c:pt idx="4888">
                  <c:v>288.508</c:v>
                </c:pt>
                <c:pt idx="4889">
                  <c:v>275.1257</c:v>
                </c:pt>
                <c:pt idx="4890">
                  <c:v>279.557</c:v>
                </c:pt>
                <c:pt idx="4891">
                  <c:v>283.4843</c:v>
                </c:pt>
                <c:pt idx="4892">
                  <c:v>270.4025</c:v>
                </c:pt>
                <c:pt idx="4893">
                  <c:v>267.2521</c:v>
                </c:pt>
                <c:pt idx="4894">
                  <c:v>249.3165</c:v>
                </c:pt>
                <c:pt idx="4895">
                  <c:v>253.5459</c:v>
                </c:pt>
                <c:pt idx="4896">
                  <c:v>291.4804</c:v>
                </c:pt>
                <c:pt idx="4897">
                  <c:v>289.2332</c:v>
                </c:pt>
                <c:pt idx="4898">
                  <c:v>281.7916</c:v>
                </c:pt>
                <c:pt idx="4899">
                  <c:v>267.2209</c:v>
                </c:pt>
                <c:pt idx="4900">
                  <c:v>278.182</c:v>
                </c:pt>
                <c:pt idx="4901">
                  <c:v>279.8373</c:v>
                </c:pt>
                <c:pt idx="4902">
                  <c:v>255.1353</c:v>
                </c:pt>
                <c:pt idx="4903">
                  <c:v>267.0546</c:v>
                </c:pt>
                <c:pt idx="4904">
                  <c:v>270.7068</c:v>
                </c:pt>
                <c:pt idx="4905">
                  <c:v>280.2918999999998</c:v>
                </c:pt>
                <c:pt idx="4906">
                  <c:v>295.8923</c:v>
                </c:pt>
                <c:pt idx="4907">
                  <c:v>290.7982</c:v>
                </c:pt>
                <c:pt idx="4908">
                  <c:v>270.5214999999998</c:v>
                </c:pt>
                <c:pt idx="4909">
                  <c:v>280.7106</c:v>
                </c:pt>
                <c:pt idx="4910">
                  <c:v>281.9724</c:v>
                </c:pt>
                <c:pt idx="4911">
                  <c:v>291.0755</c:v>
                </c:pt>
                <c:pt idx="4912">
                  <c:v>292.8446</c:v>
                </c:pt>
                <c:pt idx="4913">
                  <c:v>271.5330999999998</c:v>
                </c:pt>
                <c:pt idx="4914">
                  <c:v>289.3547</c:v>
                </c:pt>
                <c:pt idx="4915">
                  <c:v>297.2047</c:v>
                </c:pt>
                <c:pt idx="4916">
                  <c:v>283.7736</c:v>
                </c:pt>
                <c:pt idx="4917">
                  <c:v>298.2762999999998</c:v>
                </c:pt>
                <c:pt idx="4918">
                  <c:v>272.9589</c:v>
                </c:pt>
                <c:pt idx="4919">
                  <c:v>251.2347</c:v>
                </c:pt>
                <c:pt idx="4920">
                  <c:v>233.7476</c:v>
                </c:pt>
                <c:pt idx="4921">
                  <c:v>269.8638</c:v>
                </c:pt>
                <c:pt idx="4922">
                  <c:v>296.5397</c:v>
                </c:pt>
                <c:pt idx="4923">
                  <c:v>292.664</c:v>
                </c:pt>
                <c:pt idx="4924">
                  <c:v>306.5824</c:v>
                </c:pt>
                <c:pt idx="4925">
                  <c:v>269.4622</c:v>
                </c:pt>
                <c:pt idx="4926">
                  <c:v>278.5107</c:v>
                </c:pt>
                <c:pt idx="4927">
                  <c:v>278.9541</c:v>
                </c:pt>
                <c:pt idx="4928">
                  <c:v>306.6031</c:v>
                </c:pt>
                <c:pt idx="4929">
                  <c:v>275.8849</c:v>
                </c:pt>
                <c:pt idx="4930">
                  <c:v>264.7524</c:v>
                </c:pt>
                <c:pt idx="4931">
                  <c:v>264.1264</c:v>
                </c:pt>
                <c:pt idx="4932">
                  <c:v>288.025</c:v>
                </c:pt>
                <c:pt idx="4933">
                  <c:v>246.3526</c:v>
                </c:pt>
                <c:pt idx="4934">
                  <c:v>287.1753</c:v>
                </c:pt>
                <c:pt idx="4935">
                  <c:v>269.3043</c:v>
                </c:pt>
                <c:pt idx="4936">
                  <c:v>278.6888</c:v>
                </c:pt>
                <c:pt idx="4937">
                  <c:v>306.6167</c:v>
                </c:pt>
                <c:pt idx="4938">
                  <c:v>278.9596</c:v>
                </c:pt>
                <c:pt idx="4939">
                  <c:v>268.0688</c:v>
                </c:pt>
                <c:pt idx="4940">
                  <c:v>278.8260999999998</c:v>
                </c:pt>
                <c:pt idx="4941">
                  <c:v>258.5459</c:v>
                </c:pt>
                <c:pt idx="4942">
                  <c:v>270.5362999999998</c:v>
                </c:pt>
                <c:pt idx="4943">
                  <c:v>305.3557</c:v>
                </c:pt>
                <c:pt idx="4944">
                  <c:v>268.2837</c:v>
                </c:pt>
                <c:pt idx="4945">
                  <c:v>274.4118999999998</c:v>
                </c:pt>
                <c:pt idx="4946">
                  <c:v>296.2660999999998</c:v>
                </c:pt>
                <c:pt idx="4947">
                  <c:v>287.0268</c:v>
                </c:pt>
                <c:pt idx="4948">
                  <c:v>280.5739</c:v>
                </c:pt>
                <c:pt idx="4949">
                  <c:v>285.3707</c:v>
                </c:pt>
                <c:pt idx="4950">
                  <c:v>311.6631</c:v>
                </c:pt>
                <c:pt idx="4951">
                  <c:v>309.7526</c:v>
                </c:pt>
                <c:pt idx="4952">
                  <c:v>282.8891</c:v>
                </c:pt>
                <c:pt idx="4953">
                  <c:v>261.0567</c:v>
                </c:pt>
                <c:pt idx="4954">
                  <c:v>294.3207</c:v>
                </c:pt>
                <c:pt idx="4955">
                  <c:v>267.6139</c:v>
                </c:pt>
                <c:pt idx="4956">
                  <c:v>259.3523</c:v>
                </c:pt>
                <c:pt idx="4957">
                  <c:v>294.8565</c:v>
                </c:pt>
                <c:pt idx="4958">
                  <c:v>284.4880999999998</c:v>
                </c:pt>
                <c:pt idx="4959">
                  <c:v>273.6416</c:v>
                </c:pt>
                <c:pt idx="4960">
                  <c:v>266.506</c:v>
                </c:pt>
                <c:pt idx="4961">
                  <c:v>281.2814999999998</c:v>
                </c:pt>
                <c:pt idx="4962">
                  <c:v>256.1553</c:v>
                </c:pt>
                <c:pt idx="4963">
                  <c:v>274.9510999999998</c:v>
                </c:pt>
                <c:pt idx="4964">
                  <c:v>248.9649</c:v>
                </c:pt>
                <c:pt idx="4965">
                  <c:v>252.4484</c:v>
                </c:pt>
                <c:pt idx="4966">
                  <c:v>262.3557</c:v>
                </c:pt>
                <c:pt idx="4967">
                  <c:v>276.1693</c:v>
                </c:pt>
                <c:pt idx="4968">
                  <c:v>278.1788</c:v>
                </c:pt>
                <c:pt idx="4969">
                  <c:v>288.8322</c:v>
                </c:pt>
                <c:pt idx="4970">
                  <c:v>288.5143</c:v>
                </c:pt>
                <c:pt idx="4971">
                  <c:v>277.2132</c:v>
                </c:pt>
                <c:pt idx="4972">
                  <c:v>284.3265</c:v>
                </c:pt>
                <c:pt idx="4973">
                  <c:v>281.4709999999998</c:v>
                </c:pt>
                <c:pt idx="4974">
                  <c:v>256.9660999999998</c:v>
                </c:pt>
                <c:pt idx="4975">
                  <c:v>253.6387</c:v>
                </c:pt>
                <c:pt idx="4976">
                  <c:v>269.2787</c:v>
                </c:pt>
                <c:pt idx="4977">
                  <c:v>274.1523</c:v>
                </c:pt>
                <c:pt idx="4978">
                  <c:v>267.542</c:v>
                </c:pt>
                <c:pt idx="4979">
                  <c:v>245.5028</c:v>
                </c:pt>
                <c:pt idx="4980">
                  <c:v>262.3432</c:v>
                </c:pt>
                <c:pt idx="4981">
                  <c:v>291.6558</c:v>
                </c:pt>
                <c:pt idx="4982">
                  <c:v>279.2910999999998</c:v>
                </c:pt>
                <c:pt idx="4983">
                  <c:v>270.5728</c:v>
                </c:pt>
                <c:pt idx="4984">
                  <c:v>255.3039</c:v>
                </c:pt>
                <c:pt idx="4985">
                  <c:v>263.1782</c:v>
                </c:pt>
                <c:pt idx="4986">
                  <c:v>268.7092</c:v>
                </c:pt>
                <c:pt idx="4987">
                  <c:v>282.9428</c:v>
                </c:pt>
                <c:pt idx="4988">
                  <c:v>284.1343</c:v>
                </c:pt>
                <c:pt idx="4989">
                  <c:v>252.538</c:v>
                </c:pt>
                <c:pt idx="4990">
                  <c:v>244.0264</c:v>
                </c:pt>
                <c:pt idx="4991">
                  <c:v>263.5456</c:v>
                </c:pt>
                <c:pt idx="4992">
                  <c:v>274.3058</c:v>
                </c:pt>
                <c:pt idx="4993">
                  <c:v>259.1702</c:v>
                </c:pt>
                <c:pt idx="4994">
                  <c:v>258.3459</c:v>
                </c:pt>
                <c:pt idx="4995">
                  <c:v>260.8781</c:v>
                </c:pt>
                <c:pt idx="4996">
                  <c:v>273.563</c:v>
                </c:pt>
                <c:pt idx="4997">
                  <c:v>283.9828</c:v>
                </c:pt>
                <c:pt idx="4998">
                  <c:v>261.8927</c:v>
                </c:pt>
                <c:pt idx="4999">
                  <c:v>249.9628</c:v>
                </c:pt>
                <c:pt idx="5000">
                  <c:v>277.8234</c:v>
                </c:pt>
                <c:pt idx="5001">
                  <c:v>293.8374</c:v>
                </c:pt>
                <c:pt idx="5002">
                  <c:v>290.6891</c:v>
                </c:pt>
                <c:pt idx="5003">
                  <c:v>305.9716999999998</c:v>
                </c:pt>
                <c:pt idx="5004">
                  <c:v>319.5603</c:v>
                </c:pt>
                <c:pt idx="5005">
                  <c:v>319.0697</c:v>
                </c:pt>
                <c:pt idx="5006">
                  <c:v>296.7309</c:v>
                </c:pt>
                <c:pt idx="5007">
                  <c:v>249.0431</c:v>
                </c:pt>
                <c:pt idx="5008">
                  <c:v>276.5284</c:v>
                </c:pt>
                <c:pt idx="5009">
                  <c:v>273.6956</c:v>
                </c:pt>
                <c:pt idx="5010">
                  <c:v>281.4489</c:v>
                </c:pt>
                <c:pt idx="5011">
                  <c:v>282.7664</c:v>
                </c:pt>
                <c:pt idx="5012">
                  <c:v>282.1234</c:v>
                </c:pt>
                <c:pt idx="5013">
                  <c:v>289.2517</c:v>
                </c:pt>
                <c:pt idx="5014">
                  <c:v>279.4911999999998</c:v>
                </c:pt>
                <c:pt idx="5015">
                  <c:v>301.2878</c:v>
                </c:pt>
                <c:pt idx="5016">
                  <c:v>278.3928</c:v>
                </c:pt>
                <c:pt idx="5017">
                  <c:v>275.4216999999998</c:v>
                </c:pt>
                <c:pt idx="5018">
                  <c:v>278.1205</c:v>
                </c:pt>
                <c:pt idx="5019">
                  <c:v>262.4064</c:v>
                </c:pt>
                <c:pt idx="5020">
                  <c:v>287.4313999999998</c:v>
                </c:pt>
                <c:pt idx="5021">
                  <c:v>284.1005</c:v>
                </c:pt>
                <c:pt idx="5022">
                  <c:v>281.5356</c:v>
                </c:pt>
                <c:pt idx="5023">
                  <c:v>282.2619</c:v>
                </c:pt>
                <c:pt idx="5024">
                  <c:v>253.9278</c:v>
                </c:pt>
                <c:pt idx="5025">
                  <c:v>289.2045</c:v>
                </c:pt>
                <c:pt idx="5026">
                  <c:v>269.1396</c:v>
                </c:pt>
                <c:pt idx="5027">
                  <c:v>288.5522</c:v>
                </c:pt>
                <c:pt idx="5028">
                  <c:v>278.8893</c:v>
                </c:pt>
                <c:pt idx="5029">
                  <c:v>285.2950999999998</c:v>
                </c:pt>
                <c:pt idx="5030">
                  <c:v>279.2752</c:v>
                </c:pt>
                <c:pt idx="5031">
                  <c:v>279.973</c:v>
                </c:pt>
                <c:pt idx="5032">
                  <c:v>257.2156</c:v>
                </c:pt>
                <c:pt idx="5033">
                  <c:v>258.7573</c:v>
                </c:pt>
                <c:pt idx="5034">
                  <c:v>241.9001</c:v>
                </c:pt>
                <c:pt idx="5035">
                  <c:v>241.8431</c:v>
                </c:pt>
                <c:pt idx="5036">
                  <c:v>283.5449</c:v>
                </c:pt>
                <c:pt idx="5037">
                  <c:v>238.6555</c:v>
                </c:pt>
                <c:pt idx="5038">
                  <c:v>268.7785</c:v>
                </c:pt>
                <c:pt idx="5039">
                  <c:v>249.0622</c:v>
                </c:pt>
                <c:pt idx="5040">
                  <c:v>296.586</c:v>
                </c:pt>
                <c:pt idx="5041">
                  <c:v>271.4852</c:v>
                </c:pt>
                <c:pt idx="5042">
                  <c:v>288.4891</c:v>
                </c:pt>
                <c:pt idx="5043">
                  <c:v>267.8471</c:v>
                </c:pt>
                <c:pt idx="5044">
                  <c:v>264.1469</c:v>
                </c:pt>
                <c:pt idx="5045">
                  <c:v>282.8371</c:v>
                </c:pt>
                <c:pt idx="5046">
                  <c:v>272.8199</c:v>
                </c:pt>
                <c:pt idx="5047">
                  <c:v>272.002</c:v>
                </c:pt>
                <c:pt idx="5048">
                  <c:v>267.4419</c:v>
                </c:pt>
                <c:pt idx="5049">
                  <c:v>241.7431</c:v>
                </c:pt>
                <c:pt idx="5050">
                  <c:v>265.7673</c:v>
                </c:pt>
                <c:pt idx="5051">
                  <c:v>246.9452</c:v>
                </c:pt>
                <c:pt idx="5052">
                  <c:v>256.2147</c:v>
                </c:pt>
                <c:pt idx="5053">
                  <c:v>270.9384999999998</c:v>
                </c:pt>
                <c:pt idx="5054">
                  <c:v>260.2141</c:v>
                </c:pt>
                <c:pt idx="5055">
                  <c:v>269.7984</c:v>
                </c:pt>
                <c:pt idx="5056">
                  <c:v>282.827</c:v>
                </c:pt>
                <c:pt idx="5057">
                  <c:v>288.2932</c:v>
                </c:pt>
                <c:pt idx="5058">
                  <c:v>289.0021</c:v>
                </c:pt>
                <c:pt idx="5059">
                  <c:v>269.7312999999998</c:v>
                </c:pt>
                <c:pt idx="5060">
                  <c:v>247.5552</c:v>
                </c:pt>
                <c:pt idx="5061">
                  <c:v>239.8693</c:v>
                </c:pt>
                <c:pt idx="5062">
                  <c:v>264.5175</c:v>
                </c:pt>
                <c:pt idx="5063">
                  <c:v>286.5045</c:v>
                </c:pt>
                <c:pt idx="5064">
                  <c:v>258.607</c:v>
                </c:pt>
                <c:pt idx="5065">
                  <c:v>263.6144</c:v>
                </c:pt>
                <c:pt idx="5066">
                  <c:v>249.9298</c:v>
                </c:pt>
                <c:pt idx="5067">
                  <c:v>284.2486</c:v>
                </c:pt>
                <c:pt idx="5068">
                  <c:v>298.5747</c:v>
                </c:pt>
                <c:pt idx="5069">
                  <c:v>278.9996</c:v>
                </c:pt>
                <c:pt idx="5070">
                  <c:v>275.1653</c:v>
                </c:pt>
                <c:pt idx="5071">
                  <c:v>279.0539</c:v>
                </c:pt>
                <c:pt idx="5072">
                  <c:v>272.5874</c:v>
                </c:pt>
                <c:pt idx="5073">
                  <c:v>253.0626</c:v>
                </c:pt>
                <c:pt idx="5074">
                  <c:v>255.4693</c:v>
                </c:pt>
                <c:pt idx="5075">
                  <c:v>248.76</c:v>
                </c:pt>
                <c:pt idx="5076">
                  <c:v>254.0552</c:v>
                </c:pt>
                <c:pt idx="5077">
                  <c:v>257.8795</c:v>
                </c:pt>
                <c:pt idx="5078">
                  <c:v>265.2203</c:v>
                </c:pt>
                <c:pt idx="5079">
                  <c:v>275.2345</c:v>
                </c:pt>
                <c:pt idx="5080">
                  <c:v>258.9706</c:v>
                </c:pt>
                <c:pt idx="5081">
                  <c:v>251.2651</c:v>
                </c:pt>
                <c:pt idx="5082">
                  <c:v>257.3015</c:v>
                </c:pt>
                <c:pt idx="5083">
                  <c:v>252.222</c:v>
                </c:pt>
                <c:pt idx="5084">
                  <c:v>263.654</c:v>
                </c:pt>
                <c:pt idx="5085">
                  <c:v>265.5537</c:v>
                </c:pt>
                <c:pt idx="5086">
                  <c:v>276.3411</c:v>
                </c:pt>
                <c:pt idx="5087">
                  <c:v>284.0209</c:v>
                </c:pt>
                <c:pt idx="5088">
                  <c:v>271.3941</c:v>
                </c:pt>
                <c:pt idx="5089">
                  <c:v>266.4854</c:v>
                </c:pt>
                <c:pt idx="5090">
                  <c:v>291.7633</c:v>
                </c:pt>
                <c:pt idx="5091">
                  <c:v>290.8336</c:v>
                </c:pt>
                <c:pt idx="5092">
                  <c:v>272.4199</c:v>
                </c:pt>
                <c:pt idx="5093">
                  <c:v>274.2878</c:v>
                </c:pt>
                <c:pt idx="5094">
                  <c:v>268.8407</c:v>
                </c:pt>
                <c:pt idx="5095">
                  <c:v>281.0160999999998</c:v>
                </c:pt>
                <c:pt idx="5096">
                  <c:v>281.6412</c:v>
                </c:pt>
                <c:pt idx="5097">
                  <c:v>276.4281999999998</c:v>
                </c:pt>
                <c:pt idx="5098">
                  <c:v>274.5044</c:v>
                </c:pt>
                <c:pt idx="5099">
                  <c:v>277.5035</c:v>
                </c:pt>
                <c:pt idx="5100">
                  <c:v>281.0556</c:v>
                </c:pt>
                <c:pt idx="5101">
                  <c:v>277.4132</c:v>
                </c:pt>
                <c:pt idx="5102">
                  <c:v>286.3787</c:v>
                </c:pt>
                <c:pt idx="5103">
                  <c:v>276.7349</c:v>
                </c:pt>
                <c:pt idx="5104">
                  <c:v>267.5644</c:v>
                </c:pt>
                <c:pt idx="5105">
                  <c:v>279.8803</c:v>
                </c:pt>
                <c:pt idx="5106">
                  <c:v>280.7408</c:v>
                </c:pt>
                <c:pt idx="5107">
                  <c:v>293.3481</c:v>
                </c:pt>
                <c:pt idx="5108">
                  <c:v>288.831</c:v>
                </c:pt>
                <c:pt idx="5109">
                  <c:v>279.5445</c:v>
                </c:pt>
                <c:pt idx="5110">
                  <c:v>278.1639</c:v>
                </c:pt>
                <c:pt idx="5111">
                  <c:v>282.5422</c:v>
                </c:pt>
                <c:pt idx="5112">
                  <c:v>277.6029</c:v>
                </c:pt>
                <c:pt idx="5113">
                  <c:v>298.397</c:v>
                </c:pt>
                <c:pt idx="5114">
                  <c:v>290.6531</c:v>
                </c:pt>
                <c:pt idx="5115">
                  <c:v>275.1549</c:v>
                </c:pt>
                <c:pt idx="5116">
                  <c:v>268.439</c:v>
                </c:pt>
                <c:pt idx="5117">
                  <c:v>302.0022</c:v>
                </c:pt>
                <c:pt idx="5118">
                  <c:v>293.7418</c:v>
                </c:pt>
                <c:pt idx="5119">
                  <c:v>267.1139</c:v>
                </c:pt>
                <c:pt idx="5120">
                  <c:v>279.002</c:v>
                </c:pt>
                <c:pt idx="5121">
                  <c:v>275.9999</c:v>
                </c:pt>
                <c:pt idx="5122">
                  <c:v>266.3785</c:v>
                </c:pt>
                <c:pt idx="5123">
                  <c:v>279.3172</c:v>
                </c:pt>
                <c:pt idx="5124">
                  <c:v>269.9491</c:v>
                </c:pt>
                <c:pt idx="5125">
                  <c:v>286.8589</c:v>
                </c:pt>
                <c:pt idx="5126">
                  <c:v>265.0728</c:v>
                </c:pt>
                <c:pt idx="5127">
                  <c:v>271.9793</c:v>
                </c:pt>
                <c:pt idx="5128">
                  <c:v>236.0854</c:v>
                </c:pt>
                <c:pt idx="5129">
                  <c:v>272.9189</c:v>
                </c:pt>
                <c:pt idx="5130">
                  <c:v>267.1506</c:v>
                </c:pt>
                <c:pt idx="5131">
                  <c:v>292.7282999999998</c:v>
                </c:pt>
                <c:pt idx="5132">
                  <c:v>259.0804</c:v>
                </c:pt>
                <c:pt idx="5133">
                  <c:v>263.5031</c:v>
                </c:pt>
                <c:pt idx="5134">
                  <c:v>307.1844</c:v>
                </c:pt>
                <c:pt idx="5135">
                  <c:v>244.0977</c:v>
                </c:pt>
                <c:pt idx="5136">
                  <c:v>208.9079</c:v>
                </c:pt>
                <c:pt idx="5137">
                  <c:v>256.2048</c:v>
                </c:pt>
                <c:pt idx="5138">
                  <c:v>263.3262</c:v>
                </c:pt>
                <c:pt idx="5139">
                  <c:v>280.0203</c:v>
                </c:pt>
                <c:pt idx="5140">
                  <c:v>282.0005</c:v>
                </c:pt>
                <c:pt idx="5141">
                  <c:v>290.9059999999998</c:v>
                </c:pt>
                <c:pt idx="5142">
                  <c:v>237.1346</c:v>
                </c:pt>
                <c:pt idx="5143">
                  <c:v>289.3239</c:v>
                </c:pt>
                <c:pt idx="5144">
                  <c:v>277.568</c:v>
                </c:pt>
                <c:pt idx="5145">
                  <c:v>278.9012999999998</c:v>
                </c:pt>
                <c:pt idx="5146">
                  <c:v>257.3878</c:v>
                </c:pt>
                <c:pt idx="5147">
                  <c:v>287.6162</c:v>
                </c:pt>
                <c:pt idx="5148">
                  <c:v>267.0041</c:v>
                </c:pt>
                <c:pt idx="5149">
                  <c:v>280.472</c:v>
                </c:pt>
                <c:pt idx="5150">
                  <c:v>284.7023</c:v>
                </c:pt>
                <c:pt idx="5151">
                  <c:v>276.1003</c:v>
                </c:pt>
                <c:pt idx="5152">
                  <c:v>267.9599</c:v>
                </c:pt>
                <c:pt idx="5153">
                  <c:v>264.3909</c:v>
                </c:pt>
                <c:pt idx="5154">
                  <c:v>256.2581</c:v>
                </c:pt>
                <c:pt idx="5155">
                  <c:v>277.1152</c:v>
                </c:pt>
                <c:pt idx="5156">
                  <c:v>265.0307</c:v>
                </c:pt>
                <c:pt idx="5157">
                  <c:v>266.9859999999998</c:v>
                </c:pt>
                <c:pt idx="5158">
                  <c:v>260.615</c:v>
                </c:pt>
                <c:pt idx="5159">
                  <c:v>261.4344</c:v>
                </c:pt>
                <c:pt idx="5160">
                  <c:v>275.6178</c:v>
                </c:pt>
                <c:pt idx="5161">
                  <c:v>260.8085</c:v>
                </c:pt>
                <c:pt idx="5162">
                  <c:v>259.1263</c:v>
                </c:pt>
                <c:pt idx="5163">
                  <c:v>282.3664</c:v>
                </c:pt>
                <c:pt idx="5164">
                  <c:v>270.7314999999998</c:v>
                </c:pt>
                <c:pt idx="5165">
                  <c:v>266.5046</c:v>
                </c:pt>
                <c:pt idx="5166">
                  <c:v>244.7585</c:v>
                </c:pt>
                <c:pt idx="5167">
                  <c:v>274.3098</c:v>
                </c:pt>
                <c:pt idx="5168">
                  <c:v>288.7237</c:v>
                </c:pt>
                <c:pt idx="5169">
                  <c:v>286.1553</c:v>
                </c:pt>
                <c:pt idx="5170">
                  <c:v>278.686</c:v>
                </c:pt>
                <c:pt idx="5171">
                  <c:v>266.3158</c:v>
                </c:pt>
                <c:pt idx="5172">
                  <c:v>274.9591</c:v>
                </c:pt>
                <c:pt idx="5173">
                  <c:v>264.201</c:v>
                </c:pt>
                <c:pt idx="5174">
                  <c:v>259.9746</c:v>
                </c:pt>
                <c:pt idx="5175">
                  <c:v>283.5248</c:v>
                </c:pt>
                <c:pt idx="5176">
                  <c:v>284.0830999999998</c:v>
                </c:pt>
                <c:pt idx="5177">
                  <c:v>278.002</c:v>
                </c:pt>
                <c:pt idx="5178">
                  <c:v>267.4200999999998</c:v>
                </c:pt>
                <c:pt idx="5179">
                  <c:v>271.4152</c:v>
                </c:pt>
                <c:pt idx="5180">
                  <c:v>296.0810999999998</c:v>
                </c:pt>
                <c:pt idx="5181">
                  <c:v>294.9624</c:v>
                </c:pt>
                <c:pt idx="5182">
                  <c:v>277.26</c:v>
                </c:pt>
                <c:pt idx="5183">
                  <c:v>266.9916999999998</c:v>
                </c:pt>
                <c:pt idx="5184">
                  <c:v>271.3206</c:v>
                </c:pt>
                <c:pt idx="5185">
                  <c:v>270.9182999999998</c:v>
                </c:pt>
                <c:pt idx="5186">
                  <c:v>282.2962999999998</c:v>
                </c:pt>
                <c:pt idx="5187">
                  <c:v>290.6698</c:v>
                </c:pt>
                <c:pt idx="5188">
                  <c:v>270.3026</c:v>
                </c:pt>
                <c:pt idx="5189">
                  <c:v>255.4885</c:v>
                </c:pt>
                <c:pt idx="5190">
                  <c:v>261.5471</c:v>
                </c:pt>
                <c:pt idx="5191">
                  <c:v>284.2897</c:v>
                </c:pt>
                <c:pt idx="5192">
                  <c:v>303.9041</c:v>
                </c:pt>
                <c:pt idx="5193">
                  <c:v>293.7375</c:v>
                </c:pt>
                <c:pt idx="5194">
                  <c:v>277.6105</c:v>
                </c:pt>
                <c:pt idx="5195">
                  <c:v>261.4768999999998</c:v>
                </c:pt>
                <c:pt idx="5196">
                  <c:v>277.5593</c:v>
                </c:pt>
                <c:pt idx="5197">
                  <c:v>298.7609</c:v>
                </c:pt>
                <c:pt idx="5198">
                  <c:v>269.7311999999998</c:v>
                </c:pt>
                <c:pt idx="5199">
                  <c:v>265.9336</c:v>
                </c:pt>
                <c:pt idx="5200">
                  <c:v>259.7719</c:v>
                </c:pt>
                <c:pt idx="5201">
                  <c:v>257.3649</c:v>
                </c:pt>
                <c:pt idx="5202">
                  <c:v>269.8321</c:v>
                </c:pt>
                <c:pt idx="5203">
                  <c:v>290.3602</c:v>
                </c:pt>
                <c:pt idx="5204">
                  <c:v>293.7203</c:v>
                </c:pt>
                <c:pt idx="5205">
                  <c:v>287.023</c:v>
                </c:pt>
                <c:pt idx="5206">
                  <c:v>287.6743</c:v>
                </c:pt>
                <c:pt idx="5207">
                  <c:v>268.0019</c:v>
                </c:pt>
                <c:pt idx="5208">
                  <c:v>273.5173</c:v>
                </c:pt>
                <c:pt idx="5209">
                  <c:v>281.5424</c:v>
                </c:pt>
                <c:pt idx="5210">
                  <c:v>273.3928</c:v>
                </c:pt>
                <c:pt idx="5211">
                  <c:v>272.002</c:v>
                </c:pt>
                <c:pt idx="5212">
                  <c:v>270.0086</c:v>
                </c:pt>
                <c:pt idx="5213">
                  <c:v>264.7271</c:v>
                </c:pt>
                <c:pt idx="5214">
                  <c:v>263.737</c:v>
                </c:pt>
                <c:pt idx="5215">
                  <c:v>277.5384</c:v>
                </c:pt>
                <c:pt idx="5216">
                  <c:v>305.2957</c:v>
                </c:pt>
                <c:pt idx="5217">
                  <c:v>263.0594</c:v>
                </c:pt>
                <c:pt idx="5218">
                  <c:v>272.1009</c:v>
                </c:pt>
                <c:pt idx="5219">
                  <c:v>271.371</c:v>
                </c:pt>
                <c:pt idx="5220">
                  <c:v>278.9748</c:v>
                </c:pt>
                <c:pt idx="5221">
                  <c:v>273.6332</c:v>
                </c:pt>
                <c:pt idx="5222">
                  <c:v>267.0738</c:v>
                </c:pt>
                <c:pt idx="5223">
                  <c:v>263.1776</c:v>
                </c:pt>
                <c:pt idx="5224">
                  <c:v>264.1677</c:v>
                </c:pt>
                <c:pt idx="5225">
                  <c:v>265.3137</c:v>
                </c:pt>
                <c:pt idx="5226">
                  <c:v>275.1757</c:v>
                </c:pt>
                <c:pt idx="5227">
                  <c:v>317.0164</c:v>
                </c:pt>
                <c:pt idx="5228">
                  <c:v>277.3623</c:v>
                </c:pt>
                <c:pt idx="5229">
                  <c:v>260.4236</c:v>
                </c:pt>
                <c:pt idx="5230">
                  <c:v>221.1906</c:v>
                </c:pt>
                <c:pt idx="5231">
                  <c:v>250.9897</c:v>
                </c:pt>
                <c:pt idx="5232">
                  <c:v>278.3103</c:v>
                </c:pt>
                <c:pt idx="5233">
                  <c:v>271.4612999999998</c:v>
                </c:pt>
                <c:pt idx="5234">
                  <c:v>277.4018</c:v>
                </c:pt>
                <c:pt idx="5235">
                  <c:v>281.4705</c:v>
                </c:pt>
                <c:pt idx="5236">
                  <c:v>256.2359</c:v>
                </c:pt>
                <c:pt idx="5237">
                  <c:v>261.1495</c:v>
                </c:pt>
                <c:pt idx="5238">
                  <c:v>265.1098</c:v>
                </c:pt>
                <c:pt idx="5239">
                  <c:v>269.1726</c:v>
                </c:pt>
                <c:pt idx="5240">
                  <c:v>278.9161999999998</c:v>
                </c:pt>
                <c:pt idx="5241">
                  <c:v>267.0352999999998</c:v>
                </c:pt>
                <c:pt idx="5242">
                  <c:v>276.875</c:v>
                </c:pt>
                <c:pt idx="5243">
                  <c:v>297.5273</c:v>
                </c:pt>
                <c:pt idx="5244">
                  <c:v>307.677</c:v>
                </c:pt>
                <c:pt idx="5245">
                  <c:v>275.445</c:v>
                </c:pt>
                <c:pt idx="5246">
                  <c:v>286.3214</c:v>
                </c:pt>
                <c:pt idx="5247">
                  <c:v>276.687</c:v>
                </c:pt>
                <c:pt idx="5248">
                  <c:v>268.5794</c:v>
                </c:pt>
                <c:pt idx="5249">
                  <c:v>276.2631</c:v>
                </c:pt>
                <c:pt idx="5250">
                  <c:v>270.6461</c:v>
                </c:pt>
                <c:pt idx="5251">
                  <c:v>270.9</c:v>
                </c:pt>
                <c:pt idx="5252">
                  <c:v>278.1072</c:v>
                </c:pt>
                <c:pt idx="5253">
                  <c:v>291.2974</c:v>
                </c:pt>
                <c:pt idx="5254">
                  <c:v>284.3188</c:v>
                </c:pt>
                <c:pt idx="5255">
                  <c:v>289.8694</c:v>
                </c:pt>
                <c:pt idx="5256">
                  <c:v>279.1231</c:v>
                </c:pt>
                <c:pt idx="5257">
                  <c:v>290.4194</c:v>
                </c:pt>
                <c:pt idx="5258">
                  <c:v>254.8833</c:v>
                </c:pt>
                <c:pt idx="5259">
                  <c:v>267.4706</c:v>
                </c:pt>
                <c:pt idx="5260">
                  <c:v>267.1489</c:v>
                </c:pt>
                <c:pt idx="5261">
                  <c:v>286.774</c:v>
                </c:pt>
                <c:pt idx="5262">
                  <c:v>296.7361999999998</c:v>
                </c:pt>
                <c:pt idx="5263">
                  <c:v>272.2920999999998</c:v>
                </c:pt>
                <c:pt idx="5264">
                  <c:v>247.3108</c:v>
                </c:pt>
                <c:pt idx="5265">
                  <c:v>253.3907</c:v>
                </c:pt>
                <c:pt idx="5266">
                  <c:v>250.2577</c:v>
                </c:pt>
                <c:pt idx="5267">
                  <c:v>253.1778</c:v>
                </c:pt>
                <c:pt idx="5268">
                  <c:v>275.4284</c:v>
                </c:pt>
                <c:pt idx="5269">
                  <c:v>257.8159</c:v>
                </c:pt>
                <c:pt idx="5270">
                  <c:v>274.2603</c:v>
                </c:pt>
                <c:pt idx="5271">
                  <c:v>273.8057</c:v>
                </c:pt>
                <c:pt idx="5272">
                  <c:v>253.8251</c:v>
                </c:pt>
                <c:pt idx="5273">
                  <c:v>264.6803</c:v>
                </c:pt>
                <c:pt idx="5274">
                  <c:v>255.5812</c:v>
                </c:pt>
                <c:pt idx="5275">
                  <c:v>254.263</c:v>
                </c:pt>
                <c:pt idx="5276">
                  <c:v>248.2489</c:v>
                </c:pt>
                <c:pt idx="5277">
                  <c:v>253.8866</c:v>
                </c:pt>
                <c:pt idx="5278">
                  <c:v>247.2551</c:v>
                </c:pt>
                <c:pt idx="5279">
                  <c:v>268.5158</c:v>
                </c:pt>
                <c:pt idx="5280">
                  <c:v>263.4336999999998</c:v>
                </c:pt>
                <c:pt idx="5281">
                  <c:v>253.2021</c:v>
                </c:pt>
                <c:pt idx="5282">
                  <c:v>263.0834</c:v>
                </c:pt>
                <c:pt idx="5283">
                  <c:v>261.0394</c:v>
                </c:pt>
                <c:pt idx="5284">
                  <c:v>269.689</c:v>
                </c:pt>
                <c:pt idx="5285">
                  <c:v>250.8622</c:v>
                </c:pt>
                <c:pt idx="5286">
                  <c:v>261.0296</c:v>
                </c:pt>
                <c:pt idx="5287">
                  <c:v>297.732</c:v>
                </c:pt>
                <c:pt idx="5288">
                  <c:v>287.4299999999998</c:v>
                </c:pt>
                <c:pt idx="5289">
                  <c:v>266.8362</c:v>
                </c:pt>
                <c:pt idx="5290">
                  <c:v>251.2534</c:v>
                </c:pt>
                <c:pt idx="5291">
                  <c:v>250.0195</c:v>
                </c:pt>
                <c:pt idx="5292">
                  <c:v>252.6373</c:v>
                </c:pt>
                <c:pt idx="5293">
                  <c:v>258.4714999999998</c:v>
                </c:pt>
                <c:pt idx="5294">
                  <c:v>260.7522</c:v>
                </c:pt>
                <c:pt idx="5295">
                  <c:v>273.7531</c:v>
                </c:pt>
                <c:pt idx="5296">
                  <c:v>290.5601</c:v>
                </c:pt>
                <c:pt idx="5297">
                  <c:v>269.4708</c:v>
                </c:pt>
                <c:pt idx="5298">
                  <c:v>257.2352</c:v>
                </c:pt>
                <c:pt idx="5299">
                  <c:v>259.2273</c:v>
                </c:pt>
                <c:pt idx="5300">
                  <c:v>274.3554</c:v>
                </c:pt>
                <c:pt idx="5301">
                  <c:v>259.1463</c:v>
                </c:pt>
                <c:pt idx="5302">
                  <c:v>253.7156</c:v>
                </c:pt>
                <c:pt idx="5303">
                  <c:v>275.002</c:v>
                </c:pt>
                <c:pt idx="5304">
                  <c:v>263.8422</c:v>
                </c:pt>
                <c:pt idx="5305">
                  <c:v>248.6226</c:v>
                </c:pt>
                <c:pt idx="5306">
                  <c:v>269.7927</c:v>
                </c:pt>
                <c:pt idx="5307">
                  <c:v>292.8952</c:v>
                </c:pt>
                <c:pt idx="5308">
                  <c:v>276.3614</c:v>
                </c:pt>
                <c:pt idx="5309">
                  <c:v>268.352</c:v>
                </c:pt>
                <c:pt idx="5310">
                  <c:v>275.5019</c:v>
                </c:pt>
                <c:pt idx="5311">
                  <c:v>255.8691</c:v>
                </c:pt>
                <c:pt idx="5312">
                  <c:v>278.0994</c:v>
                </c:pt>
                <c:pt idx="5313">
                  <c:v>280.3676</c:v>
                </c:pt>
                <c:pt idx="5314">
                  <c:v>255.8179</c:v>
                </c:pt>
                <c:pt idx="5315">
                  <c:v>254.0964</c:v>
                </c:pt>
                <c:pt idx="5316">
                  <c:v>276.6165</c:v>
                </c:pt>
                <c:pt idx="5317">
                  <c:v>248.8361</c:v>
                </c:pt>
                <c:pt idx="5318">
                  <c:v>264.2037</c:v>
                </c:pt>
                <c:pt idx="5319">
                  <c:v>257.9043</c:v>
                </c:pt>
                <c:pt idx="5320">
                  <c:v>266.7218</c:v>
                </c:pt>
                <c:pt idx="5321">
                  <c:v>259.1538</c:v>
                </c:pt>
                <c:pt idx="5322">
                  <c:v>244.5184</c:v>
                </c:pt>
                <c:pt idx="5323">
                  <c:v>239.182</c:v>
                </c:pt>
                <c:pt idx="5324">
                  <c:v>284.1706</c:v>
                </c:pt>
                <c:pt idx="5325">
                  <c:v>297.2873</c:v>
                </c:pt>
                <c:pt idx="5326">
                  <c:v>264.0789</c:v>
                </c:pt>
                <c:pt idx="5327">
                  <c:v>269.1383</c:v>
                </c:pt>
                <c:pt idx="5328">
                  <c:v>260.249</c:v>
                </c:pt>
                <c:pt idx="5329">
                  <c:v>238.484</c:v>
                </c:pt>
                <c:pt idx="5330">
                  <c:v>259.8847</c:v>
                </c:pt>
                <c:pt idx="5331">
                  <c:v>288.8549</c:v>
                </c:pt>
                <c:pt idx="5332">
                  <c:v>275.8878</c:v>
                </c:pt>
                <c:pt idx="5333">
                  <c:v>244.9883</c:v>
                </c:pt>
                <c:pt idx="5334">
                  <c:v>236.2379</c:v>
                </c:pt>
                <c:pt idx="5335">
                  <c:v>261.6754</c:v>
                </c:pt>
                <c:pt idx="5336">
                  <c:v>229.6977</c:v>
                </c:pt>
                <c:pt idx="5337">
                  <c:v>259.5394</c:v>
                </c:pt>
                <c:pt idx="5338">
                  <c:v>271.8391</c:v>
                </c:pt>
                <c:pt idx="5339">
                  <c:v>294.6027</c:v>
                </c:pt>
                <c:pt idx="5340">
                  <c:v>278.5505</c:v>
                </c:pt>
                <c:pt idx="5341">
                  <c:v>249.1199</c:v>
                </c:pt>
                <c:pt idx="5342">
                  <c:v>271.8917</c:v>
                </c:pt>
                <c:pt idx="5343">
                  <c:v>269.0461</c:v>
                </c:pt>
                <c:pt idx="5344">
                  <c:v>265.1004</c:v>
                </c:pt>
                <c:pt idx="5345">
                  <c:v>294.9313999999998</c:v>
                </c:pt>
                <c:pt idx="5346">
                  <c:v>240.5801</c:v>
                </c:pt>
                <c:pt idx="5347">
                  <c:v>283.3923</c:v>
                </c:pt>
                <c:pt idx="5348">
                  <c:v>251.3803</c:v>
                </c:pt>
                <c:pt idx="5349">
                  <c:v>261.0373</c:v>
                </c:pt>
                <c:pt idx="5350">
                  <c:v>236.3569</c:v>
                </c:pt>
                <c:pt idx="5351">
                  <c:v>304.6679</c:v>
                </c:pt>
                <c:pt idx="5352">
                  <c:v>243.0055</c:v>
                </c:pt>
                <c:pt idx="5353">
                  <c:v>248.2939</c:v>
                </c:pt>
                <c:pt idx="5354">
                  <c:v>300.8233</c:v>
                </c:pt>
                <c:pt idx="5355">
                  <c:v>254.2906</c:v>
                </c:pt>
                <c:pt idx="5356">
                  <c:v>269.1246</c:v>
                </c:pt>
                <c:pt idx="5357">
                  <c:v>276.3879</c:v>
                </c:pt>
                <c:pt idx="5358">
                  <c:v>251.0683</c:v>
                </c:pt>
                <c:pt idx="5359">
                  <c:v>275.5976</c:v>
                </c:pt>
                <c:pt idx="5360">
                  <c:v>285.2667</c:v>
                </c:pt>
                <c:pt idx="5361">
                  <c:v>286.8083</c:v>
                </c:pt>
                <c:pt idx="5362">
                  <c:v>249.5745</c:v>
                </c:pt>
                <c:pt idx="5363">
                  <c:v>236.8561</c:v>
                </c:pt>
                <c:pt idx="5364">
                  <c:v>253.8612</c:v>
                </c:pt>
                <c:pt idx="5365">
                  <c:v>265.1346</c:v>
                </c:pt>
                <c:pt idx="5366">
                  <c:v>254.1385</c:v>
                </c:pt>
                <c:pt idx="5367">
                  <c:v>255.2291</c:v>
                </c:pt>
                <c:pt idx="5368">
                  <c:v>243.7387</c:v>
                </c:pt>
                <c:pt idx="5369">
                  <c:v>257.9018</c:v>
                </c:pt>
                <c:pt idx="5370">
                  <c:v>232.0195</c:v>
                </c:pt>
                <c:pt idx="5371">
                  <c:v>227.4867</c:v>
                </c:pt>
                <c:pt idx="5372">
                  <c:v>238.6706</c:v>
                </c:pt>
                <c:pt idx="5373">
                  <c:v>270.8669</c:v>
                </c:pt>
                <c:pt idx="5374">
                  <c:v>252.844</c:v>
                </c:pt>
                <c:pt idx="5375">
                  <c:v>245.3435</c:v>
                </c:pt>
                <c:pt idx="5376">
                  <c:v>274.645</c:v>
                </c:pt>
                <c:pt idx="5377">
                  <c:v>262.0979</c:v>
                </c:pt>
                <c:pt idx="5378">
                  <c:v>267.1325</c:v>
                </c:pt>
                <c:pt idx="5379">
                  <c:v>267.9576</c:v>
                </c:pt>
                <c:pt idx="5380">
                  <c:v>263.8555</c:v>
                </c:pt>
                <c:pt idx="5381">
                  <c:v>274.729</c:v>
                </c:pt>
                <c:pt idx="5382">
                  <c:v>275.0217</c:v>
                </c:pt>
                <c:pt idx="5383">
                  <c:v>248.0655</c:v>
                </c:pt>
              </c:numCache>
            </c:numRef>
          </c:yVal>
          <c:smooth val="1"/>
        </c:ser>
        <c:dLbls>
          <c:showLegendKey val="0"/>
          <c:showVal val="0"/>
          <c:showCatName val="0"/>
          <c:showSerName val="0"/>
          <c:showPercent val="0"/>
          <c:showBubbleSize val="0"/>
        </c:dLbls>
        <c:axId val="759830768"/>
        <c:axId val="758493328"/>
      </c:scatterChart>
      <c:valAx>
        <c:axId val="759830768"/>
        <c:scaling>
          <c:orientation val="minMax"/>
          <c:max val="80.0"/>
          <c:min val="10.0"/>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b="1">
                    <a:solidFill>
                      <a:schemeClr val="tx1"/>
                    </a:solidFill>
                  </a:rPr>
                  <a:t>2Theta [degree]</a:t>
                </a:r>
              </a:p>
            </c:rich>
          </c:tx>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cross"/>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758493328"/>
        <c:crosses val="autoZero"/>
        <c:crossBetween val="midCat"/>
      </c:valAx>
      <c:valAx>
        <c:axId val="758493328"/>
        <c:scaling>
          <c:orientation val="minMax"/>
        </c:scaling>
        <c:delete val="0"/>
        <c:axPos val="l"/>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it-IT" sz="1400" b="1">
                    <a:solidFill>
                      <a:schemeClr val="tx1"/>
                    </a:solidFill>
                  </a:rPr>
                  <a:t>Intensity [a.u.]</a:t>
                </a:r>
              </a:p>
            </c:rich>
          </c:tx>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cross"/>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759830768"/>
        <c:crosses val="autoZero"/>
        <c:crossBetween val="midCat"/>
      </c:valAx>
      <c:spPr>
        <a:noFill/>
        <a:ln>
          <a:solidFill>
            <a:schemeClr val="bg1">
              <a:lumMod val="65000"/>
            </a:schemeClr>
          </a:solidFill>
        </a:ln>
        <a:effectLst/>
      </c:spPr>
    </c:plotArea>
    <c:plotVisOnly val="1"/>
    <c:dispBlanksAs val="gap"/>
    <c:showDLblsOverMax val="0"/>
  </c:chart>
  <c:spPr>
    <a:noFill/>
    <a:ln>
      <a:solidFill>
        <a:srgbClr val="FFC000"/>
      </a:solidFill>
    </a:ln>
    <a:effectLst/>
  </c:spPr>
  <c:txPr>
    <a:bodyPr/>
    <a:lstStyle/>
    <a:p>
      <a:pPr>
        <a:defRPr/>
      </a:pPr>
      <a:endParaRPr lang="it-I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4"/>
          <c:order val="0"/>
          <c:tx>
            <c:strRef>
              <c:f>'S235'!$I$23</c:f>
              <c:strCache>
                <c:ptCount val="1"/>
                <c:pt idx="0">
                  <c:v>ctrl</c:v>
                </c:pt>
              </c:strCache>
            </c:strRef>
          </c:tx>
          <c:spPr>
            <a:pattFill prst="dkDnDiag">
              <a:fgClr>
                <a:schemeClr val="accent1"/>
              </a:fgClr>
              <a:bgClr>
                <a:schemeClr val="bg1"/>
              </a:bgClr>
            </a:pattFill>
          </c:spPr>
          <c:invertIfNegative val="0"/>
          <c:val>
            <c:numRef>
              <c:f>'S235'!$I$11</c:f>
              <c:numCache>
                <c:formatCode>0.00E+00</c:formatCode>
                <c:ptCount val="1"/>
                <c:pt idx="0">
                  <c:v>2.6E8</c:v>
                </c:pt>
              </c:numCache>
            </c:numRef>
          </c:val>
        </c:ser>
        <c:ser>
          <c:idx val="0"/>
          <c:order val="1"/>
          <c:tx>
            <c:strRef>
              <c:f>'S235'!$H$9</c:f>
              <c:strCache>
                <c:ptCount val="1"/>
                <c:pt idx="0">
                  <c:v>CeNO3</c:v>
                </c:pt>
              </c:strCache>
            </c:strRef>
          </c:tx>
          <c:spPr>
            <a:solidFill>
              <a:schemeClr val="accent6"/>
            </a:solidFill>
          </c:spPr>
          <c:invertIfNegative val="0"/>
          <c:val>
            <c:numRef>
              <c:f>'S235'!$H$11</c:f>
              <c:numCache>
                <c:formatCode>0.00E+00</c:formatCode>
                <c:ptCount val="1"/>
                <c:pt idx="0">
                  <c:v>3.9E7</c:v>
                </c:pt>
              </c:numCache>
            </c:numRef>
          </c:val>
        </c:ser>
        <c:ser>
          <c:idx val="1"/>
          <c:order val="2"/>
          <c:tx>
            <c:strRef>
              <c:f>'S235'!$K$9</c:f>
              <c:strCache>
                <c:ptCount val="1"/>
                <c:pt idx="0">
                  <c:v>AgNO3</c:v>
                </c:pt>
              </c:strCache>
            </c:strRef>
          </c:tx>
          <c:invertIfNegative val="0"/>
          <c:val>
            <c:numRef>
              <c:f>'S235'!$K$11</c:f>
              <c:numCache>
                <c:formatCode>0.00E+00</c:formatCode>
                <c:ptCount val="1"/>
                <c:pt idx="0">
                  <c:v>6500.0</c:v>
                </c:pt>
              </c:numCache>
            </c:numRef>
          </c:val>
        </c:ser>
        <c:ser>
          <c:idx val="2"/>
          <c:order val="3"/>
          <c:tx>
            <c:strRef>
              <c:f>'S235'!$H$15</c:f>
              <c:strCache>
                <c:ptCount val="1"/>
                <c:pt idx="0">
                  <c:v>CuSO4</c:v>
                </c:pt>
              </c:strCache>
            </c:strRef>
          </c:tx>
          <c:invertIfNegative val="0"/>
          <c:val>
            <c:numRef>
              <c:f>'S235'!$H$17</c:f>
              <c:numCache>
                <c:formatCode>0.00E+00</c:formatCode>
                <c:ptCount val="1"/>
                <c:pt idx="0">
                  <c:v>1500.0</c:v>
                </c:pt>
              </c:numCache>
            </c:numRef>
          </c:val>
        </c:ser>
        <c:ser>
          <c:idx val="3"/>
          <c:order val="4"/>
          <c:tx>
            <c:strRef>
              <c:f>'S235'!$K$15</c:f>
              <c:strCache>
                <c:ptCount val="1"/>
                <c:pt idx="0">
                  <c:v>CuNO3</c:v>
                </c:pt>
              </c:strCache>
            </c:strRef>
          </c:tx>
          <c:invertIfNegative val="0"/>
          <c:val>
            <c:numRef>
              <c:f>'S235'!$K$17</c:f>
              <c:numCache>
                <c:formatCode>0.00E+00</c:formatCode>
                <c:ptCount val="1"/>
                <c:pt idx="0">
                  <c:v>8500.0</c:v>
                </c:pt>
              </c:numCache>
            </c:numRef>
          </c:val>
        </c:ser>
        <c:dLbls>
          <c:showLegendKey val="0"/>
          <c:showVal val="0"/>
          <c:showCatName val="0"/>
          <c:showSerName val="0"/>
          <c:showPercent val="0"/>
          <c:showBubbleSize val="0"/>
        </c:dLbls>
        <c:gapWidth val="150"/>
        <c:axId val="687660368"/>
        <c:axId val="687651456"/>
      </c:barChart>
      <c:catAx>
        <c:axId val="687660368"/>
        <c:scaling>
          <c:orientation val="minMax"/>
        </c:scaling>
        <c:delete val="1"/>
        <c:axPos val="b"/>
        <c:numFmt formatCode="General" sourceLinked="0"/>
        <c:majorTickMark val="out"/>
        <c:minorTickMark val="none"/>
        <c:tickLblPos val="nextTo"/>
        <c:crossAx val="687651456"/>
        <c:crosses val="autoZero"/>
        <c:auto val="1"/>
        <c:lblAlgn val="ctr"/>
        <c:lblOffset val="100"/>
        <c:noMultiLvlLbl val="0"/>
      </c:catAx>
      <c:valAx>
        <c:axId val="687651456"/>
        <c:scaling>
          <c:logBase val="2.0"/>
          <c:orientation val="minMax"/>
          <c:max val="1.0E10"/>
          <c:min val="1.0"/>
        </c:scaling>
        <c:delete val="0"/>
        <c:axPos val="l"/>
        <c:title>
          <c:tx>
            <c:rich>
              <a:bodyPr rot="-5400000" vert="horz"/>
              <a:lstStyle/>
              <a:p>
                <a:pPr>
                  <a:defRPr/>
                </a:pPr>
                <a:r>
                  <a:rPr lang="en-US"/>
                  <a:t>S235</a:t>
                </a:r>
              </a:p>
              <a:p>
                <a:pPr>
                  <a:defRPr/>
                </a:pPr>
                <a:r>
                  <a:rPr lang="en-US"/>
                  <a:t>cfu/ml</a:t>
                </a:r>
              </a:p>
            </c:rich>
          </c:tx>
          <c:layout>
            <c:manualLayout>
              <c:xMode val="edge"/>
              <c:yMode val="edge"/>
              <c:x val="0.0179028057697804"/>
              <c:y val="0.426131099606785"/>
            </c:manualLayout>
          </c:layout>
          <c:overlay val="0"/>
        </c:title>
        <c:numFmt formatCode="0.00E+00" sourceLinked="1"/>
        <c:majorTickMark val="out"/>
        <c:minorTickMark val="none"/>
        <c:tickLblPos val="nextTo"/>
        <c:crossAx val="687660368"/>
        <c:crosses val="autoZero"/>
        <c:crossBetween val="between"/>
        <c:majorUnit val="10.0"/>
      </c:valAx>
    </c:plotArea>
    <c:legend>
      <c:legendPos val="r"/>
      <c:layout>
        <c:manualLayout>
          <c:xMode val="edge"/>
          <c:yMode val="edge"/>
          <c:x val="0.819165468881682"/>
          <c:y val="0.293300441191249"/>
          <c:w val="0.148666422149794"/>
          <c:h val="0.41339879345053"/>
        </c:manualLayout>
      </c:layout>
      <c:overlay val="0"/>
    </c:legend>
    <c:plotVisOnly val="1"/>
    <c:dispBlanksAs val="gap"/>
    <c:showDLblsOverMax val="0"/>
  </c:chart>
  <c:spPr>
    <a:ln>
      <a:solidFill>
        <a:schemeClr val="tx1"/>
      </a:solid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258642634243228"/>
          <c:y val="0.0393901523000414"/>
          <c:w val="0.621691171456662"/>
          <c:h val="0.900660808640696"/>
        </c:manualLayout>
      </c:layout>
      <c:barChart>
        <c:barDir val="col"/>
        <c:grouping val="clustered"/>
        <c:varyColors val="0"/>
        <c:ser>
          <c:idx val="4"/>
          <c:order val="0"/>
          <c:tx>
            <c:strRef>
              <c:f>'P.Aeru SOM 1'!$I$9</c:f>
              <c:strCache>
                <c:ptCount val="1"/>
                <c:pt idx="0">
                  <c:v>ctrl</c:v>
                </c:pt>
              </c:strCache>
            </c:strRef>
          </c:tx>
          <c:spPr>
            <a:pattFill prst="dkDnDiag">
              <a:fgClr>
                <a:schemeClr val="accent1"/>
              </a:fgClr>
              <a:bgClr>
                <a:schemeClr val="bg1"/>
              </a:bgClr>
            </a:pattFill>
          </c:spPr>
          <c:invertIfNegative val="0"/>
          <c:val>
            <c:numRef>
              <c:f>'P.Aeru SOM 1'!$I$11</c:f>
              <c:numCache>
                <c:formatCode>0.00E+00</c:formatCode>
                <c:ptCount val="1"/>
                <c:pt idx="0">
                  <c:v>4.0E9</c:v>
                </c:pt>
              </c:numCache>
            </c:numRef>
          </c:val>
        </c:ser>
        <c:ser>
          <c:idx val="5"/>
          <c:order val="1"/>
          <c:tx>
            <c:strRef>
              <c:f>'P.Aeru SOM 1'!$H$9</c:f>
              <c:strCache>
                <c:ptCount val="1"/>
                <c:pt idx="0">
                  <c:v>CeNO3</c:v>
                </c:pt>
              </c:strCache>
            </c:strRef>
          </c:tx>
          <c:invertIfNegative val="0"/>
          <c:val>
            <c:numRef>
              <c:f>'P.Aeru SOM 1'!$H$11</c:f>
              <c:numCache>
                <c:formatCode>0.00E+00</c:formatCode>
                <c:ptCount val="1"/>
                <c:pt idx="0">
                  <c:v>5.0E8</c:v>
                </c:pt>
              </c:numCache>
            </c:numRef>
          </c:val>
        </c:ser>
        <c:ser>
          <c:idx val="0"/>
          <c:order val="2"/>
          <c:tx>
            <c:strRef>
              <c:f>'P.Aeru SOM 1'!$K$9</c:f>
              <c:strCache>
                <c:ptCount val="1"/>
                <c:pt idx="0">
                  <c:v>AgNO3</c:v>
                </c:pt>
              </c:strCache>
            </c:strRef>
          </c:tx>
          <c:spPr>
            <a:solidFill>
              <a:schemeClr val="accent2"/>
            </a:solidFill>
          </c:spPr>
          <c:invertIfNegative val="0"/>
          <c:val>
            <c:numRef>
              <c:f>'P.Aeru SOM 1'!$K$11</c:f>
              <c:numCache>
                <c:formatCode>0.00E+00</c:formatCode>
                <c:ptCount val="1"/>
                <c:pt idx="0">
                  <c:v>9.5E7</c:v>
                </c:pt>
              </c:numCache>
            </c:numRef>
          </c:val>
        </c:ser>
        <c:ser>
          <c:idx val="6"/>
          <c:order val="3"/>
          <c:tx>
            <c:strRef>
              <c:f>'P.Aeru SOM 1'!$H$15</c:f>
              <c:strCache>
                <c:ptCount val="1"/>
                <c:pt idx="0">
                  <c:v>CuSO4</c:v>
                </c:pt>
              </c:strCache>
            </c:strRef>
          </c:tx>
          <c:invertIfNegative val="0"/>
          <c:val>
            <c:numRef>
              <c:f>'P.Aeru SOM 1'!$H$17</c:f>
              <c:numCache>
                <c:formatCode>0.00E+00</c:formatCode>
                <c:ptCount val="1"/>
                <c:pt idx="0">
                  <c:v>0.0</c:v>
                </c:pt>
              </c:numCache>
            </c:numRef>
          </c:val>
        </c:ser>
        <c:ser>
          <c:idx val="7"/>
          <c:order val="4"/>
          <c:tx>
            <c:strRef>
              <c:f>'P.Aeru SOM 1'!$K$15</c:f>
              <c:strCache>
                <c:ptCount val="1"/>
                <c:pt idx="0">
                  <c:v>CuNo3</c:v>
                </c:pt>
              </c:strCache>
            </c:strRef>
          </c:tx>
          <c:invertIfNegative val="0"/>
          <c:val>
            <c:numRef>
              <c:f>'P.Aeru SOM 1'!$K$17</c:f>
              <c:numCache>
                <c:formatCode>0.00E+00</c:formatCode>
                <c:ptCount val="1"/>
                <c:pt idx="0">
                  <c:v>0.0</c:v>
                </c:pt>
              </c:numCache>
            </c:numRef>
          </c:val>
        </c:ser>
        <c:dLbls>
          <c:showLegendKey val="0"/>
          <c:showVal val="0"/>
          <c:showCatName val="0"/>
          <c:showSerName val="0"/>
          <c:showPercent val="0"/>
          <c:showBubbleSize val="0"/>
        </c:dLbls>
        <c:gapWidth val="150"/>
        <c:axId val="687307680"/>
        <c:axId val="687296864"/>
      </c:barChart>
      <c:catAx>
        <c:axId val="687307680"/>
        <c:scaling>
          <c:orientation val="minMax"/>
        </c:scaling>
        <c:delete val="1"/>
        <c:axPos val="b"/>
        <c:numFmt formatCode="General" sourceLinked="0"/>
        <c:majorTickMark val="out"/>
        <c:minorTickMark val="none"/>
        <c:tickLblPos val="nextTo"/>
        <c:crossAx val="687296864"/>
        <c:crosses val="autoZero"/>
        <c:auto val="1"/>
        <c:lblAlgn val="ctr"/>
        <c:lblOffset val="100"/>
        <c:noMultiLvlLbl val="0"/>
      </c:catAx>
      <c:valAx>
        <c:axId val="687296864"/>
        <c:scaling>
          <c:logBase val="2.0"/>
          <c:orientation val="minMax"/>
          <c:max val="1.0E10"/>
          <c:min val="1.0"/>
        </c:scaling>
        <c:delete val="0"/>
        <c:axPos val="l"/>
        <c:title>
          <c:tx>
            <c:rich>
              <a:bodyPr rot="-5400000" vert="horz"/>
              <a:lstStyle/>
              <a:p>
                <a:pPr>
                  <a:defRPr/>
                </a:pPr>
                <a:r>
                  <a:rPr lang="en-US"/>
                  <a:t>P. Aeruginosa SOM1</a:t>
                </a:r>
              </a:p>
              <a:p>
                <a:pPr>
                  <a:defRPr/>
                </a:pPr>
                <a:r>
                  <a:rPr lang="en-US"/>
                  <a:t>cfu/ml</a:t>
                </a:r>
              </a:p>
            </c:rich>
          </c:tx>
          <c:layout>
            <c:manualLayout>
              <c:xMode val="edge"/>
              <c:yMode val="edge"/>
              <c:x val="0.0147537060937765"/>
              <c:y val="0.315045456900124"/>
            </c:manualLayout>
          </c:layout>
          <c:overlay val="0"/>
        </c:title>
        <c:numFmt formatCode="0.00E+00" sourceLinked="1"/>
        <c:majorTickMark val="out"/>
        <c:minorTickMark val="none"/>
        <c:tickLblPos val="nextTo"/>
        <c:crossAx val="687307680"/>
        <c:crosses val="autoZero"/>
        <c:crossBetween val="between"/>
        <c:majorUnit val="10.0"/>
      </c:valAx>
    </c:plotArea>
    <c:legend>
      <c:legendPos val="r"/>
      <c:layout/>
      <c:overlay val="0"/>
    </c:legend>
    <c:plotVisOnly val="1"/>
    <c:dispBlanksAs val="gap"/>
    <c:showDLblsOverMax val="0"/>
  </c:chart>
  <c:spPr>
    <a:ln>
      <a:solidFill>
        <a:schemeClr val="tx1"/>
      </a:solid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MRSA!$I$21</c:f>
              <c:strCache>
                <c:ptCount val="1"/>
                <c:pt idx="0">
                  <c:v>ctrl</c:v>
                </c:pt>
              </c:strCache>
            </c:strRef>
          </c:tx>
          <c:spPr>
            <a:pattFill prst="dkDnDiag">
              <a:fgClr>
                <a:schemeClr val="accent1"/>
              </a:fgClr>
              <a:bgClr>
                <a:schemeClr val="bg1"/>
              </a:bgClr>
            </a:pattFill>
          </c:spPr>
          <c:invertIfNegative val="0"/>
          <c:val>
            <c:numRef>
              <c:f>MRSA!$I$11</c:f>
              <c:numCache>
                <c:formatCode>0.00E+00</c:formatCode>
                <c:ptCount val="1"/>
                <c:pt idx="0">
                  <c:v>1.2E8</c:v>
                </c:pt>
              </c:numCache>
            </c:numRef>
          </c:val>
        </c:ser>
        <c:ser>
          <c:idx val="1"/>
          <c:order val="1"/>
          <c:tx>
            <c:strRef>
              <c:f>MRSA!$H$9</c:f>
              <c:strCache>
                <c:ptCount val="1"/>
                <c:pt idx="0">
                  <c:v>CeNO3</c:v>
                </c:pt>
              </c:strCache>
            </c:strRef>
          </c:tx>
          <c:invertIfNegative val="0"/>
          <c:val>
            <c:numRef>
              <c:f>MRSA!$H$11</c:f>
              <c:numCache>
                <c:formatCode>0.00E+00</c:formatCode>
                <c:ptCount val="1"/>
                <c:pt idx="0">
                  <c:v>4.5E7</c:v>
                </c:pt>
              </c:numCache>
            </c:numRef>
          </c:val>
        </c:ser>
        <c:ser>
          <c:idx val="2"/>
          <c:order val="2"/>
          <c:tx>
            <c:strRef>
              <c:f>MRSA!$K$9</c:f>
              <c:strCache>
                <c:ptCount val="1"/>
                <c:pt idx="0">
                  <c:v>AgNO3</c:v>
                </c:pt>
              </c:strCache>
            </c:strRef>
          </c:tx>
          <c:invertIfNegative val="0"/>
          <c:val>
            <c:numRef>
              <c:f>MRSA!$K$11</c:f>
              <c:numCache>
                <c:formatCode>0.00E+00</c:formatCode>
                <c:ptCount val="1"/>
                <c:pt idx="0">
                  <c:v>0.0</c:v>
                </c:pt>
              </c:numCache>
            </c:numRef>
          </c:val>
        </c:ser>
        <c:ser>
          <c:idx val="3"/>
          <c:order val="3"/>
          <c:tx>
            <c:strRef>
              <c:f>MRSA!$H$15</c:f>
              <c:strCache>
                <c:ptCount val="1"/>
                <c:pt idx="0">
                  <c:v>CuSO4</c:v>
                </c:pt>
              </c:strCache>
            </c:strRef>
          </c:tx>
          <c:invertIfNegative val="0"/>
          <c:val>
            <c:numRef>
              <c:f>MRSA!$H$17</c:f>
              <c:numCache>
                <c:formatCode>0.00E+00</c:formatCode>
                <c:ptCount val="1"/>
                <c:pt idx="0">
                  <c:v>0.0</c:v>
                </c:pt>
              </c:numCache>
            </c:numRef>
          </c:val>
        </c:ser>
        <c:ser>
          <c:idx val="4"/>
          <c:order val="4"/>
          <c:tx>
            <c:strRef>
              <c:f>MRSA!$K$15</c:f>
              <c:strCache>
                <c:ptCount val="1"/>
                <c:pt idx="0">
                  <c:v>CuNO3</c:v>
                </c:pt>
              </c:strCache>
            </c:strRef>
          </c:tx>
          <c:invertIfNegative val="0"/>
          <c:val>
            <c:numRef>
              <c:f>MRSA!$K$17</c:f>
              <c:numCache>
                <c:formatCode>0.00E+00</c:formatCode>
                <c:ptCount val="1"/>
                <c:pt idx="0">
                  <c:v>0.0</c:v>
                </c:pt>
              </c:numCache>
            </c:numRef>
          </c:val>
        </c:ser>
        <c:dLbls>
          <c:showLegendKey val="0"/>
          <c:showVal val="0"/>
          <c:showCatName val="0"/>
          <c:showSerName val="0"/>
          <c:showPercent val="0"/>
          <c:showBubbleSize val="0"/>
        </c:dLbls>
        <c:gapWidth val="150"/>
        <c:axId val="758676976"/>
        <c:axId val="758680928"/>
      </c:barChart>
      <c:catAx>
        <c:axId val="758676976"/>
        <c:scaling>
          <c:orientation val="minMax"/>
        </c:scaling>
        <c:delete val="1"/>
        <c:axPos val="b"/>
        <c:numFmt formatCode="General" sourceLinked="0"/>
        <c:majorTickMark val="out"/>
        <c:minorTickMark val="none"/>
        <c:tickLblPos val="nextTo"/>
        <c:crossAx val="758680928"/>
        <c:crosses val="autoZero"/>
        <c:auto val="1"/>
        <c:lblAlgn val="ctr"/>
        <c:lblOffset val="100"/>
        <c:noMultiLvlLbl val="0"/>
      </c:catAx>
      <c:valAx>
        <c:axId val="758680928"/>
        <c:scaling>
          <c:logBase val="2.0"/>
          <c:orientation val="minMax"/>
          <c:max val="1.0E10"/>
          <c:min val="1.0"/>
        </c:scaling>
        <c:delete val="0"/>
        <c:axPos val="l"/>
        <c:title>
          <c:tx>
            <c:rich>
              <a:bodyPr rot="-5400000" vert="horz"/>
              <a:lstStyle/>
              <a:p>
                <a:pPr>
                  <a:defRPr/>
                </a:pPr>
                <a:r>
                  <a:rPr lang="en-US"/>
                  <a:t>MRSA</a:t>
                </a:r>
              </a:p>
              <a:p>
                <a:pPr>
                  <a:defRPr/>
                </a:pPr>
                <a:r>
                  <a:rPr lang="en-US"/>
                  <a:t>cfu/ml</a:t>
                </a:r>
              </a:p>
            </c:rich>
          </c:tx>
          <c:layout>
            <c:manualLayout>
              <c:xMode val="edge"/>
              <c:yMode val="edge"/>
              <c:x val="0.0179028132992327"/>
              <c:y val="0.372611287134925"/>
            </c:manualLayout>
          </c:layout>
          <c:overlay val="0"/>
        </c:title>
        <c:numFmt formatCode="0.00E+00" sourceLinked="1"/>
        <c:majorTickMark val="out"/>
        <c:minorTickMark val="none"/>
        <c:tickLblPos val="nextTo"/>
        <c:crossAx val="758676976"/>
        <c:crosses val="autoZero"/>
        <c:crossBetween val="between"/>
        <c:majorUnit val="10.0"/>
      </c:valAx>
    </c:plotArea>
    <c:legend>
      <c:legendPos val="r"/>
      <c:layout/>
      <c:overlay val="0"/>
    </c:legend>
    <c:plotVisOnly val="1"/>
    <c:dispBlanksAs val="gap"/>
    <c:showDLblsOverMax val="0"/>
  </c:chart>
  <c:spPr>
    <a:ln>
      <a:solidFill>
        <a:schemeClr val="tx1"/>
      </a:solid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it-IT" dirty="0">
                <a:solidFill>
                  <a:schemeClr val="tx1"/>
                </a:solidFill>
              </a:rPr>
              <a:t>S. 235</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barChart>
        <c:barDir val="col"/>
        <c:grouping val="clustered"/>
        <c:varyColors val="0"/>
        <c:ser>
          <c:idx val="0"/>
          <c:order val="0"/>
          <c:tx>
            <c:strRef>
              <c:f>'S. 235'!$A$30</c:f>
              <c:strCache>
                <c:ptCount val="1"/>
                <c:pt idx="0">
                  <c:v>CuSD</c:v>
                </c:pt>
              </c:strCache>
            </c:strRef>
          </c:tx>
          <c:spPr>
            <a:solidFill>
              <a:schemeClr val="accent1"/>
            </a:solidFill>
            <a:ln>
              <a:noFill/>
            </a:ln>
            <a:effectLst/>
          </c:spPr>
          <c:invertIfNegative val="0"/>
          <c:cat>
            <c:strRef>
              <c:f>MRSA!$D$38:$G$38</c:f>
              <c:strCache>
                <c:ptCount val="4"/>
                <c:pt idx="0">
                  <c:v>suspension</c:v>
                </c:pt>
                <c:pt idx="1">
                  <c:v>1 day</c:v>
                </c:pt>
                <c:pt idx="2">
                  <c:v>3 days</c:v>
                </c:pt>
                <c:pt idx="3">
                  <c:v>8 days</c:v>
                </c:pt>
              </c:strCache>
            </c:strRef>
          </c:cat>
          <c:val>
            <c:numRef>
              <c:f>('S. 235'!$C$30,'S. 235'!$E$30,'S. 235'!$G$30,'S. 235'!$I$30)</c:f>
              <c:numCache>
                <c:formatCode>0.00</c:formatCode>
                <c:ptCount val="4"/>
                <c:pt idx="0">
                  <c:v>0.788</c:v>
                </c:pt>
                <c:pt idx="1">
                  <c:v>200.0</c:v>
                </c:pt>
                <c:pt idx="2">
                  <c:v>1.6</c:v>
                </c:pt>
                <c:pt idx="3">
                  <c:v>5.0</c:v>
                </c:pt>
              </c:numCache>
            </c:numRef>
          </c:val>
        </c:ser>
        <c:ser>
          <c:idx val="1"/>
          <c:order val="1"/>
          <c:tx>
            <c:strRef>
              <c:f>'S. 235'!$A$31</c:f>
              <c:strCache>
                <c:ptCount val="1"/>
                <c:pt idx="0">
                  <c:v>CeSD</c:v>
                </c:pt>
              </c:strCache>
            </c:strRef>
          </c:tx>
          <c:spPr>
            <a:solidFill>
              <a:schemeClr val="accent2"/>
            </a:solidFill>
            <a:ln>
              <a:noFill/>
            </a:ln>
            <a:effectLst/>
          </c:spPr>
          <c:invertIfNegative val="0"/>
          <c:cat>
            <c:strRef>
              <c:f>MRSA!$D$38:$G$38</c:f>
              <c:strCache>
                <c:ptCount val="4"/>
                <c:pt idx="0">
                  <c:v>suspension</c:v>
                </c:pt>
                <c:pt idx="1">
                  <c:v>1 day</c:v>
                </c:pt>
                <c:pt idx="2">
                  <c:v>3 days</c:v>
                </c:pt>
                <c:pt idx="3">
                  <c:v>8 days</c:v>
                </c:pt>
              </c:strCache>
            </c:strRef>
          </c:cat>
          <c:val>
            <c:numRef>
              <c:f>('S. 235'!$C$31,'S. 235'!$E$31,'S. 235'!$G$31,'S. 235'!$I$31)</c:f>
              <c:numCache>
                <c:formatCode>0.00</c:formatCode>
                <c:ptCount val="4"/>
                <c:pt idx="0">
                  <c:v>103.0</c:v>
                </c:pt>
                <c:pt idx="1">
                  <c:v>0.0606</c:v>
                </c:pt>
                <c:pt idx="2">
                  <c:v>8.5</c:v>
                </c:pt>
                <c:pt idx="3">
                  <c:v>0.0</c:v>
                </c:pt>
              </c:numCache>
            </c:numRef>
          </c:val>
        </c:ser>
        <c:ser>
          <c:idx val="2"/>
          <c:order val="2"/>
          <c:tx>
            <c:strRef>
              <c:f>'S. 235'!$A$32</c:f>
              <c:strCache>
                <c:ptCount val="1"/>
                <c:pt idx="0">
                  <c:v>CuUS</c:v>
                </c:pt>
              </c:strCache>
            </c:strRef>
          </c:tx>
          <c:spPr>
            <a:solidFill>
              <a:schemeClr val="accent3"/>
            </a:solidFill>
            <a:ln>
              <a:noFill/>
            </a:ln>
            <a:effectLst/>
          </c:spPr>
          <c:invertIfNegative val="0"/>
          <c:cat>
            <c:strRef>
              <c:f>MRSA!$D$38:$G$38</c:f>
              <c:strCache>
                <c:ptCount val="4"/>
                <c:pt idx="0">
                  <c:v>suspension</c:v>
                </c:pt>
                <c:pt idx="1">
                  <c:v>1 day</c:v>
                </c:pt>
                <c:pt idx="2">
                  <c:v>3 days</c:v>
                </c:pt>
                <c:pt idx="3">
                  <c:v>8 days</c:v>
                </c:pt>
              </c:strCache>
            </c:strRef>
          </c:cat>
          <c:val>
            <c:numRef>
              <c:f>('S. 235'!$C$32,'S. 235'!$E$32,'S. 235'!$G$32,'S. 235'!$I$32)</c:f>
              <c:numCache>
                <c:formatCode>0.00</c:formatCode>
                <c:ptCount val="4"/>
                <c:pt idx="0">
                  <c:v>8.790000000000001</c:v>
                </c:pt>
                <c:pt idx="1">
                  <c:v>0.0576</c:v>
                </c:pt>
                <c:pt idx="2">
                  <c:v>0.0225</c:v>
                </c:pt>
                <c:pt idx="3">
                  <c:v>0.0307</c:v>
                </c:pt>
              </c:numCache>
            </c:numRef>
          </c:val>
        </c:ser>
        <c:ser>
          <c:idx val="3"/>
          <c:order val="3"/>
          <c:tx>
            <c:strRef>
              <c:f>'S. 235'!$A$33</c:f>
              <c:strCache>
                <c:ptCount val="1"/>
                <c:pt idx="0">
                  <c:v>CeUS</c:v>
                </c:pt>
              </c:strCache>
            </c:strRef>
          </c:tx>
          <c:spPr>
            <a:solidFill>
              <a:schemeClr val="accent4"/>
            </a:solidFill>
            <a:ln>
              <a:noFill/>
            </a:ln>
            <a:effectLst/>
          </c:spPr>
          <c:invertIfNegative val="0"/>
          <c:cat>
            <c:strRef>
              <c:f>MRSA!$D$38:$G$38</c:f>
              <c:strCache>
                <c:ptCount val="4"/>
                <c:pt idx="0">
                  <c:v>suspension</c:v>
                </c:pt>
                <c:pt idx="1">
                  <c:v>1 day</c:v>
                </c:pt>
                <c:pt idx="2">
                  <c:v>3 days</c:v>
                </c:pt>
                <c:pt idx="3">
                  <c:v>8 days</c:v>
                </c:pt>
              </c:strCache>
            </c:strRef>
          </c:cat>
          <c:val>
            <c:numRef>
              <c:f>('S. 235'!$C$33,'S. 235'!$E$33,'S. 235'!$G$33,'S. 235'!$I$33)</c:f>
              <c:numCache>
                <c:formatCode>0.00</c:formatCode>
                <c:ptCount val="4"/>
                <c:pt idx="0">
                  <c:v>78.8</c:v>
                </c:pt>
                <c:pt idx="1">
                  <c:v>4.24</c:v>
                </c:pt>
                <c:pt idx="2">
                  <c:v>15.5</c:v>
                </c:pt>
                <c:pt idx="3">
                  <c:v>0.03</c:v>
                </c:pt>
              </c:numCache>
            </c:numRef>
          </c:val>
        </c:ser>
        <c:dLbls>
          <c:showLegendKey val="0"/>
          <c:showVal val="0"/>
          <c:showCatName val="0"/>
          <c:showSerName val="0"/>
          <c:showPercent val="0"/>
          <c:showBubbleSize val="0"/>
        </c:dLbls>
        <c:gapWidth val="219"/>
        <c:overlap val="-27"/>
        <c:axId val="758852368"/>
        <c:axId val="758857184"/>
      </c:barChart>
      <c:catAx>
        <c:axId val="7588523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it-IT"/>
          </a:p>
        </c:txPr>
        <c:crossAx val="758857184"/>
        <c:crosses val="autoZero"/>
        <c:auto val="1"/>
        <c:lblAlgn val="ctr"/>
        <c:lblOffset val="100"/>
        <c:noMultiLvlLbl val="0"/>
      </c:catAx>
      <c:valAx>
        <c:axId val="758857184"/>
        <c:scaling>
          <c:orientation val="minMax"/>
          <c:max val="1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it-IT" b="1" dirty="0" err="1">
                    <a:solidFill>
                      <a:schemeClr val="tx1"/>
                    </a:solidFill>
                  </a:rPr>
                  <a:t>Survival</a:t>
                </a:r>
                <a:r>
                  <a:rPr lang="it-IT" b="1" dirty="0">
                    <a:solidFill>
                      <a:schemeClr val="tx1"/>
                    </a:solidFill>
                  </a:rPr>
                  <a:t> rate </a:t>
                </a:r>
                <a:r>
                  <a:rPr lang="it-IT" b="1" dirty="0" smtClean="0">
                    <a:solidFill>
                      <a:schemeClr val="tx1"/>
                    </a:solidFill>
                  </a:rPr>
                  <a:t>[%] [7]</a:t>
                </a:r>
                <a:endParaRPr lang="it-IT" b="1" dirty="0">
                  <a:solidFill>
                    <a:schemeClr val="tx1"/>
                  </a:solidFill>
                </a:endParaRPr>
              </a:p>
            </c:rich>
          </c:tx>
          <c:layout/>
          <c:overlay val="0"/>
          <c:spPr>
            <a:noFill/>
            <a:ln>
              <a:noFill/>
            </a:ln>
            <a:effectLst/>
          </c:spPr>
          <c:txPr>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it-IT"/>
            </a:p>
          </c:txPr>
        </c:title>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75885236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solidFill>
        <a:schemeClr val="tx1"/>
      </a:solidFill>
    </a:ln>
    <a:effectLst/>
  </c:spPr>
  <c:txPr>
    <a:bodyPr/>
    <a:lstStyle/>
    <a:p>
      <a:pPr>
        <a:defRPr/>
      </a:pPr>
      <a:endParaRPr lang="it-IT"/>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it-IT" dirty="0">
                <a:solidFill>
                  <a:schemeClr val="tx1"/>
                </a:solidFill>
              </a:rPr>
              <a:t>SOM 1</a:t>
            </a:r>
          </a:p>
        </c:rich>
      </c:tx>
      <c:layout>
        <c:manualLayout>
          <c:xMode val="edge"/>
          <c:yMode val="edge"/>
          <c:x val="0.438243775406504"/>
          <c:y val="0.042097586846990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barChart>
        <c:barDir val="col"/>
        <c:grouping val="clustered"/>
        <c:varyColors val="0"/>
        <c:ser>
          <c:idx val="0"/>
          <c:order val="0"/>
          <c:tx>
            <c:strRef>
              <c:f>'SOM1'!$A$30</c:f>
              <c:strCache>
                <c:ptCount val="1"/>
                <c:pt idx="0">
                  <c:v>CuSD</c:v>
                </c:pt>
              </c:strCache>
            </c:strRef>
          </c:tx>
          <c:spPr>
            <a:solidFill>
              <a:schemeClr val="accent1"/>
            </a:solidFill>
            <a:ln>
              <a:noFill/>
            </a:ln>
            <a:effectLst/>
          </c:spPr>
          <c:invertIfNegative val="0"/>
          <c:cat>
            <c:strRef>
              <c:f>'SOM1'!$M$42:$Q$42</c:f>
              <c:strCache>
                <c:ptCount val="5"/>
                <c:pt idx="0">
                  <c:v>suspension</c:v>
                </c:pt>
                <c:pt idx="1">
                  <c:v>1 day</c:v>
                </c:pt>
                <c:pt idx="2">
                  <c:v>3 days</c:v>
                </c:pt>
                <c:pt idx="3">
                  <c:v>8 days</c:v>
                </c:pt>
                <c:pt idx="4">
                  <c:v>15 days</c:v>
                </c:pt>
              </c:strCache>
            </c:strRef>
          </c:cat>
          <c:val>
            <c:numRef>
              <c:f>('SOM1'!$C$30,'SOM1'!$E$30,'SOM1'!$G$30,'SOM1'!$I$30)</c:f>
              <c:numCache>
                <c:formatCode>0.00</c:formatCode>
                <c:ptCount val="4"/>
                <c:pt idx="0">
                  <c:v>33.3</c:v>
                </c:pt>
                <c:pt idx="1">
                  <c:v>200.0</c:v>
                </c:pt>
                <c:pt idx="2">
                  <c:v>20.0</c:v>
                </c:pt>
                <c:pt idx="3">
                  <c:v>75.0</c:v>
                </c:pt>
              </c:numCache>
            </c:numRef>
          </c:val>
        </c:ser>
        <c:ser>
          <c:idx val="1"/>
          <c:order val="1"/>
          <c:tx>
            <c:strRef>
              <c:f>'SOM1'!$A$31</c:f>
              <c:strCache>
                <c:ptCount val="1"/>
                <c:pt idx="0">
                  <c:v>CeSD</c:v>
                </c:pt>
              </c:strCache>
            </c:strRef>
          </c:tx>
          <c:spPr>
            <a:solidFill>
              <a:schemeClr val="accent2"/>
            </a:solidFill>
            <a:ln>
              <a:noFill/>
            </a:ln>
            <a:effectLst/>
          </c:spPr>
          <c:invertIfNegative val="0"/>
          <c:cat>
            <c:strRef>
              <c:f>'SOM1'!$M$42:$Q$42</c:f>
              <c:strCache>
                <c:ptCount val="5"/>
                <c:pt idx="0">
                  <c:v>suspension</c:v>
                </c:pt>
                <c:pt idx="1">
                  <c:v>1 day</c:v>
                </c:pt>
                <c:pt idx="2">
                  <c:v>3 days</c:v>
                </c:pt>
                <c:pt idx="3">
                  <c:v>8 days</c:v>
                </c:pt>
                <c:pt idx="4">
                  <c:v>15 days</c:v>
                </c:pt>
              </c:strCache>
            </c:strRef>
          </c:cat>
          <c:val>
            <c:numRef>
              <c:f>('SOM1'!$C$31,'SOM1'!$E$31,'SOM1'!$G$31,'SOM1'!$I$31)</c:f>
              <c:numCache>
                <c:formatCode>0.00</c:formatCode>
                <c:ptCount val="4"/>
                <c:pt idx="0">
                  <c:v>43.3</c:v>
                </c:pt>
                <c:pt idx="1">
                  <c:v>44.4</c:v>
                </c:pt>
                <c:pt idx="2">
                  <c:v>7.6</c:v>
                </c:pt>
                <c:pt idx="3">
                  <c:v>0.313</c:v>
                </c:pt>
              </c:numCache>
            </c:numRef>
          </c:val>
        </c:ser>
        <c:ser>
          <c:idx val="2"/>
          <c:order val="2"/>
          <c:tx>
            <c:strRef>
              <c:f>'SOM1'!$A$32</c:f>
              <c:strCache>
                <c:ptCount val="1"/>
                <c:pt idx="0">
                  <c:v>CuUS</c:v>
                </c:pt>
              </c:strCache>
            </c:strRef>
          </c:tx>
          <c:spPr>
            <a:solidFill>
              <a:schemeClr val="accent3"/>
            </a:solidFill>
            <a:ln>
              <a:noFill/>
            </a:ln>
            <a:effectLst/>
          </c:spPr>
          <c:invertIfNegative val="0"/>
          <c:cat>
            <c:strRef>
              <c:f>'SOM1'!$M$42:$Q$42</c:f>
              <c:strCache>
                <c:ptCount val="5"/>
                <c:pt idx="0">
                  <c:v>suspension</c:v>
                </c:pt>
                <c:pt idx="1">
                  <c:v>1 day</c:v>
                </c:pt>
                <c:pt idx="2">
                  <c:v>3 days</c:v>
                </c:pt>
                <c:pt idx="3">
                  <c:v>8 days</c:v>
                </c:pt>
                <c:pt idx="4">
                  <c:v>15 days</c:v>
                </c:pt>
              </c:strCache>
            </c:strRef>
          </c:cat>
          <c:val>
            <c:numRef>
              <c:f>('SOM1'!$C$32,'SOM1'!$E$32,'SOM1'!$G$32,'SOM1'!$I$32)</c:f>
              <c:numCache>
                <c:formatCode>0.00</c:formatCode>
                <c:ptCount val="4"/>
                <c:pt idx="0">
                  <c:v>23.3</c:v>
                </c:pt>
                <c:pt idx="1">
                  <c:v>200.0</c:v>
                </c:pt>
                <c:pt idx="2">
                  <c:v>16.0</c:v>
                </c:pt>
                <c:pt idx="3">
                  <c:v>200.0</c:v>
                </c:pt>
              </c:numCache>
            </c:numRef>
          </c:val>
        </c:ser>
        <c:ser>
          <c:idx val="3"/>
          <c:order val="3"/>
          <c:tx>
            <c:strRef>
              <c:f>'SOM1'!$A$33</c:f>
              <c:strCache>
                <c:ptCount val="1"/>
                <c:pt idx="0">
                  <c:v>CeUS</c:v>
                </c:pt>
              </c:strCache>
            </c:strRef>
          </c:tx>
          <c:spPr>
            <a:solidFill>
              <a:schemeClr val="accent4"/>
            </a:solidFill>
            <a:ln>
              <a:noFill/>
            </a:ln>
            <a:effectLst/>
          </c:spPr>
          <c:invertIfNegative val="0"/>
          <c:cat>
            <c:strRef>
              <c:f>'SOM1'!$M$42:$Q$42</c:f>
              <c:strCache>
                <c:ptCount val="5"/>
                <c:pt idx="0">
                  <c:v>suspension</c:v>
                </c:pt>
                <c:pt idx="1">
                  <c:v>1 day</c:v>
                </c:pt>
                <c:pt idx="2">
                  <c:v>3 days</c:v>
                </c:pt>
                <c:pt idx="3">
                  <c:v>8 days</c:v>
                </c:pt>
                <c:pt idx="4">
                  <c:v>15 days</c:v>
                </c:pt>
              </c:strCache>
            </c:strRef>
          </c:cat>
          <c:val>
            <c:numRef>
              <c:f>('SOM1'!$C$33,'SOM1'!$E$33,'SOM1'!$G$33,'SOM1'!$I$33)</c:f>
              <c:numCache>
                <c:formatCode>0.00</c:formatCode>
                <c:ptCount val="4"/>
                <c:pt idx="0">
                  <c:v>133.0</c:v>
                </c:pt>
                <c:pt idx="1">
                  <c:v>0.0222</c:v>
                </c:pt>
                <c:pt idx="2">
                  <c:v>8.0</c:v>
                </c:pt>
                <c:pt idx="3">
                  <c:v>100.0</c:v>
                </c:pt>
              </c:numCache>
            </c:numRef>
          </c:val>
        </c:ser>
        <c:dLbls>
          <c:showLegendKey val="0"/>
          <c:showVal val="0"/>
          <c:showCatName val="0"/>
          <c:showSerName val="0"/>
          <c:showPercent val="0"/>
          <c:showBubbleSize val="0"/>
        </c:dLbls>
        <c:gapWidth val="219"/>
        <c:overlap val="-27"/>
        <c:axId val="760157104"/>
        <c:axId val="760162096"/>
      </c:barChart>
      <c:catAx>
        <c:axId val="7601571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it-IT"/>
          </a:p>
        </c:txPr>
        <c:crossAx val="760162096"/>
        <c:crosses val="autoZero"/>
        <c:auto val="1"/>
        <c:lblAlgn val="ctr"/>
        <c:lblOffset val="100"/>
        <c:noMultiLvlLbl val="0"/>
      </c:catAx>
      <c:valAx>
        <c:axId val="760162096"/>
        <c:scaling>
          <c:orientation val="minMax"/>
          <c:max val="1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it-IT" b="1" dirty="0" err="1">
                    <a:solidFill>
                      <a:schemeClr val="tx1"/>
                    </a:solidFill>
                  </a:rPr>
                  <a:t>Survival</a:t>
                </a:r>
                <a:r>
                  <a:rPr lang="it-IT" b="1" dirty="0">
                    <a:solidFill>
                      <a:schemeClr val="tx1"/>
                    </a:solidFill>
                  </a:rPr>
                  <a:t> Rate </a:t>
                </a:r>
                <a:r>
                  <a:rPr lang="it-IT" b="1" dirty="0" smtClean="0">
                    <a:solidFill>
                      <a:schemeClr val="tx1"/>
                    </a:solidFill>
                  </a:rPr>
                  <a:t>(%) [7]</a:t>
                </a:r>
                <a:endParaRPr lang="it-IT" b="1" dirty="0">
                  <a:solidFill>
                    <a:schemeClr val="tx1"/>
                  </a:solidFill>
                </a:endParaRPr>
              </a:p>
            </c:rich>
          </c:tx>
          <c:layout/>
          <c:overlay val="0"/>
          <c:spPr>
            <a:noFill/>
            <a:ln>
              <a:noFill/>
            </a:ln>
            <a:effectLst/>
          </c:spPr>
          <c:txPr>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it-IT"/>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76015710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solidFill>
        <a:schemeClr val="tx1"/>
      </a:solidFill>
    </a:ln>
    <a:effectLst/>
  </c:spPr>
  <c:txPr>
    <a:bodyPr/>
    <a:lstStyle/>
    <a:p>
      <a:pPr>
        <a:defRPr/>
      </a:pPr>
      <a:endParaRPr lang="it-IT"/>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it-IT">
                <a:solidFill>
                  <a:schemeClr val="tx1"/>
                </a:solidFill>
              </a:rPr>
              <a:t>MRSA</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it-IT"/>
        </a:p>
      </c:txPr>
    </c:title>
    <c:autoTitleDeleted val="0"/>
    <c:plotArea>
      <c:layout/>
      <c:barChart>
        <c:barDir val="col"/>
        <c:grouping val="clustered"/>
        <c:varyColors val="0"/>
        <c:ser>
          <c:idx val="0"/>
          <c:order val="0"/>
          <c:tx>
            <c:strRef>
              <c:f>MRSA!$A$30</c:f>
              <c:strCache>
                <c:ptCount val="1"/>
                <c:pt idx="0">
                  <c:v>CuSD</c:v>
                </c:pt>
              </c:strCache>
            </c:strRef>
          </c:tx>
          <c:spPr>
            <a:solidFill>
              <a:schemeClr val="accent1"/>
            </a:solidFill>
            <a:ln>
              <a:noFill/>
            </a:ln>
            <a:effectLst/>
          </c:spPr>
          <c:invertIfNegative val="0"/>
          <c:cat>
            <c:strRef>
              <c:f>MRSA!$D$38:$H$38</c:f>
              <c:strCache>
                <c:ptCount val="5"/>
                <c:pt idx="0">
                  <c:v>suspension</c:v>
                </c:pt>
                <c:pt idx="1">
                  <c:v>1 day</c:v>
                </c:pt>
                <c:pt idx="2">
                  <c:v>3 days</c:v>
                </c:pt>
                <c:pt idx="3">
                  <c:v>8 days</c:v>
                </c:pt>
                <c:pt idx="4">
                  <c:v>15 days</c:v>
                </c:pt>
              </c:strCache>
            </c:strRef>
          </c:cat>
          <c:val>
            <c:numRef>
              <c:f>MRSA!$M$30:$P$30</c:f>
              <c:numCache>
                <c:formatCode>0.00</c:formatCode>
                <c:ptCount val="4"/>
                <c:pt idx="0">
                  <c:v>3.03</c:v>
                </c:pt>
                <c:pt idx="1">
                  <c:v>4.055555555555547</c:v>
                </c:pt>
                <c:pt idx="2">
                  <c:v>10.76923076923077</c:v>
                </c:pt>
                <c:pt idx="3">
                  <c:v>5.0</c:v>
                </c:pt>
              </c:numCache>
            </c:numRef>
          </c:val>
        </c:ser>
        <c:ser>
          <c:idx val="1"/>
          <c:order val="1"/>
          <c:tx>
            <c:strRef>
              <c:f>MRSA!$A$31</c:f>
              <c:strCache>
                <c:ptCount val="1"/>
                <c:pt idx="0">
                  <c:v>CeSD</c:v>
                </c:pt>
              </c:strCache>
            </c:strRef>
          </c:tx>
          <c:spPr>
            <a:solidFill>
              <a:schemeClr val="accent2"/>
            </a:solidFill>
            <a:ln>
              <a:noFill/>
            </a:ln>
            <a:effectLst/>
          </c:spPr>
          <c:invertIfNegative val="0"/>
          <c:cat>
            <c:strRef>
              <c:f>MRSA!$D$38:$H$38</c:f>
              <c:strCache>
                <c:ptCount val="5"/>
                <c:pt idx="0">
                  <c:v>suspension</c:v>
                </c:pt>
                <c:pt idx="1">
                  <c:v>1 day</c:v>
                </c:pt>
                <c:pt idx="2">
                  <c:v>3 days</c:v>
                </c:pt>
                <c:pt idx="3">
                  <c:v>8 days</c:v>
                </c:pt>
                <c:pt idx="4">
                  <c:v>15 days</c:v>
                </c:pt>
              </c:strCache>
            </c:strRef>
          </c:cat>
          <c:val>
            <c:numRef>
              <c:f>MRSA!$M$31:$P$31</c:f>
              <c:numCache>
                <c:formatCode>0.00</c:formatCode>
                <c:ptCount val="4"/>
                <c:pt idx="0">
                  <c:v>5.45</c:v>
                </c:pt>
                <c:pt idx="1">
                  <c:v>0.372222222222222</c:v>
                </c:pt>
                <c:pt idx="2">
                  <c:v>11.53846153846154</c:v>
                </c:pt>
                <c:pt idx="3">
                  <c:v>20.41666666666667</c:v>
                </c:pt>
              </c:numCache>
            </c:numRef>
          </c:val>
        </c:ser>
        <c:ser>
          <c:idx val="2"/>
          <c:order val="2"/>
          <c:tx>
            <c:strRef>
              <c:f>MRSA!$A$32</c:f>
              <c:strCache>
                <c:ptCount val="1"/>
                <c:pt idx="0">
                  <c:v>CuUS</c:v>
                </c:pt>
              </c:strCache>
            </c:strRef>
          </c:tx>
          <c:spPr>
            <a:solidFill>
              <a:schemeClr val="accent3"/>
            </a:solidFill>
            <a:ln>
              <a:noFill/>
            </a:ln>
            <a:effectLst/>
          </c:spPr>
          <c:invertIfNegative val="0"/>
          <c:cat>
            <c:strRef>
              <c:f>MRSA!$D$38:$H$38</c:f>
              <c:strCache>
                <c:ptCount val="5"/>
                <c:pt idx="0">
                  <c:v>suspension</c:v>
                </c:pt>
                <c:pt idx="1">
                  <c:v>1 day</c:v>
                </c:pt>
                <c:pt idx="2">
                  <c:v>3 days</c:v>
                </c:pt>
                <c:pt idx="3">
                  <c:v>8 days</c:v>
                </c:pt>
                <c:pt idx="4">
                  <c:v>15 days</c:v>
                </c:pt>
              </c:strCache>
            </c:strRef>
          </c:cat>
          <c:val>
            <c:numRef>
              <c:f>MRSA!$M$32:$P$32</c:f>
              <c:numCache>
                <c:formatCode>0.00</c:formatCode>
                <c:ptCount val="4"/>
                <c:pt idx="0">
                  <c:v>39.4</c:v>
                </c:pt>
                <c:pt idx="1">
                  <c:v>0.0377777777777778</c:v>
                </c:pt>
                <c:pt idx="2">
                  <c:v>36.92307692307692</c:v>
                </c:pt>
                <c:pt idx="3">
                  <c:v>216.6666666666667</c:v>
                </c:pt>
              </c:numCache>
            </c:numRef>
          </c:val>
        </c:ser>
        <c:ser>
          <c:idx val="3"/>
          <c:order val="3"/>
          <c:tx>
            <c:strRef>
              <c:f>MRSA!$A$33</c:f>
              <c:strCache>
                <c:ptCount val="1"/>
                <c:pt idx="0">
                  <c:v>CeUS</c:v>
                </c:pt>
              </c:strCache>
            </c:strRef>
          </c:tx>
          <c:spPr>
            <a:solidFill>
              <a:schemeClr val="accent4"/>
            </a:solidFill>
            <a:ln>
              <a:noFill/>
            </a:ln>
            <a:effectLst/>
          </c:spPr>
          <c:invertIfNegative val="0"/>
          <c:cat>
            <c:strRef>
              <c:f>MRSA!$D$38:$H$38</c:f>
              <c:strCache>
                <c:ptCount val="5"/>
                <c:pt idx="0">
                  <c:v>suspension</c:v>
                </c:pt>
                <c:pt idx="1">
                  <c:v>1 day</c:v>
                </c:pt>
                <c:pt idx="2">
                  <c:v>3 days</c:v>
                </c:pt>
                <c:pt idx="3">
                  <c:v>8 days</c:v>
                </c:pt>
                <c:pt idx="4">
                  <c:v>15 days</c:v>
                </c:pt>
              </c:strCache>
            </c:strRef>
          </c:cat>
          <c:val>
            <c:numRef>
              <c:f>MRSA!$M$33:$P$33</c:f>
              <c:numCache>
                <c:formatCode>0.00</c:formatCode>
                <c:ptCount val="4"/>
                <c:pt idx="0">
                  <c:v>78.8</c:v>
                </c:pt>
                <c:pt idx="1">
                  <c:v>0.5</c:v>
                </c:pt>
                <c:pt idx="2">
                  <c:v>24.61538461538462</c:v>
                </c:pt>
                <c:pt idx="3">
                  <c:v>100.0</c:v>
                </c:pt>
              </c:numCache>
            </c:numRef>
          </c:val>
        </c:ser>
        <c:dLbls>
          <c:showLegendKey val="0"/>
          <c:showVal val="0"/>
          <c:showCatName val="0"/>
          <c:showSerName val="0"/>
          <c:showPercent val="0"/>
          <c:showBubbleSize val="0"/>
        </c:dLbls>
        <c:gapWidth val="219"/>
        <c:overlap val="-27"/>
        <c:axId val="760272912"/>
        <c:axId val="760277904"/>
      </c:barChart>
      <c:catAx>
        <c:axId val="760272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it-IT"/>
          </a:p>
        </c:txPr>
        <c:crossAx val="760277904"/>
        <c:crosses val="autoZero"/>
        <c:auto val="1"/>
        <c:lblAlgn val="ctr"/>
        <c:lblOffset val="100"/>
        <c:noMultiLvlLbl val="0"/>
      </c:catAx>
      <c:valAx>
        <c:axId val="760277904"/>
        <c:scaling>
          <c:orientation val="minMax"/>
          <c:max val="1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it-IT" b="1" dirty="0" err="1">
                    <a:solidFill>
                      <a:schemeClr val="tx1"/>
                    </a:solidFill>
                  </a:rPr>
                  <a:t>Survival</a:t>
                </a:r>
                <a:r>
                  <a:rPr lang="it-IT" b="1" dirty="0">
                    <a:solidFill>
                      <a:schemeClr val="tx1"/>
                    </a:solidFill>
                  </a:rPr>
                  <a:t> Rate </a:t>
                </a:r>
                <a:r>
                  <a:rPr lang="it-IT" b="1" dirty="0" smtClean="0">
                    <a:solidFill>
                      <a:schemeClr val="tx1"/>
                    </a:solidFill>
                  </a:rPr>
                  <a:t>(%) [7]</a:t>
                </a:r>
                <a:endParaRPr lang="it-IT" b="1" dirty="0">
                  <a:solidFill>
                    <a:schemeClr val="tx1"/>
                  </a:solidFill>
                </a:endParaRPr>
              </a:p>
            </c:rich>
          </c:tx>
          <c:layout/>
          <c:overlay val="0"/>
          <c:spPr>
            <a:noFill/>
            <a:ln>
              <a:noFill/>
            </a:ln>
            <a:effectLst/>
          </c:spPr>
          <c:txPr>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it-IT"/>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76027291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solidFill>
        <a:schemeClr val="tx1"/>
      </a:solidFill>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6DFCAE-7A91-F844-BA62-88B68FB17056}" type="datetimeFigureOut">
              <a:rPr lang="en-GB" smtClean="0"/>
              <a:t>14/09/2017</a:t>
            </a:fld>
            <a:endParaRPr lang="en-GB"/>
          </a:p>
        </p:txBody>
      </p:sp>
      <p:sp>
        <p:nvSpPr>
          <p:cNvPr id="4" name="Segnaposto immagine diapositiva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C9C41F-0B02-D140-872E-0E463710E751}" type="slidenum">
              <a:rPr lang="en-GB" smtClean="0"/>
              <a:t>‹n.›</a:t>
            </a:fld>
            <a:endParaRPr lang="en-GB"/>
          </a:p>
        </p:txBody>
      </p:sp>
    </p:spTree>
    <p:extLst>
      <p:ext uri="{BB962C8B-B14F-4D97-AF65-F5344CB8AC3E}">
        <p14:creationId xmlns:p14="http://schemas.microsoft.com/office/powerpoint/2010/main" val="178787108"/>
      </p:ext>
    </p:extLst>
  </p:cSld>
  <p:clrMap bg1="lt1" tx1="dk1" bg2="lt2" tx2="dk2" accent1="accent1" accent2="accent2" accent3="accent3" accent4="accent4" accent5="accent5" accent6="accent6" hlink="hlink" folHlink="folHlink"/>
  <p:notesStyle>
    <a:lvl1pPr marL="0" algn="l" defTabSz="3507730" rtl="0" eaLnBrk="1" latinLnBrk="0" hangingPunct="1">
      <a:defRPr sz="4603" kern="1200">
        <a:solidFill>
          <a:schemeClr val="tx1"/>
        </a:solidFill>
        <a:latin typeface="+mn-lt"/>
        <a:ea typeface="+mn-ea"/>
        <a:cs typeface="+mn-cs"/>
      </a:defRPr>
    </a:lvl1pPr>
    <a:lvl2pPr marL="1753865" algn="l" defTabSz="3507730" rtl="0" eaLnBrk="1" latinLnBrk="0" hangingPunct="1">
      <a:defRPr sz="4603" kern="1200">
        <a:solidFill>
          <a:schemeClr val="tx1"/>
        </a:solidFill>
        <a:latin typeface="+mn-lt"/>
        <a:ea typeface="+mn-ea"/>
        <a:cs typeface="+mn-cs"/>
      </a:defRPr>
    </a:lvl2pPr>
    <a:lvl3pPr marL="3507730" algn="l" defTabSz="3507730" rtl="0" eaLnBrk="1" latinLnBrk="0" hangingPunct="1">
      <a:defRPr sz="4603" kern="1200">
        <a:solidFill>
          <a:schemeClr val="tx1"/>
        </a:solidFill>
        <a:latin typeface="+mn-lt"/>
        <a:ea typeface="+mn-ea"/>
        <a:cs typeface="+mn-cs"/>
      </a:defRPr>
    </a:lvl3pPr>
    <a:lvl4pPr marL="5261595" algn="l" defTabSz="3507730" rtl="0" eaLnBrk="1" latinLnBrk="0" hangingPunct="1">
      <a:defRPr sz="4603" kern="1200">
        <a:solidFill>
          <a:schemeClr val="tx1"/>
        </a:solidFill>
        <a:latin typeface="+mn-lt"/>
        <a:ea typeface="+mn-ea"/>
        <a:cs typeface="+mn-cs"/>
      </a:defRPr>
    </a:lvl4pPr>
    <a:lvl5pPr marL="7015460" algn="l" defTabSz="3507730" rtl="0" eaLnBrk="1" latinLnBrk="0" hangingPunct="1">
      <a:defRPr sz="4603" kern="1200">
        <a:solidFill>
          <a:schemeClr val="tx1"/>
        </a:solidFill>
        <a:latin typeface="+mn-lt"/>
        <a:ea typeface="+mn-ea"/>
        <a:cs typeface="+mn-cs"/>
      </a:defRPr>
    </a:lvl5pPr>
    <a:lvl6pPr marL="8769325" algn="l" defTabSz="3507730" rtl="0" eaLnBrk="1" latinLnBrk="0" hangingPunct="1">
      <a:defRPr sz="4603" kern="1200">
        <a:solidFill>
          <a:schemeClr val="tx1"/>
        </a:solidFill>
        <a:latin typeface="+mn-lt"/>
        <a:ea typeface="+mn-ea"/>
        <a:cs typeface="+mn-cs"/>
      </a:defRPr>
    </a:lvl6pPr>
    <a:lvl7pPr marL="10523190" algn="l" defTabSz="3507730" rtl="0" eaLnBrk="1" latinLnBrk="0" hangingPunct="1">
      <a:defRPr sz="4603" kern="1200">
        <a:solidFill>
          <a:schemeClr val="tx1"/>
        </a:solidFill>
        <a:latin typeface="+mn-lt"/>
        <a:ea typeface="+mn-ea"/>
        <a:cs typeface="+mn-cs"/>
      </a:defRPr>
    </a:lvl7pPr>
    <a:lvl8pPr marL="12277054" algn="l" defTabSz="3507730" rtl="0" eaLnBrk="1" latinLnBrk="0" hangingPunct="1">
      <a:defRPr sz="4603" kern="1200">
        <a:solidFill>
          <a:schemeClr val="tx1"/>
        </a:solidFill>
        <a:latin typeface="+mn-lt"/>
        <a:ea typeface="+mn-ea"/>
        <a:cs typeface="+mn-cs"/>
      </a:defRPr>
    </a:lvl8pPr>
    <a:lvl9pPr marL="14030919" algn="l" defTabSz="3507730" rtl="0" eaLnBrk="1" latinLnBrk="0" hangingPunct="1">
      <a:defRPr sz="4603"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10"/>
          </p:nvPr>
        </p:nvSpPr>
        <p:spPr/>
        <p:txBody>
          <a:bodyPr/>
          <a:lstStyle/>
          <a:p>
            <a:fld id="{6EC9C41F-0B02-D140-872E-0E463710E751}" type="slidenum">
              <a:rPr lang="en-GB" smtClean="0"/>
              <a:t>1</a:t>
            </a:fld>
            <a:endParaRPr lang="en-GB"/>
          </a:p>
        </p:txBody>
      </p:sp>
    </p:spTree>
    <p:extLst>
      <p:ext uri="{BB962C8B-B14F-4D97-AF65-F5344CB8AC3E}">
        <p14:creationId xmlns:p14="http://schemas.microsoft.com/office/powerpoint/2010/main" val="545302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7005156"/>
            <a:ext cx="25733931" cy="14902051"/>
          </a:xfrm>
        </p:spPr>
        <p:txBody>
          <a:bodyPr anchor="b"/>
          <a:lstStyle>
            <a:lvl1pPr algn="ctr">
              <a:defRPr sz="19865"/>
            </a:lvl1pPr>
          </a:lstStyle>
          <a:p>
            <a:r>
              <a:rPr lang="it-IT" smtClean="0"/>
              <a:t>Fare clic per modificare stile</a:t>
            </a:r>
            <a:endParaRPr lang="en-US" dirty="0"/>
          </a:p>
        </p:txBody>
      </p:sp>
      <p:sp>
        <p:nvSpPr>
          <p:cNvPr id="3" name="Subtitle 2"/>
          <p:cNvSpPr>
            <a:spLocks noGrp="1"/>
          </p:cNvSpPr>
          <p:nvPr>
            <p:ph type="subTitle" idx="1"/>
          </p:nvPr>
        </p:nvSpPr>
        <p:spPr>
          <a:xfrm>
            <a:off x="3784402" y="22481887"/>
            <a:ext cx="22706410" cy="10334331"/>
          </a:xfrm>
        </p:spPr>
        <p:txBody>
          <a:bodyPr/>
          <a:lstStyle>
            <a:lvl1pPr marL="0" indent="0" algn="ctr">
              <a:buNone/>
              <a:defRPr sz="7946"/>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E86858E9-0550-574F-A8DC-1737EAEA85A0}" type="datetimeFigureOut">
              <a:rPr lang="en-GB" smtClean="0"/>
              <a:t>14/09/2017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1D9E15-9C47-0646-8E3F-4DF136CB8508}" type="slidenum">
              <a:rPr lang="en-GB" smtClean="0"/>
              <a:t>‹n.›</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dirty="0"/>
          </a:p>
        </p:txBody>
      </p:sp>
      <p:sp>
        <p:nvSpPr>
          <p:cNvPr id="3" name="Vertical Text Placeholder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E86858E9-0550-574F-A8DC-1737EAEA85A0}" type="datetimeFigureOut">
              <a:rPr lang="en-GB" smtClean="0"/>
              <a:t>14/09/2017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1D9E15-9C47-0646-8E3F-4DF136CB8508}" type="slidenum">
              <a:rPr lang="en-GB" smtClean="0"/>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i">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5701" y="2278904"/>
            <a:ext cx="6528093" cy="36274211"/>
          </a:xfrm>
        </p:spPr>
        <p:txBody>
          <a:bodyPr vert="eaVert"/>
          <a:lstStyle/>
          <a:p>
            <a:r>
              <a:rPr lang="it-IT" smtClean="0"/>
              <a:t>Fare clic per modificare stile</a:t>
            </a:r>
            <a:endParaRPr lang="en-US" dirty="0"/>
          </a:p>
        </p:txBody>
      </p:sp>
      <p:sp>
        <p:nvSpPr>
          <p:cNvPr id="3" name="Vertical Text Placeholder 2"/>
          <p:cNvSpPr>
            <a:spLocks noGrp="1"/>
          </p:cNvSpPr>
          <p:nvPr>
            <p:ph type="body" orient="vert" idx="1"/>
          </p:nvPr>
        </p:nvSpPr>
        <p:spPr>
          <a:xfrm>
            <a:off x="2081423" y="2278904"/>
            <a:ext cx="19205838" cy="36274211"/>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E86858E9-0550-574F-A8DC-1737EAEA85A0}" type="datetimeFigureOut">
              <a:rPr lang="en-GB" smtClean="0"/>
              <a:t>14/09/2017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1D9E15-9C47-0646-8E3F-4DF136CB8508}" type="slidenum">
              <a:rPr lang="en-GB" smtClean="0"/>
              <a:t>‹n.›</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dirty="0"/>
          </a:p>
        </p:txBody>
      </p:sp>
      <p:sp>
        <p:nvSpPr>
          <p:cNvPr id="3" name="Content Placeholder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E86858E9-0550-574F-A8DC-1737EAEA85A0}" type="datetimeFigureOut">
              <a:rPr lang="en-GB" smtClean="0"/>
              <a:t>14/09/2017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1D9E15-9C47-0646-8E3F-4DF136CB8508}" type="slidenum">
              <a:rPr lang="en-GB" smtClean="0"/>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065654" y="10671229"/>
            <a:ext cx="26112371" cy="17805173"/>
          </a:xfrm>
        </p:spPr>
        <p:txBody>
          <a:bodyPr anchor="b"/>
          <a:lstStyle>
            <a:lvl1pPr>
              <a:defRPr sz="19865"/>
            </a:lvl1pPr>
          </a:lstStyle>
          <a:p>
            <a:r>
              <a:rPr lang="it-IT" smtClean="0"/>
              <a:t>Fare clic per modificare stile</a:t>
            </a:r>
            <a:endParaRPr lang="en-US" dirty="0"/>
          </a:p>
        </p:txBody>
      </p:sp>
      <p:sp>
        <p:nvSpPr>
          <p:cNvPr id="3" name="Text Placeholder 2"/>
          <p:cNvSpPr>
            <a:spLocks noGrp="1"/>
          </p:cNvSpPr>
          <p:nvPr>
            <p:ph type="body" idx="1"/>
          </p:nvPr>
        </p:nvSpPr>
        <p:spPr>
          <a:xfrm>
            <a:off x="2065654" y="28644846"/>
            <a:ext cx="26112371" cy="9363320"/>
          </a:xfrm>
        </p:spPr>
        <p:txBody>
          <a:bodyPr/>
          <a:lstStyle>
            <a:lvl1pPr marL="0" indent="0">
              <a:buNone/>
              <a:defRPr sz="7946">
                <a:solidFill>
                  <a:schemeClr val="tx1"/>
                </a:solidFill>
              </a:defRPr>
            </a:lvl1pPr>
            <a:lvl2pPr marL="1513743" indent="0">
              <a:buNone/>
              <a:defRPr sz="6622">
                <a:solidFill>
                  <a:schemeClr val="tx1">
                    <a:tint val="75000"/>
                  </a:schemeClr>
                </a:solidFill>
              </a:defRPr>
            </a:lvl2pPr>
            <a:lvl3pPr marL="3027487" indent="0">
              <a:buNone/>
              <a:defRPr sz="5960">
                <a:solidFill>
                  <a:schemeClr val="tx1">
                    <a:tint val="75000"/>
                  </a:schemeClr>
                </a:solidFill>
              </a:defRPr>
            </a:lvl3pPr>
            <a:lvl4pPr marL="4541230" indent="0">
              <a:buNone/>
              <a:defRPr sz="5297">
                <a:solidFill>
                  <a:schemeClr val="tx1">
                    <a:tint val="75000"/>
                  </a:schemeClr>
                </a:solidFill>
              </a:defRPr>
            </a:lvl4pPr>
            <a:lvl5pPr marL="6054974" indent="0">
              <a:buNone/>
              <a:defRPr sz="5297">
                <a:solidFill>
                  <a:schemeClr val="tx1">
                    <a:tint val="75000"/>
                  </a:schemeClr>
                </a:solidFill>
              </a:defRPr>
            </a:lvl5pPr>
            <a:lvl6pPr marL="7568717" indent="0">
              <a:buNone/>
              <a:defRPr sz="5297">
                <a:solidFill>
                  <a:schemeClr val="tx1">
                    <a:tint val="75000"/>
                  </a:schemeClr>
                </a:solidFill>
              </a:defRPr>
            </a:lvl6pPr>
            <a:lvl7pPr marL="9082461" indent="0">
              <a:buNone/>
              <a:defRPr sz="5297">
                <a:solidFill>
                  <a:schemeClr val="tx1">
                    <a:tint val="75000"/>
                  </a:schemeClr>
                </a:solidFill>
              </a:defRPr>
            </a:lvl7pPr>
            <a:lvl8pPr marL="10596204" indent="0">
              <a:buNone/>
              <a:defRPr sz="5297">
                <a:solidFill>
                  <a:schemeClr val="tx1">
                    <a:tint val="75000"/>
                  </a:schemeClr>
                </a:solidFill>
              </a:defRPr>
            </a:lvl8pPr>
            <a:lvl9pPr marL="12109948" indent="0">
              <a:buNone/>
              <a:defRPr sz="5297">
                <a:solidFill>
                  <a:schemeClr val="tx1">
                    <a:tint val="75000"/>
                  </a:schemeClr>
                </a:solidFill>
              </a:defRPr>
            </a:lvl9pPr>
          </a:lstStyle>
          <a:p>
            <a:pPr lvl="0"/>
            <a:r>
              <a:rPr lang="it-IT" smtClean="0"/>
              <a:t>Fare clic per modificare gli stili del testo dello schema</a:t>
            </a:r>
          </a:p>
        </p:txBody>
      </p:sp>
      <p:sp>
        <p:nvSpPr>
          <p:cNvPr id="4" name="Date Placeholder 3"/>
          <p:cNvSpPr>
            <a:spLocks noGrp="1"/>
          </p:cNvSpPr>
          <p:nvPr>
            <p:ph type="dt" sz="half" idx="10"/>
          </p:nvPr>
        </p:nvSpPr>
        <p:spPr/>
        <p:txBody>
          <a:bodyPr/>
          <a:lstStyle/>
          <a:p>
            <a:fld id="{E86858E9-0550-574F-A8DC-1737EAEA85A0}" type="datetimeFigureOut">
              <a:rPr lang="en-GB" smtClean="0"/>
              <a:t>14/09/2017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01D9E15-9C47-0646-8E3F-4DF136CB8508}" type="slidenum">
              <a:rPr lang="en-GB" smtClean="0"/>
              <a:t>‹n.›</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dirty="0"/>
          </a:p>
        </p:txBody>
      </p:sp>
      <p:sp>
        <p:nvSpPr>
          <p:cNvPr id="3" name="Content Placeholder 2"/>
          <p:cNvSpPr>
            <a:spLocks noGrp="1"/>
          </p:cNvSpPr>
          <p:nvPr>
            <p:ph sz="half" idx="1"/>
          </p:nvPr>
        </p:nvSpPr>
        <p:spPr>
          <a:xfrm>
            <a:off x="2081421" y="11394520"/>
            <a:ext cx="12866966" cy="27158594"/>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15326826" y="11394520"/>
            <a:ext cx="12866966" cy="27158594"/>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E86858E9-0550-574F-A8DC-1737EAEA85A0}" type="datetimeFigureOut">
              <a:rPr lang="en-GB" smtClean="0"/>
              <a:t>14/09/2017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01D9E15-9C47-0646-8E3F-4DF136CB8508}" type="slidenum">
              <a:rPr lang="en-GB" smtClean="0"/>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2085364" y="2278913"/>
            <a:ext cx="26112371" cy="8273416"/>
          </a:xfrm>
        </p:spPr>
        <p:txBody>
          <a:bodyPr/>
          <a:lstStyle/>
          <a:p>
            <a:r>
              <a:rPr lang="it-IT" smtClean="0"/>
              <a:t>Fare clic per modificare stile</a:t>
            </a:r>
            <a:endParaRPr lang="en-US" dirty="0"/>
          </a:p>
        </p:txBody>
      </p:sp>
      <p:sp>
        <p:nvSpPr>
          <p:cNvPr id="3" name="Text Placeholder 2"/>
          <p:cNvSpPr>
            <a:spLocks noGrp="1"/>
          </p:cNvSpPr>
          <p:nvPr>
            <p:ph type="body" idx="1"/>
          </p:nvPr>
        </p:nvSpPr>
        <p:spPr>
          <a:xfrm>
            <a:off x="2085368" y="10492870"/>
            <a:ext cx="12807832"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it-IT" smtClean="0"/>
              <a:t>Fare clic per modificare gli stili del testo dello schema</a:t>
            </a:r>
          </a:p>
        </p:txBody>
      </p:sp>
      <p:sp>
        <p:nvSpPr>
          <p:cNvPr id="4" name="Content Placeholder 3"/>
          <p:cNvSpPr>
            <a:spLocks noGrp="1"/>
          </p:cNvSpPr>
          <p:nvPr>
            <p:ph sz="half" idx="2"/>
          </p:nvPr>
        </p:nvSpPr>
        <p:spPr>
          <a:xfrm>
            <a:off x="2085368" y="15635264"/>
            <a:ext cx="12807832" cy="22997117"/>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15326828" y="10492870"/>
            <a:ext cx="12870909"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it-IT" smtClean="0"/>
              <a:t>Fare clic per modificare gli stili del testo dello schema</a:t>
            </a:r>
          </a:p>
        </p:txBody>
      </p:sp>
      <p:sp>
        <p:nvSpPr>
          <p:cNvPr id="6" name="Content Placeholder 5"/>
          <p:cNvSpPr>
            <a:spLocks noGrp="1"/>
          </p:cNvSpPr>
          <p:nvPr>
            <p:ph sz="quarter" idx="4"/>
          </p:nvPr>
        </p:nvSpPr>
        <p:spPr>
          <a:xfrm>
            <a:off x="15326828" y="15635264"/>
            <a:ext cx="12870909" cy="22997117"/>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E86858E9-0550-574F-A8DC-1737EAEA85A0}" type="datetimeFigureOut">
              <a:rPr lang="en-GB" smtClean="0"/>
              <a:t>14/09/2017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01D9E15-9C47-0646-8E3F-4DF136CB8508}" type="slidenum">
              <a:rPr lang="en-GB" smtClean="0"/>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dirty="0"/>
          </a:p>
        </p:txBody>
      </p:sp>
      <p:sp>
        <p:nvSpPr>
          <p:cNvPr id="3" name="Date Placeholder 2"/>
          <p:cNvSpPr>
            <a:spLocks noGrp="1"/>
          </p:cNvSpPr>
          <p:nvPr>
            <p:ph type="dt" sz="half" idx="10"/>
          </p:nvPr>
        </p:nvSpPr>
        <p:spPr/>
        <p:txBody>
          <a:bodyPr/>
          <a:lstStyle/>
          <a:p>
            <a:fld id="{E86858E9-0550-574F-A8DC-1737EAEA85A0}" type="datetimeFigureOut">
              <a:rPr lang="en-GB" smtClean="0"/>
              <a:t>14/09/2017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01D9E15-9C47-0646-8E3F-4DF136CB8508}" type="slidenum">
              <a:rPr lang="en-GB" smtClean="0"/>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6858E9-0550-574F-A8DC-1737EAEA85A0}" type="datetimeFigureOut">
              <a:rPr lang="en-GB" smtClean="0"/>
              <a:t>14/09/2017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01D9E15-9C47-0646-8E3F-4DF136CB8508}" type="slidenum">
              <a:rPr lang="en-GB" smtClean="0"/>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it-IT" smtClean="0"/>
              <a:t>Fare clic per modificare stile</a:t>
            </a:r>
            <a:endParaRPr lang="en-US" dirty="0"/>
          </a:p>
        </p:txBody>
      </p:sp>
      <p:sp>
        <p:nvSpPr>
          <p:cNvPr id="3" name="Content Placeholder 2"/>
          <p:cNvSpPr>
            <a:spLocks noGrp="1"/>
          </p:cNvSpPr>
          <p:nvPr>
            <p:ph idx="1"/>
          </p:nvPr>
        </p:nvSpPr>
        <p:spPr>
          <a:xfrm>
            <a:off x="12870909" y="6162959"/>
            <a:ext cx="15326827" cy="30418415"/>
          </a:xfrm>
        </p:spPr>
        <p:txBody>
          <a:bodyPr/>
          <a:lstStyle>
            <a:lvl1pPr>
              <a:defRPr sz="10595"/>
            </a:lvl1pPr>
            <a:lvl2pPr>
              <a:defRPr sz="9271"/>
            </a:lvl2pPr>
            <a:lvl3pPr>
              <a:defRPr sz="7946"/>
            </a:lvl3pPr>
            <a:lvl4pPr>
              <a:defRPr sz="6622"/>
            </a:lvl4pPr>
            <a:lvl5pPr>
              <a:defRPr sz="6622"/>
            </a:lvl5pPr>
            <a:lvl6pPr>
              <a:defRPr sz="6622"/>
            </a:lvl6pPr>
            <a:lvl7pPr>
              <a:defRPr sz="6622"/>
            </a:lvl7pPr>
            <a:lvl8pPr>
              <a:defRPr sz="6622"/>
            </a:lvl8pPr>
            <a:lvl9pPr>
              <a:defRPr sz="6622"/>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it-IT" smtClean="0"/>
              <a:t>Fare clic per modificare gli stili del testo dello schema</a:t>
            </a:r>
          </a:p>
        </p:txBody>
      </p:sp>
      <p:sp>
        <p:nvSpPr>
          <p:cNvPr id="5" name="Date Placeholder 4"/>
          <p:cNvSpPr>
            <a:spLocks noGrp="1"/>
          </p:cNvSpPr>
          <p:nvPr>
            <p:ph type="dt" sz="half" idx="10"/>
          </p:nvPr>
        </p:nvSpPr>
        <p:spPr/>
        <p:txBody>
          <a:bodyPr/>
          <a:lstStyle/>
          <a:p>
            <a:fld id="{E86858E9-0550-574F-A8DC-1737EAEA85A0}" type="datetimeFigureOut">
              <a:rPr lang="en-GB" smtClean="0"/>
              <a:t>14/09/2017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01D9E15-9C47-0646-8E3F-4DF136CB8508}" type="slidenum">
              <a:rPr lang="en-GB" smtClean="0"/>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it-IT" smtClean="0"/>
              <a:t>Fare clic per modificare stile</a:t>
            </a:r>
            <a:endParaRPr lang="en-US" dirty="0"/>
          </a:p>
        </p:txBody>
      </p:sp>
      <p:sp>
        <p:nvSpPr>
          <p:cNvPr id="3" name="Picture Placeholder 2"/>
          <p:cNvSpPr>
            <a:spLocks noGrp="1" noChangeAspect="1"/>
          </p:cNvSpPr>
          <p:nvPr>
            <p:ph type="pic" idx="1"/>
          </p:nvPr>
        </p:nvSpPr>
        <p:spPr>
          <a:xfrm>
            <a:off x="12870909" y="6162959"/>
            <a:ext cx="15326827" cy="30418415"/>
          </a:xfrm>
        </p:spPr>
        <p:txBody>
          <a:bodyPr anchor="t"/>
          <a:lstStyle>
            <a:lvl1pPr marL="0" indent="0">
              <a:buNone/>
              <a:defRPr sz="10595"/>
            </a:lvl1pPr>
            <a:lvl2pPr marL="1513743" indent="0">
              <a:buNone/>
              <a:defRPr sz="9271"/>
            </a:lvl2pPr>
            <a:lvl3pPr marL="3027487" indent="0">
              <a:buNone/>
              <a:defRPr sz="7946"/>
            </a:lvl3pPr>
            <a:lvl4pPr marL="4541230" indent="0">
              <a:buNone/>
              <a:defRPr sz="6622"/>
            </a:lvl4pPr>
            <a:lvl5pPr marL="6054974" indent="0">
              <a:buNone/>
              <a:defRPr sz="6622"/>
            </a:lvl5pPr>
            <a:lvl6pPr marL="7568717" indent="0">
              <a:buNone/>
              <a:defRPr sz="6622"/>
            </a:lvl6pPr>
            <a:lvl7pPr marL="9082461" indent="0">
              <a:buNone/>
              <a:defRPr sz="6622"/>
            </a:lvl7pPr>
            <a:lvl8pPr marL="10596204" indent="0">
              <a:buNone/>
              <a:defRPr sz="6622"/>
            </a:lvl8pPr>
            <a:lvl9pPr marL="12109948" indent="0">
              <a:buNone/>
              <a:defRPr sz="6622"/>
            </a:lvl9pPr>
          </a:lstStyle>
          <a:p>
            <a:r>
              <a:rPr lang="it-IT" smtClean="0"/>
              <a:t>Trascinare l'immagine su un segnaposto o fare clic sull'icona per aggiungerla</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it-IT" smtClean="0"/>
              <a:t>Fare clic per modificare gli stili del testo dello schema</a:t>
            </a:r>
          </a:p>
        </p:txBody>
      </p:sp>
      <p:sp>
        <p:nvSpPr>
          <p:cNvPr id="5" name="Date Placeholder 4"/>
          <p:cNvSpPr>
            <a:spLocks noGrp="1"/>
          </p:cNvSpPr>
          <p:nvPr>
            <p:ph type="dt" sz="half" idx="10"/>
          </p:nvPr>
        </p:nvSpPr>
        <p:spPr/>
        <p:txBody>
          <a:bodyPr/>
          <a:lstStyle/>
          <a:p>
            <a:fld id="{E86858E9-0550-574F-A8DC-1737EAEA85A0}" type="datetimeFigureOut">
              <a:rPr lang="en-GB" smtClean="0"/>
              <a:t>14/09/2017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01D9E15-9C47-0646-8E3F-4DF136CB8508}" type="slidenum">
              <a:rPr lang="en-GB" smtClean="0"/>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8913"/>
            <a:ext cx="26112371" cy="8273416"/>
          </a:xfrm>
          <a:prstGeom prst="rect">
            <a:avLst/>
          </a:prstGeom>
        </p:spPr>
        <p:txBody>
          <a:bodyPr vert="horz" lIns="91440" tIns="45720" rIns="91440" bIns="45720" rtlCol="0" anchor="ctr">
            <a:normAutofit/>
          </a:bodyPr>
          <a:lstStyle/>
          <a:p>
            <a:r>
              <a:rPr lang="it-IT" smtClean="0"/>
              <a:t>Fare clic per modificare stile</a:t>
            </a:r>
            <a:endParaRPr lang="en-US" dirty="0"/>
          </a:p>
        </p:txBody>
      </p:sp>
      <p:sp>
        <p:nvSpPr>
          <p:cNvPr id="3" name="Text Placeholder 2"/>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2081421" y="39672756"/>
            <a:ext cx="6811923" cy="2278904"/>
          </a:xfrm>
          <a:prstGeom prst="rect">
            <a:avLst/>
          </a:prstGeom>
        </p:spPr>
        <p:txBody>
          <a:bodyPr vert="horz" lIns="91440" tIns="45720" rIns="91440" bIns="45720" rtlCol="0" anchor="ctr"/>
          <a:lstStyle>
            <a:lvl1pPr algn="l">
              <a:defRPr sz="3973">
                <a:solidFill>
                  <a:schemeClr val="tx1">
                    <a:tint val="75000"/>
                  </a:schemeClr>
                </a:solidFill>
              </a:defRPr>
            </a:lvl1pPr>
          </a:lstStyle>
          <a:p>
            <a:fld id="{E86858E9-0550-574F-A8DC-1737EAEA85A0}" type="datetimeFigureOut">
              <a:rPr lang="en-GB" smtClean="0"/>
              <a:t>14/09/2017</a:t>
            </a:fld>
            <a:endParaRPr lang="en-GB"/>
          </a:p>
        </p:txBody>
      </p:sp>
      <p:sp>
        <p:nvSpPr>
          <p:cNvPr id="5" name="Footer Placeholder 4"/>
          <p:cNvSpPr>
            <a:spLocks noGrp="1"/>
          </p:cNvSpPr>
          <p:nvPr>
            <p:ph type="ftr" sz="quarter" idx="3"/>
          </p:nvPr>
        </p:nvSpPr>
        <p:spPr>
          <a:xfrm>
            <a:off x="10028665" y="39672756"/>
            <a:ext cx="10217884" cy="2278904"/>
          </a:xfrm>
          <a:prstGeom prst="rect">
            <a:avLst/>
          </a:prstGeom>
        </p:spPr>
        <p:txBody>
          <a:bodyPr vert="horz" lIns="91440" tIns="45720" rIns="91440" bIns="45720" rtlCol="0" anchor="ctr"/>
          <a:lstStyle>
            <a:lvl1pPr algn="ctr">
              <a:defRPr sz="3973">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21381869" y="39672756"/>
            <a:ext cx="6811923" cy="2278904"/>
          </a:xfrm>
          <a:prstGeom prst="rect">
            <a:avLst/>
          </a:prstGeom>
        </p:spPr>
        <p:txBody>
          <a:bodyPr vert="horz" lIns="91440" tIns="45720" rIns="91440" bIns="45720" rtlCol="0" anchor="ctr"/>
          <a:lstStyle>
            <a:lvl1pPr algn="r">
              <a:defRPr sz="3973">
                <a:solidFill>
                  <a:schemeClr val="tx1">
                    <a:tint val="75000"/>
                  </a:schemeClr>
                </a:solidFill>
              </a:defRPr>
            </a:lvl1pPr>
          </a:lstStyle>
          <a:p>
            <a:fld id="{801D9E15-9C47-0646-8E3F-4DF136CB8508}" type="slidenum">
              <a:rPr lang="en-GB" smtClean="0"/>
              <a:t>‹n.›</a:t>
            </a:fld>
            <a:endParaRPr lang="en-GB"/>
          </a:p>
        </p:txBody>
      </p:sp>
    </p:spTree>
    <p:extLst>
      <p:ext uri="{BB962C8B-B14F-4D97-AF65-F5344CB8AC3E}">
        <p14:creationId xmlns:p14="http://schemas.microsoft.com/office/powerpoint/2010/main" val="18235758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027487" rtl="0" eaLnBrk="1" latinLnBrk="0" hangingPunct="1">
        <a:lnSpc>
          <a:spcPct val="90000"/>
        </a:lnSpc>
        <a:spcBef>
          <a:spcPct val="0"/>
        </a:spcBef>
        <a:buNone/>
        <a:defRPr sz="14568" kern="1200">
          <a:solidFill>
            <a:schemeClr val="tx1"/>
          </a:solidFill>
          <a:latin typeface="+mj-lt"/>
          <a:ea typeface="+mj-ea"/>
          <a:cs typeface="+mj-cs"/>
        </a:defRPr>
      </a:lvl1pPr>
    </p:titleStyle>
    <p:body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p:bodyStyle>
    <p:otherStyle>
      <a:defPPr>
        <a:defRPr lang="en-US"/>
      </a:defPPr>
      <a:lvl1pPr marL="0" algn="l" defTabSz="3027487" rtl="0" eaLnBrk="1" latinLnBrk="0" hangingPunct="1">
        <a:defRPr sz="5960" kern="1200">
          <a:solidFill>
            <a:schemeClr val="tx1"/>
          </a:solidFill>
          <a:latin typeface="+mn-lt"/>
          <a:ea typeface="+mn-ea"/>
          <a:cs typeface="+mn-cs"/>
        </a:defRPr>
      </a:lvl1pPr>
      <a:lvl2pPr marL="1513743" algn="l" defTabSz="3027487" rtl="0" eaLnBrk="1" latinLnBrk="0" hangingPunct="1">
        <a:defRPr sz="5960" kern="1200">
          <a:solidFill>
            <a:schemeClr val="tx1"/>
          </a:solidFill>
          <a:latin typeface="+mn-lt"/>
          <a:ea typeface="+mn-ea"/>
          <a:cs typeface="+mn-cs"/>
        </a:defRPr>
      </a:lvl2pPr>
      <a:lvl3pPr marL="3027487" algn="l" defTabSz="3027487" rtl="0" eaLnBrk="1" latinLnBrk="0" hangingPunct="1">
        <a:defRPr sz="5960" kern="1200">
          <a:solidFill>
            <a:schemeClr val="tx1"/>
          </a:solidFill>
          <a:latin typeface="+mn-lt"/>
          <a:ea typeface="+mn-ea"/>
          <a:cs typeface="+mn-cs"/>
        </a:defRPr>
      </a:lvl3pPr>
      <a:lvl4pPr marL="4541230" algn="l" defTabSz="3027487" rtl="0" eaLnBrk="1" latinLnBrk="0" hangingPunct="1">
        <a:defRPr sz="5960" kern="1200">
          <a:solidFill>
            <a:schemeClr val="tx1"/>
          </a:solidFill>
          <a:latin typeface="+mn-lt"/>
          <a:ea typeface="+mn-ea"/>
          <a:cs typeface="+mn-cs"/>
        </a:defRPr>
      </a:lvl4pPr>
      <a:lvl5pPr marL="6054974" algn="l" defTabSz="3027487" rtl="0" eaLnBrk="1" latinLnBrk="0" hangingPunct="1">
        <a:defRPr sz="5960" kern="1200">
          <a:solidFill>
            <a:schemeClr val="tx1"/>
          </a:solidFill>
          <a:latin typeface="+mn-lt"/>
          <a:ea typeface="+mn-ea"/>
          <a:cs typeface="+mn-cs"/>
        </a:defRPr>
      </a:lvl5pPr>
      <a:lvl6pPr marL="7568717" algn="l" defTabSz="3027487" rtl="0" eaLnBrk="1" latinLnBrk="0" hangingPunct="1">
        <a:defRPr sz="5960" kern="1200">
          <a:solidFill>
            <a:schemeClr val="tx1"/>
          </a:solidFill>
          <a:latin typeface="+mn-lt"/>
          <a:ea typeface="+mn-ea"/>
          <a:cs typeface="+mn-cs"/>
        </a:defRPr>
      </a:lvl6pPr>
      <a:lvl7pPr marL="9082461" algn="l" defTabSz="3027487" rtl="0" eaLnBrk="1" latinLnBrk="0" hangingPunct="1">
        <a:defRPr sz="5960" kern="1200">
          <a:solidFill>
            <a:schemeClr val="tx1"/>
          </a:solidFill>
          <a:latin typeface="+mn-lt"/>
          <a:ea typeface="+mn-ea"/>
          <a:cs typeface="+mn-cs"/>
        </a:defRPr>
      </a:lvl7pPr>
      <a:lvl8pPr marL="10596204" algn="l" defTabSz="3027487" rtl="0" eaLnBrk="1" latinLnBrk="0" hangingPunct="1">
        <a:defRPr sz="5960" kern="1200">
          <a:solidFill>
            <a:schemeClr val="tx1"/>
          </a:solidFill>
          <a:latin typeface="+mn-lt"/>
          <a:ea typeface="+mn-ea"/>
          <a:cs typeface="+mn-cs"/>
        </a:defRPr>
      </a:lvl8pPr>
      <a:lvl9pPr marL="12109948" algn="l" defTabSz="3027487" rtl="0" eaLnBrk="1" latinLnBrk="0" hangingPunct="1">
        <a:defRPr sz="5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chart" Target="../charts/chart4.xml"/><Relationship Id="rId20" Type="http://schemas.openxmlformats.org/officeDocument/2006/relationships/image" Target="../media/image11.emf"/><Relationship Id="rId10" Type="http://schemas.openxmlformats.org/officeDocument/2006/relationships/image" Target="../media/image4.png"/><Relationship Id="rId11" Type="http://schemas.openxmlformats.org/officeDocument/2006/relationships/image" Target="../media/image5.png"/><Relationship Id="rId12" Type="http://schemas.openxmlformats.org/officeDocument/2006/relationships/image" Target="../media/image6.tiff"/><Relationship Id="rId13" Type="http://schemas.openxmlformats.org/officeDocument/2006/relationships/image" Target="../media/image7.tiff"/><Relationship Id="rId14" Type="http://schemas.openxmlformats.org/officeDocument/2006/relationships/chart" Target="../charts/chart5.xml"/><Relationship Id="rId15" Type="http://schemas.openxmlformats.org/officeDocument/2006/relationships/chart" Target="../charts/chart6.xml"/><Relationship Id="rId16" Type="http://schemas.openxmlformats.org/officeDocument/2006/relationships/chart" Target="../charts/chart7.xml"/><Relationship Id="rId17" Type="http://schemas.openxmlformats.org/officeDocument/2006/relationships/image" Target="../media/image8.emf"/><Relationship Id="rId18" Type="http://schemas.openxmlformats.org/officeDocument/2006/relationships/image" Target="../media/image9.png"/><Relationship Id="rId19" Type="http://schemas.openxmlformats.org/officeDocument/2006/relationships/image" Target="../media/image10.emf"/><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hart" Target="../charts/chart1.xml"/><Relationship Id="rId4" Type="http://schemas.openxmlformats.org/officeDocument/2006/relationships/image" Target="../media/image1.tiff"/><Relationship Id="rId5" Type="http://schemas.openxmlformats.org/officeDocument/2006/relationships/image" Target="../media/image2.jpg"/><Relationship Id="rId6" Type="http://schemas.openxmlformats.org/officeDocument/2006/relationships/image" Target="../media/image3.tiff"/><Relationship Id="rId7" Type="http://schemas.openxmlformats.org/officeDocument/2006/relationships/chart" Target="../charts/chart2.xml"/><Relationship Id="rId8"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0" name="Grafico 89"/>
          <p:cNvGraphicFramePr>
            <a:graphicFrameLocks/>
          </p:cNvGraphicFramePr>
          <p:nvPr>
            <p:extLst>
              <p:ext uri="{D42A27DB-BD31-4B8C-83A1-F6EECF244321}">
                <p14:modId xmlns:p14="http://schemas.microsoft.com/office/powerpoint/2010/main" val="330514699"/>
              </p:ext>
            </p:extLst>
          </p:nvPr>
        </p:nvGraphicFramePr>
        <p:xfrm>
          <a:off x="15201726" y="24574415"/>
          <a:ext cx="5940979" cy="3580598"/>
        </p:xfrm>
        <a:graphic>
          <a:graphicData uri="http://schemas.openxmlformats.org/drawingml/2006/chart">
            <c:chart xmlns:c="http://schemas.openxmlformats.org/drawingml/2006/chart" xmlns:r="http://schemas.openxmlformats.org/officeDocument/2006/relationships" r:id="rId3"/>
          </a:graphicData>
        </a:graphic>
      </p:graphicFrame>
      <p:pic>
        <p:nvPicPr>
          <p:cNvPr id="9" name="Immagine 8"/>
          <p:cNvPicPr>
            <a:picLocks noChangeAspect="1"/>
          </p:cNvPicPr>
          <p:nvPr/>
        </p:nvPicPr>
        <p:blipFill rotWithShape="1">
          <a:blip r:embed="rId4"/>
          <a:srcRect l="1884" r="678"/>
          <a:stretch/>
        </p:blipFill>
        <p:spPr>
          <a:xfrm>
            <a:off x="1107962" y="1109998"/>
            <a:ext cx="29097515" cy="2669020"/>
          </a:xfrm>
          <a:prstGeom prst="rect">
            <a:avLst/>
          </a:prstGeom>
        </p:spPr>
      </p:pic>
      <p:sp>
        <p:nvSpPr>
          <p:cNvPr id="4" name="Rettangolo 3"/>
          <p:cNvSpPr/>
          <p:nvPr/>
        </p:nvSpPr>
        <p:spPr>
          <a:xfrm>
            <a:off x="2760549" y="-56068"/>
            <a:ext cx="24754115" cy="2554545"/>
          </a:xfrm>
          <a:prstGeom prst="rect">
            <a:avLst/>
          </a:prstGeom>
        </p:spPr>
        <p:txBody>
          <a:bodyPr wrap="square">
            <a:spAutoFit/>
          </a:bodyPr>
          <a:lstStyle/>
          <a:p>
            <a:pPr algn="ctr">
              <a:spcAft>
                <a:spcPts val="0"/>
              </a:spcAft>
            </a:pPr>
            <a:r>
              <a:rPr lang="en-US" sz="8000" b="1" dirty="0" smtClean="0">
                <a:effectLst/>
                <a:latin typeface="Times New Roman" charset="0"/>
                <a:ea typeface="Times New Roman" charset="0"/>
                <a:cs typeface="Times New Roman" charset="0"/>
              </a:rPr>
              <a:t>Ion-doped mesoporous bioactive glass nanoparticles for wound healing applications</a:t>
            </a:r>
            <a:endParaRPr lang="it-IT" sz="7200" dirty="0">
              <a:effectLst/>
              <a:latin typeface="Times New Roman" charset="0"/>
              <a:ea typeface="Times New Roman" charset="0"/>
              <a:cs typeface="Times New Roman" charset="0"/>
            </a:endParaRPr>
          </a:p>
        </p:txBody>
      </p:sp>
      <p:sp>
        <p:nvSpPr>
          <p:cNvPr id="5" name="Rettangolo 4"/>
          <p:cNvSpPr/>
          <p:nvPr/>
        </p:nvSpPr>
        <p:spPr>
          <a:xfrm>
            <a:off x="566054" y="3393922"/>
            <a:ext cx="29282576" cy="707886"/>
          </a:xfrm>
          <a:prstGeom prst="rect">
            <a:avLst/>
          </a:prstGeom>
        </p:spPr>
        <p:txBody>
          <a:bodyPr wrap="square">
            <a:spAutoFit/>
          </a:bodyPr>
          <a:lstStyle/>
          <a:p>
            <a:pPr algn="ctr"/>
            <a:r>
              <a:rPr lang="es-ES" sz="4000" dirty="0" smtClean="0">
                <a:solidFill>
                  <a:srgbClr val="000000"/>
                </a:solidFill>
                <a:effectLst/>
                <a:latin typeface="Times New Roman" charset="0"/>
                <a:ea typeface="MS PGothic" charset="-128"/>
              </a:rPr>
              <a:t>Alessandra Bari</a:t>
            </a:r>
            <a:r>
              <a:rPr lang="es-ES" sz="4000" baseline="30000" dirty="0" smtClean="0">
                <a:solidFill>
                  <a:srgbClr val="000000"/>
                </a:solidFill>
                <a:effectLst/>
                <a:latin typeface="Times New Roman" charset="0"/>
                <a:ea typeface="MS PGothic" charset="-128"/>
              </a:rPr>
              <a:t>a</a:t>
            </a:r>
            <a:r>
              <a:rPr lang="es-ES" sz="4000" dirty="0" smtClean="0">
                <a:solidFill>
                  <a:srgbClr val="000000"/>
                </a:solidFill>
                <a:effectLst/>
                <a:latin typeface="Times New Roman" charset="0"/>
                <a:ea typeface="MS PGothic" charset="-128"/>
              </a:rPr>
              <a:t>, Sonia </a:t>
            </a:r>
            <a:r>
              <a:rPr lang="es-ES" sz="4000" dirty="0" err="1" smtClean="0">
                <a:solidFill>
                  <a:srgbClr val="000000"/>
                </a:solidFill>
                <a:effectLst/>
                <a:latin typeface="Times New Roman" charset="0"/>
                <a:ea typeface="MS PGothic" charset="-128"/>
              </a:rPr>
              <a:t>Fiorilli</a:t>
            </a:r>
            <a:r>
              <a:rPr lang="es-ES" sz="4000" baseline="30000" dirty="0" err="1" smtClean="0">
                <a:solidFill>
                  <a:srgbClr val="000000"/>
                </a:solidFill>
                <a:effectLst/>
                <a:latin typeface="Times New Roman" charset="0"/>
                <a:ea typeface="MS PGothic" charset="-128"/>
              </a:rPr>
              <a:t>a</a:t>
            </a:r>
            <a:r>
              <a:rPr lang="es-ES" sz="4000" dirty="0" smtClean="0">
                <a:solidFill>
                  <a:srgbClr val="000000"/>
                </a:solidFill>
                <a:effectLst/>
                <a:latin typeface="Times New Roman" charset="0"/>
                <a:ea typeface="MS PGothic" charset="-128"/>
              </a:rPr>
              <a:t>, </a:t>
            </a:r>
            <a:r>
              <a:rPr lang="es-ES" sz="4000" dirty="0" err="1" smtClean="0">
                <a:solidFill>
                  <a:srgbClr val="000000"/>
                </a:solidFill>
                <a:effectLst/>
                <a:latin typeface="Times New Roman" charset="0"/>
                <a:ea typeface="MS PGothic" charset="-128"/>
              </a:rPr>
              <a:t>Carlotta</a:t>
            </a:r>
            <a:r>
              <a:rPr lang="es-ES" sz="4000" dirty="0" smtClean="0">
                <a:solidFill>
                  <a:srgbClr val="000000"/>
                </a:solidFill>
                <a:effectLst/>
                <a:latin typeface="Times New Roman" charset="0"/>
                <a:ea typeface="MS PGothic" charset="-128"/>
              </a:rPr>
              <a:t> </a:t>
            </a:r>
            <a:r>
              <a:rPr lang="es-ES" sz="4000" dirty="0" err="1" smtClean="0">
                <a:solidFill>
                  <a:srgbClr val="000000"/>
                </a:solidFill>
                <a:effectLst/>
                <a:latin typeface="Times New Roman" charset="0"/>
                <a:ea typeface="MS PGothic" charset="-128"/>
              </a:rPr>
              <a:t>Pontremoli</a:t>
            </a:r>
            <a:r>
              <a:rPr lang="es-ES" sz="4000" baseline="30000" dirty="0" err="1" smtClean="0">
                <a:solidFill>
                  <a:srgbClr val="000000"/>
                </a:solidFill>
                <a:effectLst/>
                <a:latin typeface="Times New Roman" charset="0"/>
                <a:ea typeface="MS PGothic" charset="-128"/>
              </a:rPr>
              <a:t>a</a:t>
            </a:r>
            <a:r>
              <a:rPr lang="es-ES" sz="4000" dirty="0" smtClean="0">
                <a:solidFill>
                  <a:srgbClr val="000000"/>
                </a:solidFill>
                <a:effectLst/>
                <a:latin typeface="Times New Roman" charset="0"/>
                <a:ea typeface="MS PGothic" charset="-128"/>
              </a:rPr>
              <a:t>, Joanna </a:t>
            </a:r>
            <a:r>
              <a:rPr lang="es-ES" sz="4000" dirty="0" err="1" smtClean="0">
                <a:solidFill>
                  <a:srgbClr val="000000"/>
                </a:solidFill>
                <a:effectLst/>
                <a:latin typeface="Times New Roman" charset="0"/>
                <a:ea typeface="MS PGothic" charset="-128"/>
              </a:rPr>
              <a:t>Shepherd</a:t>
            </a:r>
            <a:r>
              <a:rPr lang="es-ES" sz="4000" baseline="30000" dirty="0" err="1" smtClean="0">
                <a:solidFill>
                  <a:srgbClr val="000000"/>
                </a:solidFill>
                <a:effectLst/>
                <a:latin typeface="Times New Roman" charset="0"/>
                <a:ea typeface="MS PGothic" charset="-128"/>
              </a:rPr>
              <a:t>b</a:t>
            </a:r>
            <a:r>
              <a:rPr lang="es-ES" sz="4000" dirty="0" smtClean="0">
                <a:solidFill>
                  <a:srgbClr val="000000"/>
                </a:solidFill>
                <a:effectLst/>
                <a:latin typeface="Times New Roman" charset="0"/>
                <a:ea typeface="MS PGothic" charset="-128"/>
              </a:rPr>
              <a:t>, Anthony J. </a:t>
            </a:r>
            <a:r>
              <a:rPr lang="es-ES" sz="4000" dirty="0" err="1" smtClean="0">
                <a:solidFill>
                  <a:srgbClr val="000000"/>
                </a:solidFill>
                <a:effectLst/>
                <a:latin typeface="Times New Roman" charset="0"/>
                <a:ea typeface="MS PGothic" charset="-128"/>
              </a:rPr>
              <a:t>Bullock</a:t>
            </a:r>
            <a:r>
              <a:rPr lang="es-ES" sz="4000" baseline="30000" dirty="0" err="1" smtClean="0">
                <a:solidFill>
                  <a:srgbClr val="000000"/>
                </a:solidFill>
                <a:effectLst/>
                <a:latin typeface="Times New Roman" charset="0"/>
                <a:ea typeface="MS PGothic" charset="-128"/>
              </a:rPr>
              <a:t>c</a:t>
            </a:r>
            <a:r>
              <a:rPr lang="es-ES" sz="4000" dirty="0" smtClean="0">
                <a:solidFill>
                  <a:srgbClr val="000000"/>
                </a:solidFill>
                <a:effectLst/>
                <a:latin typeface="Times New Roman" charset="0"/>
                <a:ea typeface="MS PGothic" charset="-128"/>
              </a:rPr>
              <a:t>, Sheila </a:t>
            </a:r>
            <a:r>
              <a:rPr lang="es-ES" sz="4000" dirty="0" err="1" smtClean="0">
                <a:solidFill>
                  <a:srgbClr val="000000"/>
                </a:solidFill>
                <a:effectLst/>
                <a:latin typeface="Times New Roman" charset="0"/>
                <a:ea typeface="MS PGothic" charset="-128"/>
              </a:rPr>
              <a:t>MacNeil</a:t>
            </a:r>
            <a:r>
              <a:rPr lang="es-ES" sz="4000" baseline="30000" dirty="0" err="1" smtClean="0">
                <a:solidFill>
                  <a:srgbClr val="000000"/>
                </a:solidFill>
                <a:effectLst/>
                <a:latin typeface="Times New Roman" charset="0"/>
                <a:ea typeface="MS PGothic" charset="-128"/>
              </a:rPr>
              <a:t>c</a:t>
            </a:r>
            <a:r>
              <a:rPr lang="es-ES" sz="4000" dirty="0" smtClean="0">
                <a:solidFill>
                  <a:srgbClr val="000000"/>
                </a:solidFill>
                <a:effectLst/>
                <a:latin typeface="Times New Roman" charset="0"/>
                <a:ea typeface="MS PGothic" charset="-128"/>
              </a:rPr>
              <a:t>, </a:t>
            </a:r>
            <a:r>
              <a:rPr lang="es-ES" sz="4000" dirty="0" err="1" smtClean="0">
                <a:solidFill>
                  <a:srgbClr val="000000"/>
                </a:solidFill>
                <a:effectLst/>
                <a:latin typeface="Times New Roman" charset="0"/>
                <a:ea typeface="MS PGothic" charset="-128"/>
              </a:rPr>
              <a:t>Chiara</a:t>
            </a:r>
            <a:r>
              <a:rPr lang="es-ES" sz="4000" dirty="0" smtClean="0">
                <a:solidFill>
                  <a:srgbClr val="000000"/>
                </a:solidFill>
                <a:effectLst/>
                <a:latin typeface="Times New Roman" charset="0"/>
                <a:ea typeface="MS PGothic" charset="-128"/>
              </a:rPr>
              <a:t> </a:t>
            </a:r>
            <a:r>
              <a:rPr lang="es-ES" sz="4000" dirty="0" err="1" smtClean="0">
                <a:solidFill>
                  <a:srgbClr val="000000"/>
                </a:solidFill>
                <a:effectLst/>
                <a:latin typeface="Times New Roman" charset="0"/>
                <a:ea typeface="MS PGothic" charset="-128"/>
              </a:rPr>
              <a:t>Vitale</a:t>
            </a:r>
            <a:r>
              <a:rPr lang="es-ES" sz="4000" dirty="0" smtClean="0">
                <a:solidFill>
                  <a:srgbClr val="000000"/>
                </a:solidFill>
                <a:effectLst/>
                <a:latin typeface="Times New Roman" charset="0"/>
                <a:ea typeface="MS PGothic" charset="-128"/>
              </a:rPr>
              <a:t>- </a:t>
            </a:r>
            <a:r>
              <a:rPr lang="es-ES" sz="4000" dirty="0" err="1" smtClean="0">
                <a:solidFill>
                  <a:srgbClr val="000000"/>
                </a:solidFill>
                <a:effectLst/>
                <a:latin typeface="Times New Roman" charset="0"/>
                <a:ea typeface="MS PGothic" charset="-128"/>
              </a:rPr>
              <a:t>Brovarone</a:t>
            </a:r>
            <a:r>
              <a:rPr lang="es-ES" sz="4000" dirty="0" smtClean="0">
                <a:solidFill>
                  <a:srgbClr val="000000"/>
                </a:solidFill>
                <a:effectLst/>
                <a:latin typeface="Times New Roman" charset="0"/>
                <a:ea typeface="MS PGothic" charset="-128"/>
              </a:rPr>
              <a:t>*</a:t>
            </a:r>
            <a:r>
              <a:rPr lang="es-ES" sz="4000" baseline="30000" dirty="0" smtClean="0">
                <a:solidFill>
                  <a:srgbClr val="000000"/>
                </a:solidFill>
                <a:effectLst/>
                <a:latin typeface="Times New Roman" charset="0"/>
                <a:ea typeface="MS PGothic" charset="-128"/>
              </a:rPr>
              <a:t>a</a:t>
            </a:r>
            <a:r>
              <a:rPr lang="it-IT" sz="4000" dirty="0" smtClean="0">
                <a:effectLst/>
              </a:rPr>
              <a:t> </a:t>
            </a:r>
            <a:endParaRPr lang="en-GB" sz="4000" dirty="0"/>
          </a:p>
        </p:txBody>
      </p:sp>
      <p:sp>
        <p:nvSpPr>
          <p:cNvPr id="6" name="Rettangolo 5"/>
          <p:cNvSpPr/>
          <p:nvPr/>
        </p:nvSpPr>
        <p:spPr>
          <a:xfrm>
            <a:off x="3187421" y="4163346"/>
            <a:ext cx="23861489" cy="2003625"/>
          </a:xfrm>
          <a:prstGeom prst="rect">
            <a:avLst/>
          </a:prstGeom>
        </p:spPr>
        <p:txBody>
          <a:bodyPr wrap="square">
            <a:spAutoFit/>
          </a:bodyPr>
          <a:lstStyle/>
          <a:p>
            <a:pPr algn="just">
              <a:lnSpc>
                <a:spcPct val="115000"/>
              </a:lnSpc>
              <a:spcAft>
                <a:spcPts val="0"/>
              </a:spcAft>
            </a:pPr>
            <a:r>
              <a:rPr lang="en-US" sz="3600" baseline="30000" dirty="0" smtClean="0">
                <a:solidFill>
                  <a:srgbClr val="000000"/>
                </a:solidFill>
                <a:effectLst/>
                <a:latin typeface="Times New Roman" charset="0"/>
                <a:ea typeface="MS PGothic" charset="-128"/>
                <a:cs typeface="Times New Roman" charset="0"/>
              </a:rPr>
              <a:t>a </a:t>
            </a:r>
            <a:r>
              <a:rPr lang="en-US" sz="3600" dirty="0" smtClean="0">
                <a:solidFill>
                  <a:srgbClr val="000000"/>
                </a:solidFill>
                <a:effectLst/>
                <a:latin typeface="Times New Roman" charset="0"/>
                <a:ea typeface="MS PGothic" charset="-128"/>
                <a:cs typeface="Times New Roman" charset="0"/>
              </a:rPr>
              <a:t>Department of Applied Science and Technology, </a:t>
            </a:r>
            <a:r>
              <a:rPr lang="en-US" sz="3600" dirty="0" err="1" smtClean="0">
                <a:solidFill>
                  <a:srgbClr val="000000"/>
                </a:solidFill>
                <a:effectLst/>
                <a:latin typeface="Times New Roman" charset="0"/>
                <a:ea typeface="MS PGothic" charset="-128"/>
                <a:cs typeface="Times New Roman" charset="0"/>
              </a:rPr>
              <a:t>Politecnico</a:t>
            </a:r>
            <a:r>
              <a:rPr lang="en-US" sz="3600" dirty="0" smtClean="0">
                <a:solidFill>
                  <a:srgbClr val="000000"/>
                </a:solidFill>
                <a:effectLst/>
                <a:latin typeface="Times New Roman" charset="0"/>
                <a:ea typeface="MS PGothic" charset="-128"/>
                <a:cs typeface="Times New Roman" charset="0"/>
              </a:rPr>
              <a:t> di Torino, Corso </a:t>
            </a:r>
            <a:r>
              <a:rPr lang="en-US" sz="3600" dirty="0" err="1" smtClean="0">
                <a:solidFill>
                  <a:srgbClr val="000000"/>
                </a:solidFill>
                <a:effectLst/>
                <a:latin typeface="Times New Roman" charset="0"/>
                <a:ea typeface="MS PGothic" charset="-128"/>
                <a:cs typeface="Times New Roman" charset="0"/>
              </a:rPr>
              <a:t>Duca</a:t>
            </a:r>
            <a:r>
              <a:rPr lang="en-US" sz="3600" dirty="0" smtClean="0">
                <a:solidFill>
                  <a:srgbClr val="000000"/>
                </a:solidFill>
                <a:effectLst/>
                <a:latin typeface="Times New Roman" charset="0"/>
                <a:ea typeface="MS PGothic" charset="-128"/>
                <a:cs typeface="Times New Roman" charset="0"/>
              </a:rPr>
              <a:t> </a:t>
            </a:r>
            <a:r>
              <a:rPr lang="en-US" sz="3600" dirty="0" err="1" smtClean="0">
                <a:solidFill>
                  <a:srgbClr val="000000"/>
                </a:solidFill>
                <a:effectLst/>
                <a:latin typeface="Times New Roman" charset="0"/>
                <a:ea typeface="MS PGothic" charset="-128"/>
                <a:cs typeface="Times New Roman" charset="0"/>
              </a:rPr>
              <a:t>degli</a:t>
            </a:r>
            <a:r>
              <a:rPr lang="en-US" sz="3600" dirty="0" smtClean="0">
                <a:solidFill>
                  <a:srgbClr val="000000"/>
                </a:solidFill>
                <a:effectLst/>
                <a:latin typeface="Times New Roman" charset="0"/>
                <a:ea typeface="MS PGothic" charset="-128"/>
                <a:cs typeface="Times New Roman" charset="0"/>
              </a:rPr>
              <a:t> Abruzzi 24, 10129 Torino, Italy</a:t>
            </a:r>
            <a:endParaRPr lang="it-IT" sz="4800" dirty="0" smtClean="0">
              <a:effectLst/>
              <a:latin typeface="Calibri" charset="0"/>
              <a:ea typeface="Calibri" charset="0"/>
              <a:cs typeface="Times New Roman" charset="0"/>
            </a:endParaRPr>
          </a:p>
          <a:p>
            <a:pPr algn="just">
              <a:lnSpc>
                <a:spcPct val="115000"/>
              </a:lnSpc>
              <a:spcAft>
                <a:spcPts val="0"/>
              </a:spcAft>
            </a:pPr>
            <a:r>
              <a:rPr lang="en-GB" sz="3600" baseline="30000" dirty="0" smtClean="0">
                <a:solidFill>
                  <a:srgbClr val="000000"/>
                </a:solidFill>
                <a:effectLst/>
                <a:latin typeface="Times New Roman" charset="0"/>
                <a:ea typeface="MS PGothic" charset="-128"/>
                <a:cs typeface="Times New Roman" charset="0"/>
              </a:rPr>
              <a:t>b </a:t>
            </a:r>
            <a:r>
              <a:rPr lang="en-GB" sz="3600" dirty="0" smtClean="0">
                <a:solidFill>
                  <a:srgbClr val="000000"/>
                </a:solidFill>
                <a:effectLst/>
                <a:latin typeface="Times New Roman" charset="0"/>
                <a:ea typeface="MS PGothic" charset="-128"/>
                <a:cs typeface="Times New Roman" charset="0"/>
              </a:rPr>
              <a:t>School of Clinical Dentistry, The University of Sheffield, 19 Claremont Crescent, Sheffield S10 2TA, UK</a:t>
            </a:r>
            <a:endParaRPr lang="it-IT" sz="4800" dirty="0" smtClean="0">
              <a:effectLst/>
              <a:latin typeface="Calibri" charset="0"/>
              <a:ea typeface="Calibri" charset="0"/>
              <a:cs typeface="Times New Roman" charset="0"/>
            </a:endParaRPr>
          </a:p>
          <a:p>
            <a:pPr algn="just">
              <a:lnSpc>
                <a:spcPct val="115000"/>
              </a:lnSpc>
              <a:spcAft>
                <a:spcPts val="0"/>
              </a:spcAft>
            </a:pPr>
            <a:r>
              <a:rPr lang="en-GB" sz="3600" baseline="30000" dirty="0" smtClean="0">
                <a:solidFill>
                  <a:srgbClr val="000000"/>
                </a:solidFill>
                <a:effectLst/>
                <a:latin typeface="Times New Roman" charset="0"/>
                <a:ea typeface="MS PGothic" charset="-128"/>
                <a:cs typeface="Times New Roman" charset="0"/>
              </a:rPr>
              <a:t>c </a:t>
            </a:r>
            <a:r>
              <a:rPr lang="en-GB" sz="3600" dirty="0" smtClean="0">
                <a:solidFill>
                  <a:srgbClr val="000000"/>
                </a:solidFill>
                <a:effectLst/>
                <a:latin typeface="Times New Roman" charset="0"/>
                <a:ea typeface="MS PGothic" charset="-128"/>
                <a:cs typeface="Times New Roman" charset="0"/>
              </a:rPr>
              <a:t>Department of Engineering Materials, </a:t>
            </a:r>
            <a:r>
              <a:rPr lang="en-GB" sz="3600" dirty="0" err="1" smtClean="0">
                <a:solidFill>
                  <a:srgbClr val="000000"/>
                </a:solidFill>
                <a:effectLst/>
                <a:latin typeface="Times New Roman" charset="0"/>
                <a:ea typeface="MS PGothic" charset="-128"/>
                <a:cs typeface="Times New Roman" charset="0"/>
              </a:rPr>
              <a:t>Kroto</a:t>
            </a:r>
            <a:r>
              <a:rPr lang="en-GB" sz="3600" dirty="0" smtClean="0">
                <a:solidFill>
                  <a:srgbClr val="000000"/>
                </a:solidFill>
                <a:effectLst/>
                <a:latin typeface="Times New Roman" charset="0"/>
                <a:ea typeface="MS PGothic" charset="-128"/>
                <a:cs typeface="Times New Roman" charset="0"/>
              </a:rPr>
              <a:t> Research Institute, University of Sheffield, Broad Lane, Sheffield S3 7HQ, UK</a:t>
            </a:r>
            <a:endParaRPr lang="it-IT" sz="4800" dirty="0">
              <a:effectLst/>
              <a:latin typeface="Calibri" charset="0"/>
              <a:ea typeface="Calibri" charset="0"/>
              <a:cs typeface="Times New Roman" charset="0"/>
            </a:endParaRPr>
          </a:p>
        </p:txBody>
      </p:sp>
      <p:pic>
        <p:nvPicPr>
          <p:cNvPr id="7" name="Immagine 6"/>
          <p:cNvPicPr>
            <a:picLocks noChangeAspect="1"/>
          </p:cNvPicPr>
          <p:nvPr/>
        </p:nvPicPr>
        <p:blipFill rotWithShape="1">
          <a:blip r:embed="rId5">
            <a:extLst>
              <a:ext uri="{28A0092B-C50C-407E-A947-70E740481C1C}">
                <a14:useLocalDpi xmlns:a14="http://schemas.microsoft.com/office/drawing/2010/main" val="0"/>
              </a:ext>
            </a:extLst>
          </a:blip>
          <a:srcRect l="5113" t="6673" b="10355"/>
          <a:stretch/>
        </p:blipFill>
        <p:spPr>
          <a:xfrm>
            <a:off x="32657" y="0"/>
            <a:ext cx="3013374" cy="1534886"/>
          </a:xfrm>
          <a:prstGeom prst="rect">
            <a:avLst/>
          </a:prstGeom>
        </p:spPr>
      </p:pic>
      <p:pic>
        <p:nvPicPr>
          <p:cNvPr id="10" name="Picture 2" descr="C:\Users\A.BARI\Dropbox\IRIS\Biglietti visita\marchio_blu_trasp_POLITO.tif"/>
          <p:cNvPicPr>
            <a:picLocks noChangeAspect="1" noChangeArrowheads="1"/>
          </p:cNvPicPr>
          <p:nvPr/>
        </p:nvPicPr>
        <p:blipFill>
          <a:blip r:embed="rId6"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27482008" y="1373235"/>
            <a:ext cx="1811450" cy="1936769"/>
          </a:xfrm>
          <a:prstGeom prst="rect">
            <a:avLst/>
          </a:prstGeom>
          <a:noFill/>
          <a:extLst>
            <a:ext uri="{909E8E84-426E-40DD-AFC4-6F175D3DCCD1}">
              <a14:hiddenFill xmlns:a14="http://schemas.microsoft.com/office/drawing/2010/main">
                <a:solidFill>
                  <a:srgbClr val="FFFFFF"/>
                </a:solidFill>
              </a14:hiddenFill>
            </a:ext>
          </a:extLst>
        </p:spPr>
      </p:pic>
      <p:sp>
        <p:nvSpPr>
          <p:cNvPr id="14" name="Rettangolo 13"/>
          <p:cNvSpPr/>
          <p:nvPr/>
        </p:nvSpPr>
        <p:spPr>
          <a:xfrm>
            <a:off x="1174306" y="6062942"/>
            <a:ext cx="8038001" cy="12676713"/>
          </a:xfrm>
          <a:prstGeom prst="rect">
            <a:avLst/>
          </a:prstGeom>
          <a:noFill/>
          <a:ln w="38100">
            <a:solidFill>
              <a:srgbClr val="5DB0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CasellaDiTesto 17"/>
          <p:cNvSpPr txBox="1"/>
          <p:nvPr/>
        </p:nvSpPr>
        <p:spPr>
          <a:xfrm rot="16200000">
            <a:off x="-5685876" y="11893467"/>
            <a:ext cx="12676715" cy="1015663"/>
          </a:xfrm>
          <a:prstGeom prst="rect">
            <a:avLst/>
          </a:prstGeom>
          <a:solidFill>
            <a:srgbClr val="5DB034"/>
          </a:solidFill>
        </p:spPr>
        <p:txBody>
          <a:bodyPr wrap="square" rtlCol="0">
            <a:spAutoFit/>
          </a:bodyPr>
          <a:lstStyle/>
          <a:p>
            <a:pPr algn="ctr"/>
            <a:r>
              <a:rPr lang="en-GB" sz="6000" b="1" dirty="0" smtClean="0">
                <a:solidFill>
                  <a:schemeClr val="bg1"/>
                </a:solidFill>
                <a:latin typeface="Times New Roman" charset="0"/>
                <a:ea typeface="Times New Roman" charset="0"/>
                <a:cs typeface="Times New Roman" charset="0"/>
              </a:rPr>
              <a:t>Introduction &amp; Aim of the work</a:t>
            </a:r>
            <a:endParaRPr lang="en-GB" sz="6600" b="1" dirty="0">
              <a:solidFill>
                <a:schemeClr val="bg1"/>
              </a:solidFill>
              <a:latin typeface="Times New Roman" charset="0"/>
              <a:ea typeface="Times New Roman" charset="0"/>
              <a:cs typeface="Times New Roman" charset="0"/>
            </a:endParaRPr>
          </a:p>
        </p:txBody>
      </p:sp>
      <p:sp>
        <p:nvSpPr>
          <p:cNvPr id="19" name="CasellaDiTesto 18"/>
          <p:cNvSpPr txBox="1"/>
          <p:nvPr/>
        </p:nvSpPr>
        <p:spPr>
          <a:xfrm>
            <a:off x="1299654" y="6086062"/>
            <a:ext cx="7763339" cy="12280285"/>
          </a:xfrm>
          <a:prstGeom prst="rect">
            <a:avLst/>
          </a:prstGeom>
          <a:noFill/>
        </p:spPr>
        <p:txBody>
          <a:bodyPr wrap="square" rtlCol="0">
            <a:spAutoFit/>
          </a:bodyPr>
          <a:lstStyle/>
          <a:p>
            <a:pPr algn="just"/>
            <a:r>
              <a:rPr lang="en-US" sz="3600" dirty="0">
                <a:latin typeface="Times New Roman" charset="0"/>
                <a:ea typeface="Times New Roman" charset="0"/>
                <a:cs typeface="Times New Roman" charset="0"/>
              </a:rPr>
              <a:t>Bioactive glasses (BGs) have been extensively studied for bone repair. </a:t>
            </a:r>
            <a:r>
              <a:rPr lang="en-US" sz="3600" dirty="0" smtClean="0">
                <a:latin typeface="Times New Roman" charset="0"/>
                <a:ea typeface="Times New Roman" charset="0"/>
                <a:cs typeface="Times New Roman" charset="0"/>
              </a:rPr>
              <a:t>Besides, </a:t>
            </a:r>
            <a:r>
              <a:rPr lang="en-US" sz="3600" dirty="0">
                <a:latin typeface="Times New Roman" charset="0"/>
                <a:ea typeface="Times New Roman" charset="0"/>
                <a:cs typeface="Times New Roman" charset="0"/>
              </a:rPr>
              <a:t>recent research has also shown their positive effects on wound healing. Among BGs, mesoporous bioactive glasses (MBGs</a:t>
            </a:r>
            <a:r>
              <a:rPr lang="en-US" sz="3600" dirty="0" smtClean="0">
                <a:latin typeface="Times New Roman" charset="0"/>
                <a:ea typeface="Times New Roman" charset="0"/>
                <a:cs typeface="Times New Roman" charset="0"/>
              </a:rPr>
              <a:t>) are receiving </a:t>
            </a:r>
            <a:r>
              <a:rPr lang="en-US" sz="3600" dirty="0">
                <a:latin typeface="Times New Roman" charset="0"/>
                <a:ea typeface="Times New Roman" charset="0"/>
                <a:cs typeface="Times New Roman" charset="0"/>
              </a:rPr>
              <a:t>increasing attention as tissue-regeneration systems. Their high surface area and accessible pore volume give the possibility of incorporating and releasing therapeutic ions to impart biological properties, </a:t>
            </a:r>
            <a:r>
              <a:rPr lang="en-US" sz="3600" dirty="0" smtClean="0">
                <a:latin typeface="Times New Roman" charset="0"/>
                <a:ea typeface="Times New Roman" charset="0"/>
                <a:cs typeface="Times New Roman" charset="0"/>
              </a:rPr>
              <a:t>such as </a:t>
            </a:r>
            <a:r>
              <a:rPr lang="en-US" sz="3600" dirty="0">
                <a:latin typeface="Times New Roman" charset="0"/>
                <a:ea typeface="Times New Roman" charset="0"/>
                <a:cs typeface="Times New Roman" charset="0"/>
              </a:rPr>
              <a:t>pro-</a:t>
            </a:r>
            <a:r>
              <a:rPr lang="en-US" sz="3600" dirty="0" err="1">
                <a:latin typeface="Times New Roman" charset="0"/>
                <a:ea typeface="Times New Roman" charset="0"/>
                <a:cs typeface="Times New Roman" charset="0"/>
              </a:rPr>
              <a:t>angiogenic</a:t>
            </a:r>
            <a:r>
              <a:rPr lang="en-US" sz="3600" dirty="0">
                <a:latin typeface="Times New Roman" charset="0"/>
                <a:ea typeface="Times New Roman" charset="0"/>
                <a:cs typeface="Times New Roman" charset="0"/>
              </a:rPr>
              <a:t> effects (cerium [1], copper [2]) or antibacterial activities (copper) [3</a:t>
            </a:r>
            <a:r>
              <a:rPr lang="en-US" sz="3600" dirty="0" smtClean="0">
                <a:latin typeface="Times New Roman" charset="0"/>
                <a:ea typeface="Times New Roman" charset="0"/>
                <a:cs typeface="Times New Roman" charset="0"/>
              </a:rPr>
              <a:t>].</a:t>
            </a:r>
          </a:p>
          <a:p>
            <a:pPr algn="just"/>
            <a:r>
              <a:rPr lang="en-US" sz="3600" dirty="0" smtClean="0">
                <a:latin typeface="Times New Roman" charset="0"/>
                <a:ea typeface="Times New Roman" charset="0"/>
                <a:cs typeface="Times New Roman" charset="0"/>
              </a:rPr>
              <a:t>The aim of this work is to develop mesoporous bioactive glasses doped with cerium and copper in order to obtain a multifunctional platform for tissue regeneration. </a:t>
            </a:r>
          </a:p>
          <a:p>
            <a:pPr algn="just"/>
            <a:r>
              <a:rPr lang="en-US" sz="3600" dirty="0" smtClean="0">
                <a:latin typeface="Times New Roman" charset="0"/>
                <a:ea typeface="Times New Roman" charset="0"/>
                <a:cs typeface="Times New Roman" charset="0"/>
              </a:rPr>
              <a:t>To evaluate ions antimicrobial potential, MIC and viable count test were run with copper and cerium salts. </a:t>
            </a:r>
            <a:endParaRPr lang="en-GB" sz="3600" dirty="0">
              <a:latin typeface="Times New Roman" charset="0"/>
              <a:ea typeface="Times New Roman" charset="0"/>
              <a:cs typeface="Times New Roman" charset="0"/>
            </a:endParaRPr>
          </a:p>
        </p:txBody>
      </p:sp>
      <p:sp>
        <p:nvSpPr>
          <p:cNvPr id="20" name="Rettangolo 19"/>
          <p:cNvSpPr/>
          <p:nvPr/>
        </p:nvSpPr>
        <p:spPr>
          <a:xfrm>
            <a:off x="9269916" y="6887524"/>
            <a:ext cx="20807313" cy="11852131"/>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 name="Connettore 1 2"/>
          <p:cNvCxnSpPr/>
          <p:nvPr/>
        </p:nvCxnSpPr>
        <p:spPr>
          <a:xfrm>
            <a:off x="17240219" y="6917396"/>
            <a:ext cx="0" cy="11736319"/>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2" name="Connettore 1 21"/>
          <p:cNvCxnSpPr/>
          <p:nvPr/>
        </p:nvCxnSpPr>
        <p:spPr>
          <a:xfrm flipH="1" flipV="1">
            <a:off x="9418693" y="9900529"/>
            <a:ext cx="7821526" cy="538"/>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13" name="CasellaDiTesto 12"/>
          <p:cNvSpPr txBox="1"/>
          <p:nvPr/>
        </p:nvSpPr>
        <p:spPr>
          <a:xfrm>
            <a:off x="9208908" y="6818972"/>
            <a:ext cx="3622793" cy="2492990"/>
          </a:xfrm>
          <a:prstGeom prst="rect">
            <a:avLst/>
          </a:prstGeom>
          <a:noFill/>
        </p:spPr>
        <p:txBody>
          <a:bodyPr wrap="square" rtlCol="0">
            <a:spAutoFit/>
          </a:bodyPr>
          <a:lstStyle/>
          <a:p>
            <a:pPr algn="ctr"/>
            <a:r>
              <a:rPr lang="en-GB" sz="4400" b="1" smtClean="0">
                <a:latin typeface="Times New Roman" charset="0"/>
                <a:ea typeface="Times New Roman" charset="0"/>
                <a:cs typeface="Times New Roman" charset="0"/>
              </a:rPr>
              <a:t>Salts</a:t>
            </a:r>
            <a:endParaRPr lang="en-GB" sz="4400" b="1" dirty="0" smtClean="0">
              <a:latin typeface="Times New Roman" charset="0"/>
              <a:ea typeface="Times New Roman" charset="0"/>
              <a:cs typeface="Times New Roman" charset="0"/>
            </a:endParaRPr>
          </a:p>
          <a:p>
            <a:pPr marL="571500" lvl="0" indent="-571500">
              <a:buFont typeface="Courier New" charset="0"/>
              <a:buChar char="o"/>
            </a:pPr>
            <a:r>
              <a:rPr lang="it-IT" sz="2800" dirty="0" smtClean="0">
                <a:latin typeface="Times New Roman" charset="0"/>
                <a:ea typeface="Times New Roman" charset="0"/>
                <a:cs typeface="Times New Roman" charset="0"/>
              </a:rPr>
              <a:t>Ce(NO</a:t>
            </a:r>
            <a:r>
              <a:rPr lang="it-IT" sz="2800" baseline="-25000" dirty="0" smtClean="0">
                <a:latin typeface="Times New Roman" charset="0"/>
                <a:ea typeface="Times New Roman" charset="0"/>
                <a:cs typeface="Times New Roman" charset="0"/>
              </a:rPr>
              <a:t>3</a:t>
            </a:r>
            <a:r>
              <a:rPr lang="it-IT" sz="2800" dirty="0" smtClean="0">
                <a:latin typeface="Times New Roman" charset="0"/>
                <a:ea typeface="Times New Roman" charset="0"/>
                <a:cs typeface="Times New Roman" charset="0"/>
              </a:rPr>
              <a:t>)</a:t>
            </a:r>
            <a:r>
              <a:rPr lang="it-IT" sz="2800" baseline="-25000" dirty="0" smtClean="0">
                <a:latin typeface="Times New Roman" charset="0"/>
                <a:ea typeface="Times New Roman" charset="0"/>
                <a:cs typeface="Times New Roman" charset="0"/>
              </a:rPr>
              <a:t>3</a:t>
            </a:r>
            <a:r>
              <a:rPr lang="it-IT" sz="2800" dirty="0">
                <a:latin typeface="Times New Roman" charset="0"/>
                <a:ea typeface="Times New Roman" charset="0"/>
                <a:cs typeface="Times New Roman" charset="0"/>
              </a:rPr>
              <a:t> · 6H</a:t>
            </a:r>
            <a:r>
              <a:rPr lang="it-IT" sz="2800" baseline="-25000" dirty="0">
                <a:latin typeface="Times New Roman" charset="0"/>
                <a:ea typeface="Times New Roman" charset="0"/>
                <a:cs typeface="Times New Roman" charset="0"/>
              </a:rPr>
              <a:t>2</a:t>
            </a:r>
            <a:r>
              <a:rPr lang="it-IT" sz="2800" dirty="0">
                <a:latin typeface="Times New Roman" charset="0"/>
                <a:ea typeface="Times New Roman" charset="0"/>
                <a:cs typeface="Times New Roman" charset="0"/>
              </a:rPr>
              <a:t>O</a:t>
            </a:r>
          </a:p>
          <a:p>
            <a:pPr marL="571500" lvl="0" indent="-571500">
              <a:buFont typeface="Courier New" charset="0"/>
              <a:buChar char="o"/>
            </a:pPr>
            <a:r>
              <a:rPr lang="it-IT" sz="2800" dirty="0" smtClean="0">
                <a:latin typeface="Times New Roman" charset="0"/>
                <a:ea typeface="Times New Roman" charset="0"/>
                <a:cs typeface="Times New Roman" charset="0"/>
              </a:rPr>
              <a:t>Cu(NO</a:t>
            </a:r>
            <a:r>
              <a:rPr lang="it-IT" sz="2800" baseline="-25000" dirty="0" smtClean="0">
                <a:latin typeface="Times New Roman" charset="0"/>
                <a:ea typeface="Times New Roman" charset="0"/>
                <a:cs typeface="Times New Roman" charset="0"/>
              </a:rPr>
              <a:t>3</a:t>
            </a:r>
            <a:r>
              <a:rPr lang="it-IT" sz="2800" dirty="0" smtClean="0">
                <a:latin typeface="Times New Roman" charset="0"/>
                <a:ea typeface="Times New Roman" charset="0"/>
                <a:cs typeface="Times New Roman" charset="0"/>
              </a:rPr>
              <a:t>)</a:t>
            </a:r>
            <a:r>
              <a:rPr lang="it-IT" sz="2800" baseline="-25000" dirty="0" smtClean="0">
                <a:latin typeface="Times New Roman" charset="0"/>
                <a:ea typeface="Times New Roman" charset="0"/>
                <a:cs typeface="Times New Roman" charset="0"/>
              </a:rPr>
              <a:t>2</a:t>
            </a:r>
            <a:r>
              <a:rPr lang="it-IT" sz="2800" dirty="0">
                <a:latin typeface="Times New Roman" charset="0"/>
                <a:ea typeface="Times New Roman" charset="0"/>
                <a:cs typeface="Times New Roman" charset="0"/>
              </a:rPr>
              <a:t> · 2.5H</a:t>
            </a:r>
            <a:r>
              <a:rPr lang="it-IT" sz="2800" baseline="-25000" dirty="0">
                <a:latin typeface="Times New Roman" charset="0"/>
                <a:ea typeface="Times New Roman" charset="0"/>
                <a:cs typeface="Times New Roman" charset="0"/>
              </a:rPr>
              <a:t>2</a:t>
            </a:r>
            <a:r>
              <a:rPr lang="it-IT" sz="2800" dirty="0">
                <a:latin typeface="Times New Roman" charset="0"/>
                <a:ea typeface="Times New Roman" charset="0"/>
                <a:cs typeface="Times New Roman" charset="0"/>
              </a:rPr>
              <a:t>O</a:t>
            </a:r>
          </a:p>
          <a:p>
            <a:pPr marL="571500" lvl="0" indent="-571500">
              <a:buFont typeface="Courier New" charset="0"/>
              <a:buChar char="o"/>
            </a:pPr>
            <a:r>
              <a:rPr lang="it-IT" sz="2800" dirty="0" smtClean="0">
                <a:latin typeface="Times New Roman" charset="0"/>
                <a:ea typeface="Times New Roman" charset="0"/>
                <a:cs typeface="Times New Roman" charset="0"/>
              </a:rPr>
              <a:t>AgNO</a:t>
            </a:r>
            <a:r>
              <a:rPr lang="it-IT" sz="2800" baseline="-25000" dirty="0" smtClean="0">
                <a:latin typeface="Times New Roman" charset="0"/>
                <a:ea typeface="Times New Roman" charset="0"/>
                <a:cs typeface="Times New Roman" charset="0"/>
              </a:rPr>
              <a:t>3</a:t>
            </a:r>
            <a:endParaRPr lang="it-IT" sz="2800" dirty="0">
              <a:latin typeface="Times New Roman" charset="0"/>
              <a:ea typeface="Times New Roman" charset="0"/>
              <a:cs typeface="Times New Roman" charset="0"/>
            </a:endParaRPr>
          </a:p>
          <a:p>
            <a:pPr marL="571500" lvl="0" indent="-571500">
              <a:buFont typeface="Courier New" charset="0"/>
              <a:buChar char="o"/>
            </a:pPr>
            <a:r>
              <a:rPr lang="en-US" sz="2800" dirty="0" smtClean="0">
                <a:latin typeface="Times New Roman" charset="0"/>
                <a:ea typeface="Times New Roman" charset="0"/>
                <a:cs typeface="Times New Roman" charset="0"/>
              </a:rPr>
              <a:t>CuSO</a:t>
            </a:r>
            <a:r>
              <a:rPr lang="en-US" sz="2800" baseline="-25000" dirty="0" smtClean="0">
                <a:latin typeface="Times New Roman" charset="0"/>
                <a:ea typeface="Times New Roman" charset="0"/>
                <a:cs typeface="Times New Roman" charset="0"/>
              </a:rPr>
              <a:t>4</a:t>
            </a:r>
            <a:endParaRPr lang="it-IT" sz="2800" dirty="0">
              <a:latin typeface="Times New Roman" charset="0"/>
              <a:ea typeface="Times New Roman" charset="0"/>
              <a:cs typeface="Times New Roman" charset="0"/>
            </a:endParaRPr>
          </a:p>
        </p:txBody>
      </p:sp>
      <p:sp>
        <p:nvSpPr>
          <p:cNvPr id="28" name="CasellaDiTesto 27"/>
          <p:cNvSpPr txBox="1"/>
          <p:nvPr/>
        </p:nvSpPr>
        <p:spPr>
          <a:xfrm>
            <a:off x="9265377" y="9735630"/>
            <a:ext cx="7743102" cy="9164963"/>
          </a:xfrm>
          <a:prstGeom prst="rect">
            <a:avLst/>
          </a:prstGeom>
          <a:noFill/>
          <a:ln w="38100">
            <a:noFill/>
          </a:ln>
        </p:spPr>
        <p:txBody>
          <a:bodyPr wrap="square" rtlCol="0">
            <a:spAutoFit/>
          </a:bodyPr>
          <a:lstStyle/>
          <a:p>
            <a:pPr algn="ctr"/>
            <a:r>
              <a:rPr lang="en-GB" sz="4400" b="1" dirty="0" smtClean="0">
                <a:latin typeface="Times New Roman" charset="0"/>
                <a:ea typeface="Times New Roman" charset="0"/>
                <a:cs typeface="Times New Roman" charset="0"/>
              </a:rPr>
              <a:t>Nanoparticles</a:t>
            </a:r>
          </a:p>
          <a:p>
            <a:pPr marL="571500" indent="-571500" algn="just">
              <a:buFont typeface="Wingdings" charset="2"/>
              <a:buChar char="Ø"/>
            </a:pPr>
            <a:r>
              <a:rPr lang="en-US" sz="3600" u="sng" dirty="0">
                <a:latin typeface="Times New Roman" charset="0"/>
                <a:ea typeface="Times New Roman" charset="0"/>
                <a:cs typeface="Times New Roman" charset="0"/>
              </a:rPr>
              <a:t>Base-catalyzed sol-gel method [4]</a:t>
            </a:r>
          </a:p>
          <a:p>
            <a:pPr marL="571500" lvl="0" indent="-571500">
              <a:buFont typeface="Courier New" charset="0"/>
              <a:buChar char="o"/>
            </a:pPr>
            <a:r>
              <a:rPr lang="en-US" sz="3600" dirty="0">
                <a:latin typeface="Times New Roman" charset="0"/>
                <a:ea typeface="Times New Roman" charset="0"/>
                <a:cs typeface="Times New Roman" charset="0"/>
              </a:rPr>
              <a:t>Ce US 2% MTG: 85 SiO</a:t>
            </a:r>
            <a:r>
              <a:rPr lang="en-US" sz="3600" baseline="-25000" dirty="0">
                <a:latin typeface="Times New Roman" charset="0"/>
                <a:ea typeface="Times New Roman" charset="0"/>
                <a:cs typeface="Times New Roman" charset="0"/>
              </a:rPr>
              <a:t>2</a:t>
            </a:r>
            <a:r>
              <a:rPr lang="en-US" sz="3600" dirty="0">
                <a:latin typeface="Times New Roman" charset="0"/>
                <a:ea typeface="Times New Roman" charset="0"/>
                <a:cs typeface="Times New Roman" charset="0"/>
              </a:rPr>
              <a:t>/ 13 </a:t>
            </a:r>
            <a:r>
              <a:rPr lang="en-US" sz="3600" dirty="0" err="1">
                <a:latin typeface="Times New Roman" charset="0"/>
                <a:ea typeface="Times New Roman" charset="0"/>
                <a:cs typeface="Times New Roman" charset="0"/>
              </a:rPr>
              <a:t>CaO</a:t>
            </a:r>
            <a:r>
              <a:rPr lang="en-US" sz="3600" dirty="0">
                <a:latin typeface="Times New Roman" charset="0"/>
                <a:ea typeface="Times New Roman" charset="0"/>
                <a:cs typeface="Times New Roman" charset="0"/>
              </a:rPr>
              <a:t>/ 2 </a:t>
            </a:r>
            <a:r>
              <a:rPr lang="en-US" sz="3600" dirty="0" err="1">
                <a:latin typeface="Times New Roman" charset="0"/>
                <a:ea typeface="Times New Roman" charset="0"/>
                <a:cs typeface="Times New Roman" charset="0"/>
              </a:rPr>
              <a:t>CeO</a:t>
            </a:r>
            <a:r>
              <a:rPr lang="en-US" sz="3600" dirty="0">
                <a:latin typeface="Times New Roman" charset="0"/>
                <a:ea typeface="Times New Roman" charset="0"/>
                <a:cs typeface="Times New Roman" charset="0"/>
              </a:rPr>
              <a:t> (%</a:t>
            </a:r>
            <a:r>
              <a:rPr lang="en-US" sz="3600" dirty="0" err="1">
                <a:latin typeface="Times New Roman" charset="0"/>
                <a:ea typeface="Times New Roman" charset="0"/>
                <a:cs typeface="Times New Roman" charset="0"/>
              </a:rPr>
              <a:t>mol</a:t>
            </a:r>
            <a:r>
              <a:rPr lang="en-US" sz="3600" dirty="0">
                <a:latin typeface="Times New Roman" charset="0"/>
                <a:ea typeface="Times New Roman" charset="0"/>
                <a:cs typeface="Times New Roman" charset="0"/>
              </a:rPr>
              <a:t>)</a:t>
            </a:r>
            <a:endParaRPr lang="it-IT" sz="3600" dirty="0">
              <a:latin typeface="Times New Roman" charset="0"/>
              <a:ea typeface="Times New Roman" charset="0"/>
              <a:cs typeface="Times New Roman" charset="0"/>
            </a:endParaRPr>
          </a:p>
          <a:p>
            <a:pPr marL="571500" indent="-571500">
              <a:buFont typeface="Courier New" charset="0"/>
              <a:buChar char="o"/>
            </a:pPr>
            <a:r>
              <a:rPr lang="en-US" sz="3600" dirty="0">
                <a:latin typeface="Times New Roman" charset="0"/>
                <a:ea typeface="Times New Roman" charset="0"/>
                <a:cs typeface="Times New Roman" charset="0"/>
              </a:rPr>
              <a:t>Cu US 2% MTG: 85 SiO</a:t>
            </a:r>
            <a:r>
              <a:rPr lang="en-US" sz="3600" baseline="-25000" dirty="0">
                <a:latin typeface="Times New Roman" charset="0"/>
                <a:ea typeface="Times New Roman" charset="0"/>
                <a:cs typeface="Times New Roman" charset="0"/>
              </a:rPr>
              <a:t>2</a:t>
            </a:r>
            <a:r>
              <a:rPr lang="en-US" sz="3600" dirty="0">
                <a:latin typeface="Times New Roman" charset="0"/>
                <a:ea typeface="Times New Roman" charset="0"/>
                <a:cs typeface="Times New Roman" charset="0"/>
              </a:rPr>
              <a:t>/ 13 </a:t>
            </a:r>
            <a:r>
              <a:rPr lang="en-US" sz="3600" dirty="0" err="1">
                <a:latin typeface="Times New Roman" charset="0"/>
                <a:ea typeface="Times New Roman" charset="0"/>
                <a:cs typeface="Times New Roman" charset="0"/>
              </a:rPr>
              <a:t>CaO</a:t>
            </a:r>
            <a:r>
              <a:rPr lang="en-US" sz="3600" dirty="0">
                <a:latin typeface="Times New Roman" charset="0"/>
                <a:ea typeface="Times New Roman" charset="0"/>
                <a:cs typeface="Times New Roman" charset="0"/>
              </a:rPr>
              <a:t>/ 2 </a:t>
            </a:r>
            <a:r>
              <a:rPr lang="en-US" sz="3600" dirty="0" err="1">
                <a:latin typeface="Times New Roman" charset="0"/>
                <a:ea typeface="Times New Roman" charset="0"/>
                <a:cs typeface="Times New Roman" charset="0"/>
              </a:rPr>
              <a:t>CuO</a:t>
            </a:r>
            <a:r>
              <a:rPr lang="en-US" sz="3600" dirty="0">
                <a:latin typeface="Times New Roman" charset="0"/>
                <a:ea typeface="Times New Roman" charset="0"/>
                <a:cs typeface="Times New Roman" charset="0"/>
              </a:rPr>
              <a:t> (%</a:t>
            </a:r>
            <a:r>
              <a:rPr lang="en-US" sz="3600" dirty="0" err="1">
                <a:latin typeface="Times New Roman" charset="0"/>
                <a:ea typeface="Times New Roman" charset="0"/>
                <a:cs typeface="Times New Roman" charset="0"/>
              </a:rPr>
              <a:t>mol</a:t>
            </a:r>
            <a:r>
              <a:rPr lang="en-US" sz="3600" dirty="0">
                <a:latin typeface="Times New Roman" charset="0"/>
                <a:ea typeface="Times New Roman" charset="0"/>
                <a:cs typeface="Times New Roman" charset="0"/>
              </a:rPr>
              <a:t>)</a:t>
            </a:r>
            <a:r>
              <a:rPr lang="it-IT" sz="3600" dirty="0">
                <a:latin typeface="Times New Roman" charset="0"/>
                <a:ea typeface="Times New Roman" charset="0"/>
                <a:cs typeface="Times New Roman" charset="0"/>
              </a:rPr>
              <a:t> </a:t>
            </a:r>
            <a:endParaRPr lang="en-US" sz="3600" u="sng" dirty="0" smtClean="0">
              <a:latin typeface="Times New Roman" charset="0"/>
              <a:ea typeface="Times New Roman" charset="0"/>
              <a:cs typeface="Times New Roman" charset="0"/>
            </a:endParaRPr>
          </a:p>
          <a:p>
            <a:pPr marL="571500" indent="-571500" algn="just">
              <a:buFont typeface="Wingdings" charset="2"/>
              <a:buChar char="Ø"/>
            </a:pPr>
            <a:r>
              <a:rPr lang="en-US" sz="3600" u="sng" dirty="0" smtClean="0">
                <a:latin typeface="Times New Roman" charset="0"/>
                <a:ea typeface="Times New Roman" charset="0"/>
                <a:cs typeface="Times New Roman" charset="0"/>
              </a:rPr>
              <a:t>Spray-drying </a:t>
            </a:r>
            <a:r>
              <a:rPr lang="en-US" sz="3600" u="sng" dirty="0">
                <a:latin typeface="Times New Roman" charset="0"/>
                <a:ea typeface="Times New Roman" charset="0"/>
                <a:cs typeface="Times New Roman" charset="0"/>
              </a:rPr>
              <a:t>procedure </a:t>
            </a:r>
            <a:r>
              <a:rPr lang="en-US" sz="3600" u="sng" dirty="0" smtClean="0">
                <a:latin typeface="Times New Roman" charset="0"/>
                <a:ea typeface="Times New Roman" charset="0"/>
                <a:cs typeface="Times New Roman" charset="0"/>
              </a:rPr>
              <a:t>[5]</a:t>
            </a:r>
          </a:p>
          <a:p>
            <a:pPr marL="571500" lvl="0" indent="-571500">
              <a:buFont typeface="Courier New" charset="0"/>
              <a:buChar char="o"/>
            </a:pPr>
            <a:r>
              <a:rPr lang="it-IT" sz="3600" dirty="0">
                <a:latin typeface="Times New Roman" charset="0"/>
                <a:ea typeface="Times New Roman" charset="0"/>
                <a:cs typeface="Times New Roman" charset="0"/>
              </a:rPr>
              <a:t>Ce SD 2% MTG: 85 SiO</a:t>
            </a:r>
            <a:r>
              <a:rPr lang="it-IT" sz="3600" baseline="-25000" dirty="0">
                <a:latin typeface="Times New Roman" charset="0"/>
                <a:ea typeface="Times New Roman" charset="0"/>
                <a:cs typeface="Times New Roman" charset="0"/>
              </a:rPr>
              <a:t>2</a:t>
            </a:r>
            <a:r>
              <a:rPr lang="it-IT" sz="3600" dirty="0">
                <a:latin typeface="Times New Roman" charset="0"/>
                <a:ea typeface="Times New Roman" charset="0"/>
                <a:cs typeface="Times New Roman" charset="0"/>
              </a:rPr>
              <a:t>/ 13 </a:t>
            </a:r>
            <a:r>
              <a:rPr lang="it-IT" sz="3600" dirty="0" err="1">
                <a:latin typeface="Times New Roman" charset="0"/>
                <a:ea typeface="Times New Roman" charset="0"/>
                <a:cs typeface="Times New Roman" charset="0"/>
              </a:rPr>
              <a:t>CaO</a:t>
            </a:r>
            <a:r>
              <a:rPr lang="it-IT" sz="3600" dirty="0">
                <a:latin typeface="Times New Roman" charset="0"/>
                <a:ea typeface="Times New Roman" charset="0"/>
                <a:cs typeface="Times New Roman" charset="0"/>
              </a:rPr>
              <a:t>/ 2 </a:t>
            </a:r>
            <a:r>
              <a:rPr lang="it-IT" sz="3600" dirty="0" err="1">
                <a:latin typeface="Times New Roman" charset="0"/>
                <a:ea typeface="Times New Roman" charset="0"/>
                <a:cs typeface="Times New Roman" charset="0"/>
              </a:rPr>
              <a:t>CeO</a:t>
            </a:r>
            <a:r>
              <a:rPr lang="it-IT" sz="3600" dirty="0">
                <a:latin typeface="Times New Roman" charset="0"/>
                <a:ea typeface="Times New Roman" charset="0"/>
                <a:cs typeface="Times New Roman" charset="0"/>
              </a:rPr>
              <a:t> (%</a:t>
            </a:r>
            <a:r>
              <a:rPr lang="it-IT" sz="3600" dirty="0" err="1">
                <a:latin typeface="Times New Roman" charset="0"/>
                <a:ea typeface="Times New Roman" charset="0"/>
                <a:cs typeface="Times New Roman" charset="0"/>
              </a:rPr>
              <a:t>mol</a:t>
            </a:r>
            <a:r>
              <a:rPr lang="it-IT" sz="3600" dirty="0">
                <a:latin typeface="Times New Roman" charset="0"/>
                <a:ea typeface="Times New Roman" charset="0"/>
                <a:cs typeface="Times New Roman" charset="0"/>
              </a:rPr>
              <a:t>)</a:t>
            </a:r>
          </a:p>
          <a:p>
            <a:pPr marL="571500" lvl="0" indent="-571500">
              <a:buFont typeface="Courier New" charset="0"/>
              <a:buChar char="o"/>
            </a:pPr>
            <a:r>
              <a:rPr lang="it-IT" sz="3600" dirty="0">
                <a:latin typeface="Times New Roman" charset="0"/>
                <a:ea typeface="Times New Roman" charset="0"/>
                <a:cs typeface="Times New Roman" charset="0"/>
              </a:rPr>
              <a:t>Cu SD 2% MTG: 85 </a:t>
            </a:r>
            <a:r>
              <a:rPr lang="it-IT" sz="3600" dirty="0" err="1">
                <a:latin typeface="Times New Roman" charset="0"/>
                <a:ea typeface="Times New Roman" charset="0"/>
                <a:cs typeface="Times New Roman" charset="0"/>
              </a:rPr>
              <a:t>SiO</a:t>
            </a:r>
            <a:r>
              <a:rPr lang="en-US" sz="3600" baseline="-25000" dirty="0">
                <a:latin typeface="Times New Roman" charset="0"/>
                <a:ea typeface="Times New Roman" charset="0"/>
                <a:cs typeface="Times New Roman" charset="0"/>
              </a:rPr>
              <a:t>2</a:t>
            </a:r>
            <a:r>
              <a:rPr lang="it-IT" sz="3600" dirty="0">
                <a:latin typeface="Times New Roman" charset="0"/>
                <a:ea typeface="Times New Roman" charset="0"/>
                <a:cs typeface="Times New Roman" charset="0"/>
              </a:rPr>
              <a:t>/ 13 </a:t>
            </a:r>
            <a:r>
              <a:rPr lang="it-IT" sz="3600" dirty="0" err="1">
                <a:latin typeface="Times New Roman" charset="0"/>
                <a:ea typeface="Times New Roman" charset="0"/>
                <a:cs typeface="Times New Roman" charset="0"/>
              </a:rPr>
              <a:t>CaO</a:t>
            </a:r>
            <a:r>
              <a:rPr lang="it-IT" sz="3600" dirty="0">
                <a:latin typeface="Times New Roman" charset="0"/>
                <a:ea typeface="Times New Roman" charset="0"/>
                <a:cs typeface="Times New Roman" charset="0"/>
              </a:rPr>
              <a:t>/ 2 </a:t>
            </a:r>
            <a:r>
              <a:rPr lang="it-IT" sz="3600" dirty="0" err="1">
                <a:latin typeface="Times New Roman" charset="0"/>
                <a:ea typeface="Times New Roman" charset="0"/>
                <a:cs typeface="Times New Roman" charset="0"/>
              </a:rPr>
              <a:t>CuO</a:t>
            </a:r>
            <a:r>
              <a:rPr lang="it-IT" sz="3600" dirty="0">
                <a:latin typeface="Times New Roman" charset="0"/>
                <a:ea typeface="Times New Roman" charset="0"/>
                <a:cs typeface="Times New Roman" charset="0"/>
              </a:rPr>
              <a:t> (%</a:t>
            </a:r>
            <a:r>
              <a:rPr lang="it-IT" sz="3600" dirty="0" err="1">
                <a:latin typeface="Times New Roman" charset="0"/>
                <a:ea typeface="Times New Roman" charset="0"/>
                <a:cs typeface="Times New Roman" charset="0"/>
              </a:rPr>
              <a:t>mol</a:t>
            </a:r>
            <a:r>
              <a:rPr lang="it-IT" sz="3600" dirty="0" smtClean="0">
                <a:latin typeface="Times New Roman" charset="0"/>
                <a:ea typeface="Times New Roman" charset="0"/>
                <a:cs typeface="Times New Roman" charset="0"/>
              </a:rPr>
              <a:t>)</a:t>
            </a:r>
            <a:endParaRPr lang="en-GB" sz="3600" dirty="0">
              <a:latin typeface="Times New Roman" charset="0"/>
              <a:ea typeface="Times New Roman" charset="0"/>
              <a:cs typeface="Times New Roman" charset="0"/>
            </a:endParaRPr>
          </a:p>
          <a:p>
            <a:pPr marL="571500" indent="-571500">
              <a:buFont typeface="Courier New" charset="0"/>
              <a:buChar char="o"/>
            </a:pPr>
            <a:endParaRPr lang="it-IT" sz="3600" dirty="0" smtClean="0">
              <a:latin typeface="Times New Roman" charset="0"/>
              <a:ea typeface="Times New Roman" charset="0"/>
              <a:cs typeface="Times New Roman" charset="0"/>
            </a:endParaRPr>
          </a:p>
          <a:p>
            <a:pPr algn="ctr"/>
            <a:r>
              <a:rPr lang="it-IT" sz="4000" b="1" dirty="0" err="1" smtClean="0">
                <a:latin typeface="Times New Roman" charset="0"/>
                <a:ea typeface="Times New Roman" charset="0"/>
                <a:cs typeface="Times New Roman" charset="0"/>
              </a:rPr>
              <a:t>Why</a:t>
            </a:r>
            <a:r>
              <a:rPr lang="it-IT" sz="4000" b="1" dirty="0" smtClean="0">
                <a:latin typeface="Times New Roman" charset="0"/>
                <a:ea typeface="Times New Roman" charset="0"/>
                <a:cs typeface="Times New Roman" charset="0"/>
              </a:rPr>
              <a:t> Ce and Cu?</a:t>
            </a:r>
          </a:p>
          <a:p>
            <a:r>
              <a:rPr lang="it-IT" sz="3600" dirty="0" smtClean="0">
                <a:latin typeface="Times New Roman" charset="0"/>
                <a:ea typeface="Times New Roman" charset="0"/>
                <a:cs typeface="Times New Roman" charset="0"/>
              </a:rPr>
              <a:t>         </a:t>
            </a:r>
            <a:r>
              <a:rPr lang="it-IT" sz="3600" u="sng" dirty="0" err="1" smtClean="0">
                <a:latin typeface="Times New Roman" charset="0"/>
                <a:ea typeface="Times New Roman" charset="0"/>
                <a:cs typeface="Times New Roman" charset="0"/>
              </a:rPr>
              <a:t>Cerium</a:t>
            </a:r>
            <a:r>
              <a:rPr lang="it-IT" sz="3600" dirty="0" smtClean="0">
                <a:latin typeface="Times New Roman" charset="0"/>
                <a:ea typeface="Times New Roman" charset="0"/>
                <a:cs typeface="Times New Roman" charset="0"/>
              </a:rPr>
              <a:t>                          </a:t>
            </a:r>
            <a:r>
              <a:rPr lang="it-IT" sz="3600" u="sng" dirty="0" err="1" smtClean="0">
                <a:latin typeface="Times New Roman" charset="0"/>
                <a:ea typeface="Times New Roman" charset="0"/>
                <a:cs typeface="Times New Roman" charset="0"/>
              </a:rPr>
              <a:t>Copper</a:t>
            </a:r>
            <a:endParaRPr lang="it-IT" sz="3600" u="sng" dirty="0" smtClean="0">
              <a:latin typeface="Times New Roman" charset="0"/>
              <a:ea typeface="Times New Roman" charset="0"/>
              <a:cs typeface="Times New Roman" charset="0"/>
            </a:endParaRPr>
          </a:p>
          <a:p>
            <a:pPr marL="457200" indent="-457200">
              <a:buFontTx/>
              <a:buChar char="-"/>
            </a:pPr>
            <a:r>
              <a:rPr lang="it-IT" sz="3600" dirty="0">
                <a:latin typeface="Times New Roman" charset="0"/>
                <a:ea typeface="Times New Roman" charset="0"/>
                <a:cs typeface="Times New Roman" charset="0"/>
              </a:rPr>
              <a:t>P</a:t>
            </a:r>
            <a:r>
              <a:rPr lang="it-IT" sz="3600" dirty="0" smtClean="0">
                <a:latin typeface="Times New Roman" charset="0"/>
                <a:ea typeface="Times New Roman" charset="0"/>
                <a:cs typeface="Times New Roman" charset="0"/>
              </a:rPr>
              <a:t>ro-</a:t>
            </a:r>
            <a:r>
              <a:rPr lang="it-IT" sz="3600" dirty="0" err="1" smtClean="0">
                <a:latin typeface="Times New Roman" charset="0"/>
                <a:ea typeface="Times New Roman" charset="0"/>
                <a:cs typeface="Times New Roman" charset="0"/>
              </a:rPr>
              <a:t>angiogenic</a:t>
            </a:r>
            <a:r>
              <a:rPr lang="it-IT" sz="3600" dirty="0" smtClean="0">
                <a:latin typeface="Times New Roman" charset="0"/>
                <a:ea typeface="Times New Roman" charset="0"/>
                <a:cs typeface="Times New Roman" charset="0"/>
              </a:rPr>
              <a:t>              - </a:t>
            </a:r>
            <a:r>
              <a:rPr lang="it-IT" sz="3600" dirty="0" err="1" smtClean="0">
                <a:latin typeface="Times New Roman" charset="0"/>
                <a:ea typeface="Times New Roman" charset="0"/>
                <a:cs typeface="Times New Roman" charset="0"/>
              </a:rPr>
              <a:t>Antibacterial</a:t>
            </a:r>
            <a:endParaRPr lang="it-IT" sz="3600" dirty="0" smtClean="0">
              <a:latin typeface="Times New Roman" charset="0"/>
              <a:ea typeface="Times New Roman" charset="0"/>
              <a:cs typeface="Times New Roman" charset="0"/>
            </a:endParaRPr>
          </a:p>
          <a:p>
            <a:pPr marL="457200" indent="-457200">
              <a:buFontTx/>
              <a:buChar char="-"/>
            </a:pPr>
            <a:r>
              <a:rPr lang="it-IT" sz="3600" dirty="0" err="1" smtClean="0">
                <a:latin typeface="Times New Roman" charset="0"/>
                <a:ea typeface="Times New Roman" charset="0"/>
                <a:cs typeface="Times New Roman" charset="0"/>
              </a:rPr>
              <a:t>Antibacterial</a:t>
            </a:r>
            <a:r>
              <a:rPr lang="it-IT" sz="3600" dirty="0" smtClean="0">
                <a:latin typeface="Times New Roman" charset="0"/>
                <a:ea typeface="Times New Roman" charset="0"/>
                <a:cs typeface="Times New Roman" charset="0"/>
              </a:rPr>
              <a:t> </a:t>
            </a:r>
          </a:p>
        </p:txBody>
      </p:sp>
      <p:cxnSp>
        <p:nvCxnSpPr>
          <p:cNvPr id="29" name="Connettore 1 28"/>
          <p:cNvCxnSpPr/>
          <p:nvPr/>
        </p:nvCxnSpPr>
        <p:spPr>
          <a:xfrm flipH="1">
            <a:off x="17267274" y="11744266"/>
            <a:ext cx="12653722"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24" name="CasellaDiTesto 23"/>
          <p:cNvSpPr txBox="1"/>
          <p:nvPr/>
        </p:nvSpPr>
        <p:spPr>
          <a:xfrm>
            <a:off x="20684241" y="6830211"/>
            <a:ext cx="4656612" cy="584775"/>
          </a:xfrm>
          <a:prstGeom prst="rect">
            <a:avLst/>
          </a:prstGeom>
          <a:noFill/>
        </p:spPr>
        <p:txBody>
          <a:bodyPr wrap="square" rtlCol="0">
            <a:spAutoFit/>
          </a:bodyPr>
          <a:lstStyle/>
          <a:p>
            <a:pPr algn="ctr"/>
            <a:r>
              <a:rPr lang="en-GB" sz="3200" dirty="0" smtClean="0">
                <a:latin typeface="Times New Roman" charset="0"/>
                <a:ea typeface="Times New Roman" charset="0"/>
                <a:cs typeface="Times New Roman" charset="0"/>
              </a:rPr>
              <a:t>Antibacterial test: </a:t>
            </a:r>
            <a:r>
              <a:rPr lang="en-GB" sz="3200" b="1" u="sng" dirty="0" smtClean="0">
                <a:latin typeface="Times New Roman" charset="0"/>
                <a:ea typeface="Times New Roman" charset="0"/>
                <a:cs typeface="Times New Roman" charset="0"/>
              </a:rPr>
              <a:t>Salts</a:t>
            </a:r>
            <a:endParaRPr lang="en-GB" sz="3200" b="1" u="sng" dirty="0">
              <a:latin typeface="Times New Roman" charset="0"/>
              <a:ea typeface="Times New Roman" charset="0"/>
              <a:cs typeface="Times New Roman" charset="0"/>
            </a:endParaRPr>
          </a:p>
        </p:txBody>
      </p:sp>
      <p:sp>
        <p:nvSpPr>
          <p:cNvPr id="30" name="CasellaDiTesto 29"/>
          <p:cNvSpPr txBox="1"/>
          <p:nvPr/>
        </p:nvSpPr>
        <p:spPr>
          <a:xfrm>
            <a:off x="18146234" y="7294407"/>
            <a:ext cx="3859776" cy="523220"/>
          </a:xfrm>
          <a:prstGeom prst="rect">
            <a:avLst/>
          </a:prstGeom>
          <a:noFill/>
          <a:ln>
            <a:noFill/>
          </a:ln>
        </p:spPr>
        <p:txBody>
          <a:bodyPr wrap="square" rtlCol="0">
            <a:spAutoFit/>
          </a:bodyPr>
          <a:lstStyle/>
          <a:p>
            <a:r>
              <a:rPr lang="en-GB" sz="2800" dirty="0" smtClean="0">
                <a:latin typeface="Times New Roman" charset="0"/>
                <a:ea typeface="Times New Roman" charset="0"/>
                <a:cs typeface="Times New Roman" charset="0"/>
              </a:rPr>
              <a:t>1) </a:t>
            </a:r>
            <a:r>
              <a:rPr lang="en-GB" sz="2800" u="sng" dirty="0" smtClean="0">
                <a:latin typeface="Times New Roman" charset="0"/>
                <a:ea typeface="Times New Roman" charset="0"/>
                <a:cs typeface="Times New Roman" charset="0"/>
              </a:rPr>
              <a:t>MIC test</a:t>
            </a:r>
          </a:p>
        </p:txBody>
      </p:sp>
      <p:sp>
        <p:nvSpPr>
          <p:cNvPr id="33" name="CasellaDiTesto 32"/>
          <p:cNvSpPr txBox="1"/>
          <p:nvPr/>
        </p:nvSpPr>
        <p:spPr>
          <a:xfrm>
            <a:off x="9269916" y="6063800"/>
            <a:ext cx="20807313" cy="830997"/>
          </a:xfrm>
          <a:prstGeom prst="rect">
            <a:avLst/>
          </a:prstGeom>
          <a:solidFill>
            <a:srgbClr val="00B0F0"/>
          </a:solidFill>
        </p:spPr>
        <p:txBody>
          <a:bodyPr wrap="square" rtlCol="0">
            <a:spAutoFit/>
          </a:bodyPr>
          <a:lstStyle/>
          <a:p>
            <a:r>
              <a:rPr lang="en-GB" sz="4800" b="1" dirty="0" smtClean="0">
                <a:solidFill>
                  <a:schemeClr val="bg1"/>
                </a:solidFill>
                <a:latin typeface="Times New Roman" charset="0"/>
                <a:ea typeface="Times New Roman" charset="0"/>
                <a:cs typeface="Times New Roman" charset="0"/>
              </a:rPr>
              <a:t>              Materials                    &amp;                                  Methods</a:t>
            </a:r>
            <a:endParaRPr lang="en-GB" sz="4800" b="1" dirty="0">
              <a:solidFill>
                <a:schemeClr val="bg1"/>
              </a:solidFill>
              <a:latin typeface="Times New Roman" charset="0"/>
              <a:ea typeface="Times New Roman" charset="0"/>
              <a:cs typeface="Times New Roman" charset="0"/>
            </a:endParaRPr>
          </a:p>
        </p:txBody>
      </p:sp>
      <p:sp>
        <p:nvSpPr>
          <p:cNvPr id="35" name="CasellaDiTesto 34"/>
          <p:cNvSpPr txBox="1"/>
          <p:nvPr/>
        </p:nvSpPr>
        <p:spPr>
          <a:xfrm>
            <a:off x="17312961" y="11967222"/>
            <a:ext cx="12344277" cy="2554545"/>
          </a:xfrm>
          <a:prstGeom prst="rect">
            <a:avLst/>
          </a:prstGeom>
          <a:noFill/>
        </p:spPr>
        <p:txBody>
          <a:bodyPr wrap="square" rtlCol="0">
            <a:spAutoFit/>
          </a:bodyPr>
          <a:lstStyle/>
          <a:p>
            <a:pPr marL="857250" indent="-857250">
              <a:buFontTx/>
              <a:buChar char="-"/>
            </a:pPr>
            <a:r>
              <a:rPr lang="en-GB" sz="3200" dirty="0" smtClean="0">
                <a:latin typeface="Times New Roman" charset="0"/>
                <a:ea typeface="Times New Roman" charset="0"/>
                <a:cs typeface="Times New Roman" charset="0"/>
              </a:rPr>
              <a:t>FESEM</a:t>
            </a:r>
          </a:p>
          <a:p>
            <a:pPr marL="857250" indent="-857250">
              <a:buFontTx/>
              <a:buChar char="-"/>
            </a:pPr>
            <a:r>
              <a:rPr lang="en-GB" sz="3200" dirty="0" smtClean="0">
                <a:latin typeface="Times New Roman" charset="0"/>
                <a:ea typeface="Times New Roman" charset="0"/>
                <a:cs typeface="Times New Roman" charset="0"/>
              </a:rPr>
              <a:t>XRD</a:t>
            </a:r>
          </a:p>
          <a:p>
            <a:pPr marL="857250" indent="-857250">
              <a:buFontTx/>
              <a:buChar char="-"/>
            </a:pPr>
            <a:r>
              <a:rPr lang="en-GB" sz="3200" dirty="0">
                <a:latin typeface="Times New Roman" charset="0"/>
                <a:ea typeface="Times New Roman" charset="0"/>
                <a:cs typeface="Times New Roman" charset="0"/>
              </a:rPr>
              <a:t>N</a:t>
            </a:r>
            <a:r>
              <a:rPr lang="en-GB" sz="3200" baseline="-25000" dirty="0">
                <a:latin typeface="Times New Roman" charset="0"/>
                <a:ea typeface="Times New Roman" charset="0"/>
                <a:cs typeface="Times New Roman" charset="0"/>
              </a:rPr>
              <a:t>2</a:t>
            </a:r>
            <a:r>
              <a:rPr lang="en-GB" sz="3200" dirty="0">
                <a:latin typeface="Times New Roman" charset="0"/>
                <a:ea typeface="Times New Roman" charset="0"/>
                <a:cs typeface="Times New Roman" charset="0"/>
              </a:rPr>
              <a:t> adsorption-desorption </a:t>
            </a:r>
            <a:r>
              <a:rPr lang="en-GB" sz="3200" dirty="0" smtClean="0">
                <a:latin typeface="Times New Roman" charset="0"/>
                <a:ea typeface="Times New Roman" charset="0"/>
                <a:cs typeface="Times New Roman" charset="0"/>
              </a:rPr>
              <a:t>analysis </a:t>
            </a:r>
          </a:p>
          <a:p>
            <a:pPr marL="857250" indent="-857250">
              <a:buFontTx/>
              <a:buChar char="-"/>
            </a:pPr>
            <a:r>
              <a:rPr lang="en-GB" sz="3200" dirty="0" smtClean="0">
                <a:latin typeface="Times New Roman" charset="0"/>
                <a:ea typeface="Times New Roman" charset="0"/>
                <a:cs typeface="Times New Roman" charset="0"/>
              </a:rPr>
              <a:t>Release test in </a:t>
            </a:r>
            <a:r>
              <a:rPr lang="en-GB" sz="3200" dirty="0" err="1" smtClean="0">
                <a:latin typeface="Times New Roman" charset="0"/>
                <a:ea typeface="Times New Roman" charset="0"/>
                <a:cs typeface="Times New Roman" charset="0"/>
              </a:rPr>
              <a:t>Tris-HCl</a:t>
            </a:r>
            <a:r>
              <a:rPr lang="en-GB" sz="3200" dirty="0" smtClean="0">
                <a:latin typeface="Times New Roman" charset="0"/>
                <a:ea typeface="Times New Roman" charset="0"/>
                <a:cs typeface="Times New Roman" charset="0"/>
              </a:rPr>
              <a:t> (3h, 1, 3, 8 days)</a:t>
            </a:r>
          </a:p>
          <a:p>
            <a:pPr marL="857250" indent="-857250">
              <a:buFontTx/>
              <a:buChar char="-"/>
            </a:pPr>
            <a:r>
              <a:rPr lang="en-GB" sz="3200" dirty="0" smtClean="0">
                <a:latin typeface="Times New Roman" charset="0"/>
                <a:ea typeface="Times New Roman" charset="0"/>
                <a:cs typeface="Times New Roman" charset="0"/>
              </a:rPr>
              <a:t>Viable count</a:t>
            </a:r>
            <a:endParaRPr lang="en-GB" sz="3200" dirty="0">
              <a:latin typeface="Times New Roman" charset="0"/>
              <a:ea typeface="Times New Roman" charset="0"/>
              <a:cs typeface="Times New Roman" charset="0"/>
            </a:endParaRPr>
          </a:p>
        </p:txBody>
      </p:sp>
      <p:sp>
        <p:nvSpPr>
          <p:cNvPr id="36" name="CasellaDiTesto 35"/>
          <p:cNvSpPr txBox="1"/>
          <p:nvPr/>
        </p:nvSpPr>
        <p:spPr>
          <a:xfrm>
            <a:off x="180634" y="18838067"/>
            <a:ext cx="29892526" cy="830997"/>
          </a:xfrm>
          <a:prstGeom prst="rect">
            <a:avLst/>
          </a:prstGeom>
          <a:solidFill>
            <a:srgbClr val="A55BF0"/>
          </a:solidFill>
        </p:spPr>
        <p:txBody>
          <a:bodyPr wrap="square" rtlCol="0">
            <a:spAutoFit/>
          </a:bodyPr>
          <a:lstStyle/>
          <a:p>
            <a:pPr algn="ctr"/>
            <a:r>
              <a:rPr lang="en-GB" sz="4800" b="1" dirty="0" smtClean="0">
                <a:solidFill>
                  <a:schemeClr val="bg1"/>
                </a:solidFill>
                <a:latin typeface="Times New Roman" charset="0"/>
                <a:ea typeface="Times New Roman" charset="0"/>
                <a:cs typeface="Times New Roman" charset="0"/>
              </a:rPr>
              <a:t>Results</a:t>
            </a:r>
          </a:p>
        </p:txBody>
      </p:sp>
      <p:sp>
        <p:nvSpPr>
          <p:cNvPr id="37" name="Rettangolo 36"/>
          <p:cNvSpPr/>
          <p:nvPr/>
        </p:nvSpPr>
        <p:spPr>
          <a:xfrm>
            <a:off x="180633" y="19554302"/>
            <a:ext cx="29892527" cy="14354701"/>
          </a:xfrm>
          <a:prstGeom prst="rect">
            <a:avLst/>
          </a:prstGeom>
          <a:noFill/>
          <a:ln w="38100">
            <a:solidFill>
              <a:srgbClr val="A55B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8" name="Tabella 37"/>
          <p:cNvGraphicFramePr>
            <a:graphicFrameLocks noGrp="1"/>
          </p:cNvGraphicFramePr>
          <p:nvPr>
            <p:extLst>
              <p:ext uri="{D42A27DB-BD31-4B8C-83A1-F6EECF244321}">
                <p14:modId xmlns:p14="http://schemas.microsoft.com/office/powerpoint/2010/main" val="260961327"/>
              </p:ext>
            </p:extLst>
          </p:nvPr>
        </p:nvGraphicFramePr>
        <p:xfrm>
          <a:off x="6402133" y="21230969"/>
          <a:ext cx="8395164" cy="2758549"/>
        </p:xfrm>
        <a:graphic>
          <a:graphicData uri="http://schemas.openxmlformats.org/drawingml/2006/table">
            <a:tbl>
              <a:tblPr firstRow="1" firstCol="1" bandRow="1">
                <a:tableStyleId>{5C22544A-7EE6-4342-B048-85BDC9FD1C3A}</a:tableStyleId>
              </a:tblPr>
              <a:tblGrid>
                <a:gridCol w="2098355"/>
                <a:gridCol w="2098355"/>
                <a:gridCol w="2099227"/>
                <a:gridCol w="2099227"/>
              </a:tblGrid>
              <a:tr h="919517">
                <a:tc>
                  <a:txBody>
                    <a:bodyPr/>
                    <a:lstStyle/>
                    <a:p>
                      <a:pPr algn="ctr">
                        <a:spcAft>
                          <a:spcPts val="0"/>
                        </a:spcAft>
                      </a:pPr>
                      <a:r>
                        <a:rPr lang="en-US" sz="1800" dirty="0">
                          <a:effectLst/>
                        </a:rPr>
                        <a:t>Sample</a:t>
                      </a:r>
                      <a:endParaRPr lang="it-IT" sz="1600" dirty="0">
                        <a:effectLst/>
                        <a:latin typeface="Times New Roman" charset="0"/>
                        <a:ea typeface="Calibri" charset="0"/>
                      </a:endParaRPr>
                    </a:p>
                  </a:txBody>
                  <a:tcPr marL="68580" marR="68580" marT="0" marB="0"/>
                </a:tc>
                <a:tc>
                  <a:txBody>
                    <a:bodyPr/>
                    <a:lstStyle/>
                    <a:p>
                      <a:pPr algn="ctr">
                        <a:spcAft>
                          <a:spcPts val="0"/>
                        </a:spcAft>
                      </a:pPr>
                      <a:r>
                        <a:rPr lang="en-US" sz="1800" u="sng" dirty="0">
                          <a:effectLst/>
                        </a:rPr>
                        <a:t>S. </a:t>
                      </a:r>
                      <a:r>
                        <a:rPr lang="en-US" sz="1800" u="sng" dirty="0" smtClean="0">
                          <a:effectLst/>
                        </a:rPr>
                        <a:t>Aureus </a:t>
                      </a:r>
                      <a:r>
                        <a:rPr lang="en-US" sz="1800" u="sng" dirty="0">
                          <a:effectLst/>
                        </a:rPr>
                        <a:t>235</a:t>
                      </a:r>
                      <a:endParaRPr lang="it-IT" sz="1600" dirty="0">
                        <a:effectLst/>
                        <a:latin typeface="Times New Roman" charset="0"/>
                        <a:ea typeface="Calibri" charset="0"/>
                      </a:endParaRPr>
                    </a:p>
                  </a:txBody>
                  <a:tcPr marL="68580" marR="68580" marT="0" marB="0"/>
                </a:tc>
                <a:tc>
                  <a:txBody>
                    <a:bodyPr/>
                    <a:lstStyle/>
                    <a:p>
                      <a:pPr algn="ctr">
                        <a:spcAft>
                          <a:spcPts val="0"/>
                        </a:spcAft>
                      </a:pPr>
                      <a:r>
                        <a:rPr lang="en-US" sz="1800" u="sng" dirty="0">
                          <a:effectLst/>
                        </a:rPr>
                        <a:t>P. Aeruginosa SOM 1</a:t>
                      </a:r>
                      <a:endParaRPr lang="it-IT" sz="1600" dirty="0">
                        <a:effectLst/>
                        <a:latin typeface="Times New Roman" charset="0"/>
                        <a:ea typeface="Calibri" charset="0"/>
                      </a:endParaRPr>
                    </a:p>
                  </a:txBody>
                  <a:tcPr marL="68580" marR="68580" marT="0" marB="0"/>
                </a:tc>
                <a:tc>
                  <a:txBody>
                    <a:bodyPr/>
                    <a:lstStyle/>
                    <a:p>
                      <a:pPr algn="ctr">
                        <a:spcAft>
                          <a:spcPts val="0"/>
                        </a:spcAft>
                      </a:pPr>
                      <a:r>
                        <a:rPr lang="en-US" sz="1800" u="sng" dirty="0">
                          <a:effectLst/>
                        </a:rPr>
                        <a:t>MRSA</a:t>
                      </a:r>
                      <a:endParaRPr lang="it-IT" sz="1600" dirty="0">
                        <a:effectLst/>
                        <a:latin typeface="Times New Roman" charset="0"/>
                        <a:ea typeface="Calibri" charset="0"/>
                      </a:endParaRPr>
                    </a:p>
                  </a:txBody>
                  <a:tcPr marL="68580" marR="68580" marT="0" marB="0"/>
                </a:tc>
              </a:tr>
              <a:tr h="459758">
                <a:tc>
                  <a:txBody>
                    <a:bodyPr/>
                    <a:lstStyle/>
                    <a:p>
                      <a:pPr algn="ctr">
                        <a:spcAft>
                          <a:spcPts val="0"/>
                        </a:spcAft>
                      </a:pPr>
                      <a:r>
                        <a:rPr lang="en-US" sz="1800">
                          <a:effectLst/>
                        </a:rPr>
                        <a:t>Ce(NO</a:t>
                      </a:r>
                      <a:r>
                        <a:rPr lang="en-US" sz="1800" baseline="-25000">
                          <a:effectLst/>
                        </a:rPr>
                        <a:t>3</a:t>
                      </a:r>
                      <a:r>
                        <a:rPr lang="en-US" sz="1800">
                          <a:effectLst/>
                        </a:rPr>
                        <a:t>)</a:t>
                      </a:r>
                      <a:r>
                        <a:rPr lang="en-US" sz="1800" baseline="-25000">
                          <a:effectLst/>
                        </a:rPr>
                        <a:t>3</a:t>
                      </a:r>
                      <a:r>
                        <a:rPr lang="en-US" sz="1800">
                          <a:effectLst/>
                        </a:rPr>
                        <a:t> · 6H</a:t>
                      </a:r>
                      <a:r>
                        <a:rPr lang="en-US" sz="1800" baseline="-25000">
                          <a:effectLst/>
                        </a:rPr>
                        <a:t>2</a:t>
                      </a:r>
                      <a:r>
                        <a:rPr lang="en-US" sz="1800">
                          <a:effectLst/>
                        </a:rPr>
                        <a:t>O</a:t>
                      </a:r>
                      <a:endParaRPr lang="it-IT" sz="1600">
                        <a:effectLst/>
                        <a:latin typeface="Times New Roman" charset="0"/>
                        <a:ea typeface="Calibri" charset="0"/>
                      </a:endParaRPr>
                    </a:p>
                  </a:txBody>
                  <a:tcPr marL="68580" marR="68580" marT="0" marB="0"/>
                </a:tc>
                <a:tc>
                  <a:txBody>
                    <a:bodyPr/>
                    <a:lstStyle/>
                    <a:p>
                      <a:pPr algn="ctr">
                        <a:spcAft>
                          <a:spcPts val="0"/>
                        </a:spcAft>
                      </a:pPr>
                      <a:r>
                        <a:rPr lang="en-US" sz="1800" dirty="0" smtClean="0">
                          <a:effectLst/>
                        </a:rPr>
                        <a:t>6.250 </a:t>
                      </a:r>
                      <a:r>
                        <a:rPr lang="en-US" sz="1800" dirty="0">
                          <a:effectLst/>
                        </a:rPr>
                        <a:t>mg/ml</a:t>
                      </a:r>
                      <a:endParaRPr lang="it-IT" sz="1600" dirty="0">
                        <a:effectLst/>
                        <a:latin typeface="Times New Roman" charset="0"/>
                        <a:ea typeface="Calibri" charset="0"/>
                      </a:endParaRPr>
                    </a:p>
                  </a:txBody>
                  <a:tcPr marL="68580" marR="68580" marT="0" marB="0"/>
                </a:tc>
                <a:tc>
                  <a:txBody>
                    <a:bodyPr/>
                    <a:lstStyle/>
                    <a:p>
                      <a:pPr algn="ctr">
                        <a:spcAft>
                          <a:spcPts val="0"/>
                        </a:spcAft>
                      </a:pPr>
                      <a:r>
                        <a:rPr lang="en-US" sz="1800" dirty="0" smtClean="0">
                          <a:effectLst/>
                        </a:rPr>
                        <a:t>3.120 </a:t>
                      </a:r>
                      <a:r>
                        <a:rPr lang="en-US" sz="1800" dirty="0">
                          <a:effectLst/>
                        </a:rPr>
                        <a:t>mg/ml</a:t>
                      </a:r>
                      <a:endParaRPr lang="it-IT" sz="1600" dirty="0">
                        <a:effectLst/>
                        <a:latin typeface="Times New Roman" charset="0"/>
                        <a:ea typeface="Calibri" charset="0"/>
                      </a:endParaRPr>
                    </a:p>
                  </a:txBody>
                  <a:tcPr marL="68580" marR="68580" marT="0" marB="0"/>
                </a:tc>
                <a:tc>
                  <a:txBody>
                    <a:bodyPr/>
                    <a:lstStyle/>
                    <a:p>
                      <a:pPr algn="ctr">
                        <a:spcAft>
                          <a:spcPts val="0"/>
                        </a:spcAft>
                      </a:pPr>
                      <a:r>
                        <a:rPr lang="en-US" sz="1800" dirty="0" smtClean="0">
                          <a:effectLst/>
                        </a:rPr>
                        <a:t>6.250 </a:t>
                      </a:r>
                      <a:r>
                        <a:rPr lang="en-US" sz="1800" dirty="0">
                          <a:effectLst/>
                        </a:rPr>
                        <a:t>mg/ml</a:t>
                      </a:r>
                      <a:endParaRPr lang="it-IT" sz="1600" dirty="0">
                        <a:effectLst/>
                        <a:latin typeface="Times New Roman" charset="0"/>
                        <a:ea typeface="Calibri" charset="0"/>
                      </a:endParaRPr>
                    </a:p>
                  </a:txBody>
                  <a:tcPr marL="68580" marR="68580" marT="0" marB="0"/>
                </a:tc>
              </a:tr>
              <a:tr h="459758">
                <a:tc>
                  <a:txBody>
                    <a:bodyPr/>
                    <a:lstStyle/>
                    <a:p>
                      <a:pPr algn="ctr">
                        <a:spcAft>
                          <a:spcPts val="0"/>
                        </a:spcAft>
                      </a:pPr>
                      <a:r>
                        <a:rPr lang="en-US" sz="1800">
                          <a:effectLst/>
                        </a:rPr>
                        <a:t>AgNO</a:t>
                      </a:r>
                      <a:r>
                        <a:rPr lang="en-US" sz="1800" baseline="-25000">
                          <a:effectLst/>
                        </a:rPr>
                        <a:t>3</a:t>
                      </a:r>
                      <a:endParaRPr lang="it-IT" sz="1600">
                        <a:effectLst/>
                        <a:latin typeface="Times New Roman" charset="0"/>
                        <a:ea typeface="Calibri" charset="0"/>
                      </a:endParaRPr>
                    </a:p>
                  </a:txBody>
                  <a:tcPr marL="68580" marR="68580" marT="0" marB="0"/>
                </a:tc>
                <a:tc>
                  <a:txBody>
                    <a:bodyPr/>
                    <a:lstStyle/>
                    <a:p>
                      <a:pPr algn="ctr">
                        <a:spcAft>
                          <a:spcPts val="0"/>
                        </a:spcAft>
                      </a:pPr>
                      <a:r>
                        <a:rPr lang="en-US" sz="1800" dirty="0" smtClean="0">
                          <a:effectLst/>
                        </a:rPr>
                        <a:t>0.078 </a:t>
                      </a:r>
                      <a:r>
                        <a:rPr lang="en-US" sz="1800" dirty="0">
                          <a:effectLst/>
                        </a:rPr>
                        <a:t>mg/ml</a:t>
                      </a:r>
                      <a:endParaRPr lang="it-IT" sz="1600" dirty="0">
                        <a:effectLst/>
                        <a:latin typeface="Times New Roman" charset="0"/>
                        <a:ea typeface="Calibri" charset="0"/>
                      </a:endParaRPr>
                    </a:p>
                  </a:txBody>
                  <a:tcPr marL="68580" marR="68580" marT="0" marB="0"/>
                </a:tc>
                <a:tc>
                  <a:txBody>
                    <a:bodyPr/>
                    <a:lstStyle/>
                    <a:p>
                      <a:pPr algn="ctr">
                        <a:spcAft>
                          <a:spcPts val="0"/>
                        </a:spcAft>
                      </a:pPr>
                      <a:r>
                        <a:rPr lang="en-US" sz="1800" dirty="0" smtClean="0">
                          <a:effectLst/>
                        </a:rPr>
                        <a:t>0.078 </a:t>
                      </a:r>
                      <a:r>
                        <a:rPr lang="en-US" sz="1800" dirty="0">
                          <a:effectLst/>
                        </a:rPr>
                        <a:t>mg/ml</a:t>
                      </a:r>
                      <a:endParaRPr lang="it-IT" sz="1600" dirty="0">
                        <a:effectLst/>
                        <a:latin typeface="Times New Roman" charset="0"/>
                        <a:ea typeface="Calibri" charset="0"/>
                      </a:endParaRPr>
                    </a:p>
                  </a:txBody>
                  <a:tcPr marL="68580" marR="68580" marT="0" marB="0"/>
                </a:tc>
                <a:tc>
                  <a:txBody>
                    <a:bodyPr/>
                    <a:lstStyle/>
                    <a:p>
                      <a:pPr algn="ctr">
                        <a:spcAft>
                          <a:spcPts val="0"/>
                        </a:spcAft>
                      </a:pPr>
                      <a:r>
                        <a:rPr lang="en-US" sz="1800" dirty="0" smtClean="0">
                          <a:effectLst/>
                        </a:rPr>
                        <a:t>0.078 </a:t>
                      </a:r>
                      <a:r>
                        <a:rPr lang="en-US" sz="1800" dirty="0">
                          <a:effectLst/>
                        </a:rPr>
                        <a:t>mg/ml</a:t>
                      </a:r>
                      <a:endParaRPr lang="it-IT" sz="1600" dirty="0">
                        <a:effectLst/>
                        <a:latin typeface="Times New Roman" charset="0"/>
                        <a:ea typeface="Calibri" charset="0"/>
                      </a:endParaRPr>
                    </a:p>
                  </a:txBody>
                  <a:tcPr marL="68580" marR="68580" marT="0" marB="0"/>
                </a:tc>
              </a:tr>
              <a:tr h="459758">
                <a:tc>
                  <a:txBody>
                    <a:bodyPr/>
                    <a:lstStyle/>
                    <a:p>
                      <a:pPr algn="ctr">
                        <a:spcAft>
                          <a:spcPts val="0"/>
                        </a:spcAft>
                      </a:pPr>
                      <a:r>
                        <a:rPr lang="en-US" sz="1800">
                          <a:effectLst/>
                        </a:rPr>
                        <a:t>CuSO</a:t>
                      </a:r>
                      <a:r>
                        <a:rPr lang="en-US" sz="1800" baseline="-25000">
                          <a:effectLst/>
                        </a:rPr>
                        <a:t>4</a:t>
                      </a:r>
                      <a:endParaRPr lang="it-IT" sz="1600">
                        <a:effectLst/>
                        <a:latin typeface="Times New Roman" charset="0"/>
                        <a:ea typeface="Calibri" charset="0"/>
                      </a:endParaRPr>
                    </a:p>
                  </a:txBody>
                  <a:tcPr marL="68580" marR="68580" marT="0" marB="0"/>
                </a:tc>
                <a:tc>
                  <a:txBody>
                    <a:bodyPr/>
                    <a:lstStyle/>
                    <a:p>
                      <a:pPr algn="ctr">
                        <a:spcAft>
                          <a:spcPts val="0"/>
                        </a:spcAft>
                      </a:pPr>
                      <a:r>
                        <a:rPr lang="en-US" sz="1800" dirty="0" smtClean="0">
                          <a:effectLst/>
                        </a:rPr>
                        <a:t>1.560 </a:t>
                      </a:r>
                      <a:r>
                        <a:rPr lang="en-US" sz="1800" dirty="0">
                          <a:effectLst/>
                        </a:rPr>
                        <a:t>mg/ml</a:t>
                      </a:r>
                      <a:endParaRPr lang="it-IT" sz="1600" dirty="0">
                        <a:effectLst/>
                        <a:latin typeface="Times New Roman" charset="0"/>
                        <a:ea typeface="Calibri" charset="0"/>
                      </a:endParaRPr>
                    </a:p>
                  </a:txBody>
                  <a:tcPr marL="68580" marR="68580" marT="0" marB="0"/>
                </a:tc>
                <a:tc>
                  <a:txBody>
                    <a:bodyPr/>
                    <a:lstStyle/>
                    <a:p>
                      <a:pPr algn="ctr">
                        <a:spcAft>
                          <a:spcPts val="0"/>
                        </a:spcAft>
                      </a:pPr>
                      <a:r>
                        <a:rPr lang="en-US" sz="1800" dirty="0" smtClean="0">
                          <a:effectLst/>
                        </a:rPr>
                        <a:t>3.125 </a:t>
                      </a:r>
                      <a:r>
                        <a:rPr lang="en-US" sz="1800" dirty="0">
                          <a:effectLst/>
                        </a:rPr>
                        <a:t>mg/ml</a:t>
                      </a:r>
                      <a:endParaRPr lang="it-IT" sz="1600" dirty="0">
                        <a:effectLst/>
                        <a:latin typeface="Times New Roman" charset="0"/>
                        <a:ea typeface="Calibri" charset="0"/>
                      </a:endParaRPr>
                    </a:p>
                  </a:txBody>
                  <a:tcPr marL="68580" marR="68580" marT="0" marB="0"/>
                </a:tc>
                <a:tc>
                  <a:txBody>
                    <a:bodyPr/>
                    <a:lstStyle/>
                    <a:p>
                      <a:pPr algn="ctr">
                        <a:spcAft>
                          <a:spcPts val="0"/>
                        </a:spcAft>
                      </a:pPr>
                      <a:r>
                        <a:rPr lang="en-US" sz="1800" dirty="0" smtClean="0">
                          <a:effectLst/>
                        </a:rPr>
                        <a:t>3.125 </a:t>
                      </a:r>
                      <a:r>
                        <a:rPr lang="en-US" sz="1800" dirty="0">
                          <a:effectLst/>
                        </a:rPr>
                        <a:t>mg/ml</a:t>
                      </a:r>
                      <a:endParaRPr lang="it-IT" sz="1600" dirty="0">
                        <a:effectLst/>
                        <a:latin typeface="Times New Roman" charset="0"/>
                        <a:ea typeface="Calibri" charset="0"/>
                      </a:endParaRPr>
                    </a:p>
                  </a:txBody>
                  <a:tcPr marL="68580" marR="68580" marT="0" marB="0"/>
                </a:tc>
              </a:tr>
              <a:tr h="459758">
                <a:tc>
                  <a:txBody>
                    <a:bodyPr/>
                    <a:lstStyle/>
                    <a:p>
                      <a:pPr algn="ctr">
                        <a:spcAft>
                          <a:spcPts val="0"/>
                        </a:spcAft>
                      </a:pPr>
                      <a:r>
                        <a:rPr lang="en-US" sz="1800">
                          <a:effectLst/>
                        </a:rPr>
                        <a:t>Cu(NO</a:t>
                      </a:r>
                      <a:r>
                        <a:rPr lang="en-US" sz="1800" baseline="-25000">
                          <a:effectLst/>
                        </a:rPr>
                        <a:t>3</a:t>
                      </a:r>
                      <a:r>
                        <a:rPr lang="en-US" sz="1800">
                          <a:effectLst/>
                        </a:rPr>
                        <a:t>)</a:t>
                      </a:r>
                      <a:r>
                        <a:rPr lang="en-US" sz="1800" baseline="-25000">
                          <a:effectLst/>
                        </a:rPr>
                        <a:t>2</a:t>
                      </a:r>
                      <a:r>
                        <a:rPr lang="en-US" sz="1800">
                          <a:effectLst/>
                        </a:rPr>
                        <a:t> · 2.5H</a:t>
                      </a:r>
                      <a:r>
                        <a:rPr lang="en-US" sz="1800" baseline="-25000">
                          <a:effectLst/>
                        </a:rPr>
                        <a:t>2</a:t>
                      </a:r>
                      <a:r>
                        <a:rPr lang="en-US" sz="1800">
                          <a:effectLst/>
                        </a:rPr>
                        <a:t>O</a:t>
                      </a:r>
                      <a:endParaRPr lang="it-IT" sz="1600">
                        <a:effectLst/>
                        <a:latin typeface="Times New Roman" charset="0"/>
                        <a:ea typeface="Calibri" charset="0"/>
                      </a:endParaRPr>
                    </a:p>
                  </a:txBody>
                  <a:tcPr marL="68580" marR="68580" marT="0" marB="0"/>
                </a:tc>
                <a:tc>
                  <a:txBody>
                    <a:bodyPr/>
                    <a:lstStyle/>
                    <a:p>
                      <a:pPr algn="ctr">
                        <a:spcAft>
                          <a:spcPts val="0"/>
                        </a:spcAft>
                      </a:pPr>
                      <a:r>
                        <a:rPr lang="en-US" sz="1800" dirty="0" smtClean="0">
                          <a:effectLst/>
                        </a:rPr>
                        <a:t>3.125 </a:t>
                      </a:r>
                      <a:r>
                        <a:rPr lang="en-US" sz="1800" dirty="0">
                          <a:effectLst/>
                        </a:rPr>
                        <a:t>mg/ml</a:t>
                      </a:r>
                      <a:endParaRPr lang="it-IT" sz="1600" dirty="0">
                        <a:effectLst/>
                        <a:latin typeface="Times New Roman" charset="0"/>
                        <a:ea typeface="Calibri" charset="0"/>
                      </a:endParaRPr>
                    </a:p>
                  </a:txBody>
                  <a:tcPr marL="68580" marR="68580" marT="0" marB="0"/>
                </a:tc>
                <a:tc>
                  <a:txBody>
                    <a:bodyPr/>
                    <a:lstStyle/>
                    <a:p>
                      <a:pPr algn="ctr">
                        <a:spcAft>
                          <a:spcPts val="0"/>
                        </a:spcAft>
                      </a:pPr>
                      <a:r>
                        <a:rPr lang="en-US" sz="1800" dirty="0" smtClean="0">
                          <a:effectLst/>
                        </a:rPr>
                        <a:t>3.125 </a:t>
                      </a:r>
                      <a:r>
                        <a:rPr lang="en-US" sz="1800" dirty="0">
                          <a:effectLst/>
                        </a:rPr>
                        <a:t>mg/ml</a:t>
                      </a:r>
                      <a:endParaRPr lang="it-IT" sz="1600" dirty="0">
                        <a:effectLst/>
                        <a:latin typeface="Times New Roman" charset="0"/>
                        <a:ea typeface="Calibri" charset="0"/>
                      </a:endParaRPr>
                    </a:p>
                  </a:txBody>
                  <a:tcPr marL="68580" marR="68580" marT="0" marB="0"/>
                </a:tc>
                <a:tc>
                  <a:txBody>
                    <a:bodyPr/>
                    <a:lstStyle/>
                    <a:p>
                      <a:pPr algn="ctr">
                        <a:spcAft>
                          <a:spcPts val="0"/>
                        </a:spcAft>
                      </a:pPr>
                      <a:r>
                        <a:rPr lang="en-US" sz="1800" dirty="0" smtClean="0">
                          <a:effectLst/>
                        </a:rPr>
                        <a:t>3.125 </a:t>
                      </a:r>
                      <a:r>
                        <a:rPr lang="en-US" sz="1800" dirty="0">
                          <a:effectLst/>
                        </a:rPr>
                        <a:t>mg/ml</a:t>
                      </a:r>
                      <a:endParaRPr lang="it-IT" sz="1600" dirty="0">
                        <a:effectLst/>
                        <a:latin typeface="Times New Roman" charset="0"/>
                        <a:ea typeface="Calibri" charset="0"/>
                      </a:endParaRPr>
                    </a:p>
                  </a:txBody>
                  <a:tcPr marL="68580" marR="68580" marT="0" marB="0"/>
                </a:tc>
              </a:tr>
            </a:tbl>
          </a:graphicData>
        </a:graphic>
      </p:graphicFrame>
      <p:cxnSp>
        <p:nvCxnSpPr>
          <p:cNvPr id="39" name="Connettore 1 38"/>
          <p:cNvCxnSpPr>
            <a:stCxn id="37" idx="0"/>
          </p:cNvCxnSpPr>
          <p:nvPr/>
        </p:nvCxnSpPr>
        <p:spPr>
          <a:xfrm flipH="1">
            <a:off x="14975141" y="19554302"/>
            <a:ext cx="151756" cy="14354701"/>
          </a:xfrm>
          <a:prstGeom prst="line">
            <a:avLst/>
          </a:prstGeom>
          <a:ln w="38100">
            <a:solidFill>
              <a:srgbClr val="A55BF0"/>
            </a:solidFill>
          </a:ln>
        </p:spPr>
        <p:style>
          <a:lnRef idx="1">
            <a:schemeClr val="accent1"/>
          </a:lnRef>
          <a:fillRef idx="0">
            <a:schemeClr val="accent1"/>
          </a:fillRef>
          <a:effectRef idx="0">
            <a:schemeClr val="accent1"/>
          </a:effectRef>
          <a:fontRef idx="minor">
            <a:schemeClr val="tx1"/>
          </a:fontRef>
        </p:style>
      </p:cxnSp>
      <p:graphicFrame>
        <p:nvGraphicFramePr>
          <p:cNvPr id="43" name="Grafico 42"/>
          <p:cNvGraphicFramePr/>
          <p:nvPr>
            <p:extLst>
              <p:ext uri="{D42A27DB-BD31-4B8C-83A1-F6EECF244321}">
                <p14:modId xmlns:p14="http://schemas.microsoft.com/office/powerpoint/2010/main" val="41249509"/>
              </p:ext>
            </p:extLst>
          </p:nvPr>
        </p:nvGraphicFramePr>
        <p:xfrm>
          <a:off x="536051" y="26194354"/>
          <a:ext cx="4994710" cy="4028305"/>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44" name="Grafico 43"/>
          <p:cNvGraphicFramePr/>
          <p:nvPr>
            <p:extLst>
              <p:ext uri="{D42A27DB-BD31-4B8C-83A1-F6EECF244321}">
                <p14:modId xmlns:p14="http://schemas.microsoft.com/office/powerpoint/2010/main" val="533096010"/>
              </p:ext>
            </p:extLst>
          </p:nvPr>
        </p:nvGraphicFramePr>
        <p:xfrm>
          <a:off x="5740562" y="26194354"/>
          <a:ext cx="4496126" cy="4028305"/>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45" name="Grafico 44"/>
          <p:cNvGraphicFramePr/>
          <p:nvPr>
            <p:extLst>
              <p:ext uri="{D42A27DB-BD31-4B8C-83A1-F6EECF244321}">
                <p14:modId xmlns:p14="http://schemas.microsoft.com/office/powerpoint/2010/main" val="746662797"/>
              </p:ext>
            </p:extLst>
          </p:nvPr>
        </p:nvGraphicFramePr>
        <p:xfrm>
          <a:off x="10484589" y="26194354"/>
          <a:ext cx="4338451" cy="4028305"/>
        </p:xfrm>
        <a:graphic>
          <a:graphicData uri="http://schemas.openxmlformats.org/drawingml/2006/chart">
            <c:chart xmlns:c="http://schemas.openxmlformats.org/drawingml/2006/chart" xmlns:r="http://schemas.openxmlformats.org/officeDocument/2006/relationships" r:id="rId9"/>
          </a:graphicData>
        </a:graphic>
      </p:graphicFrame>
      <p:pic>
        <p:nvPicPr>
          <p:cNvPr id="47" name="Immagine 46"/>
          <p:cNvPicPr/>
          <p:nvPr/>
        </p:nvPicPr>
        <p:blipFill rotWithShape="1">
          <a:blip r:embed="rId10" cstate="print">
            <a:extLst>
              <a:ext uri="{28A0092B-C50C-407E-A947-70E740481C1C}">
                <a14:useLocalDpi xmlns:a14="http://schemas.microsoft.com/office/drawing/2010/main" val="0"/>
              </a:ext>
            </a:extLst>
          </a:blip>
          <a:srcRect r="50000"/>
          <a:stretch/>
        </p:blipFill>
        <p:spPr>
          <a:xfrm>
            <a:off x="15202088" y="21175889"/>
            <a:ext cx="4560107" cy="3208241"/>
          </a:xfrm>
          <a:prstGeom prst="rect">
            <a:avLst/>
          </a:prstGeom>
          <a:ln w="38100">
            <a:solidFill>
              <a:srgbClr val="5DB034"/>
            </a:solidFill>
          </a:ln>
        </p:spPr>
      </p:pic>
      <p:pic>
        <p:nvPicPr>
          <p:cNvPr id="48" name="Immagine 47"/>
          <p:cNvPicPr/>
          <p:nvPr/>
        </p:nvPicPr>
        <p:blipFill rotWithShape="1">
          <a:blip r:embed="rId10" cstate="print">
            <a:extLst>
              <a:ext uri="{28A0092B-C50C-407E-A947-70E740481C1C}">
                <a14:useLocalDpi xmlns:a14="http://schemas.microsoft.com/office/drawing/2010/main" val="0"/>
              </a:ext>
            </a:extLst>
          </a:blip>
          <a:srcRect l="50181"/>
          <a:stretch/>
        </p:blipFill>
        <p:spPr>
          <a:xfrm>
            <a:off x="25512639" y="21086713"/>
            <a:ext cx="4408013" cy="3208241"/>
          </a:xfrm>
          <a:prstGeom prst="rect">
            <a:avLst/>
          </a:prstGeom>
          <a:ln w="38100">
            <a:solidFill>
              <a:srgbClr val="FFC000"/>
            </a:solidFill>
          </a:ln>
        </p:spPr>
      </p:pic>
      <p:sp>
        <p:nvSpPr>
          <p:cNvPr id="59" name="Rettangolo 58"/>
          <p:cNvSpPr/>
          <p:nvPr/>
        </p:nvSpPr>
        <p:spPr>
          <a:xfrm>
            <a:off x="850604" y="34270118"/>
            <a:ext cx="14124537" cy="4088315"/>
          </a:xfrm>
          <a:prstGeom prst="rect">
            <a:avLst/>
          </a:prstGeom>
          <a:noFill/>
          <a:ln w="38100">
            <a:solidFill>
              <a:srgbClr val="FF4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CasellaDiTesto 59"/>
          <p:cNvSpPr txBox="1"/>
          <p:nvPr/>
        </p:nvSpPr>
        <p:spPr>
          <a:xfrm>
            <a:off x="1264186" y="34219303"/>
            <a:ext cx="13581758" cy="4154984"/>
          </a:xfrm>
          <a:prstGeom prst="rect">
            <a:avLst/>
          </a:prstGeom>
          <a:noFill/>
        </p:spPr>
        <p:txBody>
          <a:bodyPr wrap="square" rtlCol="0">
            <a:spAutoFit/>
          </a:bodyPr>
          <a:lstStyle/>
          <a:p>
            <a:pPr algn="just"/>
            <a:r>
              <a:rPr lang="en-GB" sz="4400" dirty="0" smtClean="0">
                <a:latin typeface="Times New Roman" charset="0"/>
                <a:ea typeface="Times New Roman" charset="0"/>
                <a:cs typeface="Times New Roman" charset="0"/>
              </a:rPr>
              <a:t>Antibacterial studies on salts showed that </a:t>
            </a:r>
            <a:r>
              <a:rPr lang="en-GB" sz="4400" b="1" dirty="0" smtClean="0">
                <a:latin typeface="Times New Roman" charset="0"/>
                <a:ea typeface="Times New Roman" charset="0"/>
                <a:cs typeface="Times New Roman" charset="0"/>
              </a:rPr>
              <a:t>silver</a:t>
            </a:r>
            <a:r>
              <a:rPr lang="en-GB" sz="4400" dirty="0" smtClean="0">
                <a:latin typeface="Times New Roman" charset="0"/>
                <a:ea typeface="Times New Roman" charset="0"/>
                <a:cs typeface="Times New Roman" charset="0"/>
              </a:rPr>
              <a:t> and </a:t>
            </a:r>
            <a:r>
              <a:rPr lang="en-GB" sz="4400" b="1" dirty="0" smtClean="0">
                <a:latin typeface="Times New Roman" charset="0"/>
                <a:ea typeface="Times New Roman" charset="0"/>
                <a:cs typeface="Times New Roman" charset="0"/>
              </a:rPr>
              <a:t>copper</a:t>
            </a:r>
            <a:r>
              <a:rPr lang="en-GB" sz="4400" dirty="0" smtClean="0">
                <a:latin typeface="Times New Roman" charset="0"/>
                <a:ea typeface="Times New Roman" charset="0"/>
                <a:cs typeface="Times New Roman" charset="0"/>
              </a:rPr>
              <a:t> have good antimicrobial properties against Gram Positive and Gram negative strains. </a:t>
            </a:r>
          </a:p>
          <a:p>
            <a:pPr algn="just"/>
            <a:r>
              <a:rPr lang="en-GB" sz="4400" dirty="0" smtClean="0">
                <a:latin typeface="Times New Roman" charset="0"/>
                <a:ea typeface="Times New Roman" charset="0"/>
                <a:cs typeface="Times New Roman" charset="0"/>
              </a:rPr>
              <a:t>These ions, incorporated in the mesoporous glass frameworks, obtained by two different synthesis routes, imparted </a:t>
            </a:r>
            <a:r>
              <a:rPr lang="en-GB" sz="4400" b="1" dirty="0" smtClean="0">
                <a:latin typeface="Times New Roman" charset="0"/>
                <a:ea typeface="Times New Roman" charset="0"/>
                <a:cs typeface="Times New Roman" charset="0"/>
              </a:rPr>
              <a:t>good antibacterial properties</a:t>
            </a:r>
            <a:r>
              <a:rPr lang="en-GB" sz="4400" dirty="0" smtClean="0">
                <a:latin typeface="Times New Roman" charset="0"/>
                <a:ea typeface="Times New Roman" charset="0"/>
                <a:cs typeface="Times New Roman" charset="0"/>
              </a:rPr>
              <a:t>.</a:t>
            </a:r>
            <a:endParaRPr lang="en-GB" sz="4400" dirty="0" smtClean="0">
              <a:solidFill>
                <a:srgbClr val="FF0000"/>
              </a:solidFill>
              <a:latin typeface="Times New Roman" charset="0"/>
              <a:ea typeface="Times New Roman" charset="0"/>
              <a:cs typeface="Times New Roman" charset="0"/>
            </a:endParaRPr>
          </a:p>
        </p:txBody>
      </p:sp>
      <p:sp>
        <p:nvSpPr>
          <p:cNvPr id="61" name="Rettangolo 60"/>
          <p:cNvSpPr/>
          <p:nvPr/>
        </p:nvSpPr>
        <p:spPr>
          <a:xfrm>
            <a:off x="15192019" y="34248347"/>
            <a:ext cx="13774905" cy="4169900"/>
          </a:xfrm>
          <a:prstGeom prst="rect">
            <a:avLst/>
          </a:prstGeom>
          <a:noFill/>
          <a:ln w="38100">
            <a:solidFill>
              <a:srgbClr val="183A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CasellaDiTesto 63"/>
          <p:cNvSpPr txBox="1"/>
          <p:nvPr/>
        </p:nvSpPr>
        <p:spPr>
          <a:xfrm rot="16200000">
            <a:off x="-1410152" y="35812820"/>
            <a:ext cx="4114508" cy="1015664"/>
          </a:xfrm>
          <a:prstGeom prst="rect">
            <a:avLst/>
          </a:prstGeom>
          <a:solidFill>
            <a:srgbClr val="FF4968"/>
          </a:solidFill>
        </p:spPr>
        <p:txBody>
          <a:bodyPr wrap="square" rtlCol="0">
            <a:spAutoFit/>
          </a:bodyPr>
          <a:lstStyle/>
          <a:p>
            <a:pPr algn="ctr"/>
            <a:r>
              <a:rPr lang="en-GB" sz="6000" b="1" dirty="0" smtClean="0">
                <a:solidFill>
                  <a:schemeClr val="bg1"/>
                </a:solidFill>
                <a:latin typeface="Times New Roman" charset="0"/>
                <a:ea typeface="Times New Roman" charset="0"/>
                <a:cs typeface="Times New Roman" charset="0"/>
              </a:rPr>
              <a:t>Conclusion</a:t>
            </a:r>
            <a:endParaRPr lang="en-GB" sz="6000" b="1" dirty="0">
              <a:solidFill>
                <a:schemeClr val="bg1"/>
              </a:solidFill>
              <a:latin typeface="Times New Roman" charset="0"/>
              <a:ea typeface="Times New Roman" charset="0"/>
              <a:cs typeface="Times New Roman" charset="0"/>
            </a:endParaRPr>
          </a:p>
        </p:txBody>
      </p:sp>
      <p:sp>
        <p:nvSpPr>
          <p:cNvPr id="65" name="CasellaDiTesto 64"/>
          <p:cNvSpPr txBox="1"/>
          <p:nvPr/>
        </p:nvSpPr>
        <p:spPr>
          <a:xfrm rot="5400000">
            <a:off x="27384146" y="35827496"/>
            <a:ext cx="4223097" cy="1015663"/>
          </a:xfrm>
          <a:prstGeom prst="rect">
            <a:avLst/>
          </a:prstGeom>
          <a:solidFill>
            <a:srgbClr val="183AFF"/>
          </a:solidFill>
        </p:spPr>
        <p:txBody>
          <a:bodyPr wrap="square" rtlCol="0">
            <a:spAutoFit/>
          </a:bodyPr>
          <a:lstStyle/>
          <a:p>
            <a:pPr algn="ctr"/>
            <a:r>
              <a:rPr lang="en-GB" sz="6000" b="1" dirty="0">
                <a:solidFill>
                  <a:schemeClr val="bg1"/>
                </a:solidFill>
                <a:latin typeface="Times New Roman" charset="0"/>
                <a:ea typeface="Times New Roman" charset="0"/>
                <a:cs typeface="Times New Roman" charset="0"/>
              </a:rPr>
              <a:t>On going</a:t>
            </a:r>
          </a:p>
        </p:txBody>
      </p:sp>
      <p:sp>
        <p:nvSpPr>
          <p:cNvPr id="66" name="CasellaDiTesto 65"/>
          <p:cNvSpPr txBox="1"/>
          <p:nvPr/>
        </p:nvSpPr>
        <p:spPr>
          <a:xfrm>
            <a:off x="15380282" y="34363843"/>
            <a:ext cx="7742691" cy="3477875"/>
          </a:xfrm>
          <a:prstGeom prst="rect">
            <a:avLst/>
          </a:prstGeom>
          <a:noFill/>
        </p:spPr>
        <p:txBody>
          <a:bodyPr wrap="square" rtlCol="0">
            <a:spAutoFit/>
          </a:bodyPr>
          <a:lstStyle/>
          <a:p>
            <a:pPr algn="just"/>
            <a:r>
              <a:rPr lang="en-GB" sz="4400" dirty="0" smtClean="0">
                <a:latin typeface="Times New Roman" charset="0"/>
                <a:ea typeface="Times New Roman" charset="0"/>
                <a:cs typeface="Times New Roman" charset="0"/>
              </a:rPr>
              <a:t>The</a:t>
            </a:r>
            <a:r>
              <a:rPr lang="en-GB" sz="4400" b="1" dirty="0" smtClean="0">
                <a:latin typeface="Times New Roman" charset="0"/>
                <a:ea typeface="Times New Roman" charset="0"/>
                <a:cs typeface="Times New Roman" charset="0"/>
              </a:rPr>
              <a:t> Angiogenesis capacity </a:t>
            </a:r>
            <a:r>
              <a:rPr lang="en-GB" sz="4400" dirty="0" smtClean="0">
                <a:latin typeface="Times New Roman" charset="0"/>
                <a:ea typeface="Times New Roman" charset="0"/>
                <a:cs typeface="Times New Roman" charset="0"/>
              </a:rPr>
              <a:t>of the </a:t>
            </a:r>
            <a:r>
              <a:rPr lang="en-GB" sz="4400" dirty="0" err="1" smtClean="0">
                <a:latin typeface="Times New Roman" charset="0"/>
                <a:ea typeface="Times New Roman" charset="0"/>
                <a:cs typeface="Times New Roman" charset="0"/>
              </a:rPr>
              <a:t>nanomatrices</a:t>
            </a:r>
            <a:r>
              <a:rPr lang="en-GB" sz="4400" dirty="0" smtClean="0">
                <a:latin typeface="Times New Roman" charset="0"/>
                <a:ea typeface="Times New Roman" charset="0"/>
                <a:cs typeface="Times New Roman" charset="0"/>
              </a:rPr>
              <a:t> will be tested on fertilised chick eggs by Chorionic </a:t>
            </a:r>
            <a:r>
              <a:rPr lang="en-GB" sz="4400" dirty="0" err="1">
                <a:latin typeface="Times New Roman" charset="0"/>
                <a:ea typeface="Times New Roman" charset="0"/>
                <a:cs typeface="Times New Roman" charset="0"/>
              </a:rPr>
              <a:t>A</a:t>
            </a:r>
            <a:r>
              <a:rPr lang="en-GB" sz="4400" dirty="0" err="1" smtClean="0">
                <a:latin typeface="Times New Roman" charset="0"/>
                <a:ea typeface="Times New Roman" charset="0"/>
                <a:cs typeface="Times New Roman" charset="0"/>
              </a:rPr>
              <a:t>llantoic</a:t>
            </a:r>
            <a:r>
              <a:rPr lang="en-GB" sz="4400" dirty="0" smtClean="0">
                <a:latin typeface="Times New Roman" charset="0"/>
                <a:ea typeface="Times New Roman" charset="0"/>
                <a:cs typeface="Times New Roman" charset="0"/>
              </a:rPr>
              <a:t> Membrane assay (</a:t>
            </a:r>
            <a:r>
              <a:rPr lang="en-GB" sz="4400" u="sng" dirty="0" smtClean="0">
                <a:latin typeface="Times New Roman" charset="0"/>
                <a:ea typeface="Times New Roman" charset="0"/>
                <a:cs typeface="Times New Roman" charset="0"/>
              </a:rPr>
              <a:t>CAM</a:t>
            </a:r>
            <a:r>
              <a:rPr lang="en-GB" sz="4400" dirty="0" smtClean="0">
                <a:latin typeface="Times New Roman" charset="0"/>
                <a:ea typeface="Times New Roman" charset="0"/>
                <a:cs typeface="Times New Roman" charset="0"/>
              </a:rPr>
              <a:t>).   </a:t>
            </a:r>
            <a:endParaRPr lang="en-GB" sz="4400" dirty="0">
              <a:latin typeface="Times New Roman" charset="0"/>
              <a:ea typeface="Times New Roman" charset="0"/>
              <a:cs typeface="Times New Roman" charset="0"/>
            </a:endParaRPr>
          </a:p>
        </p:txBody>
      </p:sp>
      <p:pic>
        <p:nvPicPr>
          <p:cNvPr id="67" name="Picture 34"/>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3465052" y="34937028"/>
            <a:ext cx="5259070" cy="2032635"/>
          </a:xfrm>
          <a:prstGeom prst="rect">
            <a:avLst/>
          </a:prstGeom>
          <a:noFill/>
        </p:spPr>
      </p:pic>
      <p:sp>
        <p:nvSpPr>
          <p:cNvPr id="68" name="CasellaDiTesto 67"/>
          <p:cNvSpPr txBox="1"/>
          <p:nvPr/>
        </p:nvSpPr>
        <p:spPr>
          <a:xfrm>
            <a:off x="15156596" y="37784310"/>
            <a:ext cx="13581729" cy="584775"/>
          </a:xfrm>
          <a:prstGeom prst="rect">
            <a:avLst/>
          </a:prstGeom>
          <a:noFill/>
        </p:spPr>
        <p:txBody>
          <a:bodyPr wrap="square" rtlCol="0">
            <a:spAutoFit/>
          </a:bodyPr>
          <a:lstStyle/>
          <a:p>
            <a:r>
              <a:rPr lang="en-GB" sz="3200" i="1" dirty="0" err="1">
                <a:solidFill>
                  <a:srgbClr val="000000"/>
                </a:solidFill>
                <a:latin typeface="Times New Roman" charset="0"/>
                <a:ea typeface="MS PGothic" charset="-128"/>
                <a:cs typeface="Times New Roman" charset="0"/>
              </a:rPr>
              <a:t>Kroto</a:t>
            </a:r>
            <a:r>
              <a:rPr lang="en-GB" sz="3200" i="1" dirty="0">
                <a:solidFill>
                  <a:srgbClr val="000000"/>
                </a:solidFill>
                <a:latin typeface="Times New Roman" charset="0"/>
                <a:ea typeface="MS PGothic" charset="-128"/>
                <a:cs typeface="Times New Roman" charset="0"/>
              </a:rPr>
              <a:t> Research Institute, University of </a:t>
            </a:r>
            <a:r>
              <a:rPr lang="en-GB" sz="3200" i="1" dirty="0" smtClean="0">
                <a:solidFill>
                  <a:srgbClr val="000000"/>
                </a:solidFill>
                <a:latin typeface="Times New Roman" charset="0"/>
                <a:ea typeface="MS PGothic" charset="-128"/>
                <a:cs typeface="Times New Roman" charset="0"/>
              </a:rPr>
              <a:t>Sheffield, Sheffield</a:t>
            </a:r>
            <a:endParaRPr lang="en-GB" sz="3200" i="1" dirty="0">
              <a:latin typeface="Times New Roman" charset="0"/>
              <a:ea typeface="Times New Roman" charset="0"/>
              <a:cs typeface="Times New Roman" charset="0"/>
            </a:endParaRPr>
          </a:p>
        </p:txBody>
      </p:sp>
      <p:sp>
        <p:nvSpPr>
          <p:cNvPr id="71" name="Rettangolo 70"/>
          <p:cNvSpPr/>
          <p:nvPr/>
        </p:nvSpPr>
        <p:spPr>
          <a:xfrm>
            <a:off x="17240219" y="40267100"/>
            <a:ext cx="13330628" cy="1200329"/>
          </a:xfrm>
          <a:prstGeom prst="rect">
            <a:avLst/>
          </a:prstGeom>
        </p:spPr>
        <p:txBody>
          <a:bodyPr wrap="square">
            <a:spAutoFit/>
          </a:bodyPr>
          <a:lstStyle/>
          <a:p>
            <a:pPr algn="just"/>
            <a:r>
              <a:rPr lang="en-US" sz="3600" dirty="0">
                <a:latin typeface="Times New Roman" charset="0"/>
                <a:ea typeface="Times New Roman" charset="0"/>
                <a:cs typeface="Times New Roman" charset="0"/>
              </a:rPr>
              <a:t>The activity leading to this </a:t>
            </a:r>
            <a:r>
              <a:rPr lang="en-US" sz="3600" dirty="0" smtClean="0">
                <a:latin typeface="Times New Roman" charset="0"/>
                <a:ea typeface="Times New Roman" charset="0"/>
                <a:cs typeface="Times New Roman" charset="0"/>
              </a:rPr>
              <a:t>work </a:t>
            </a:r>
            <a:r>
              <a:rPr lang="en-US" sz="3600" dirty="0">
                <a:latin typeface="Times New Roman" charset="0"/>
                <a:ea typeface="Times New Roman" charset="0"/>
                <a:cs typeface="Times New Roman" charset="0"/>
              </a:rPr>
              <a:t>has received funding from  H2020-NMP-PILOTS-2015 under grant agreement no. 685872 (MOZART).</a:t>
            </a:r>
            <a:endParaRPr lang="it-IT" sz="3600" dirty="0">
              <a:latin typeface="Times New Roman" charset="0"/>
              <a:ea typeface="Times New Roman" charset="0"/>
              <a:cs typeface="Times New Roman" charset="0"/>
            </a:endParaRPr>
          </a:p>
        </p:txBody>
      </p:sp>
      <p:sp>
        <p:nvSpPr>
          <p:cNvPr id="63" name="Rettangolo 62"/>
          <p:cNvSpPr/>
          <p:nvPr/>
        </p:nvSpPr>
        <p:spPr>
          <a:xfrm>
            <a:off x="1067846" y="38642818"/>
            <a:ext cx="13480652" cy="4034460"/>
          </a:xfrm>
          <a:prstGeom prst="rect">
            <a:avLst/>
          </a:prstGeom>
          <a:noFill/>
          <a:ln w="38100">
            <a:solidFill>
              <a:srgbClr val="FF54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sz="2800" dirty="0">
              <a:solidFill>
                <a:schemeClr val="tx1"/>
              </a:solidFill>
            </a:endParaRPr>
          </a:p>
        </p:txBody>
      </p:sp>
      <p:sp>
        <p:nvSpPr>
          <p:cNvPr id="70" name="Rettangolo 69"/>
          <p:cNvSpPr/>
          <p:nvPr/>
        </p:nvSpPr>
        <p:spPr>
          <a:xfrm>
            <a:off x="1198475" y="38634659"/>
            <a:ext cx="13350023" cy="4098558"/>
          </a:xfrm>
          <a:prstGeom prst="rect">
            <a:avLst/>
          </a:prstGeom>
        </p:spPr>
        <p:txBody>
          <a:bodyPr wrap="square">
            <a:spAutoFit/>
          </a:bodyPr>
          <a:lstStyle/>
          <a:p>
            <a:pPr algn="just">
              <a:spcAft>
                <a:spcPts val="0"/>
              </a:spcAft>
            </a:pPr>
            <a:r>
              <a:rPr lang="en-GB" sz="3600" i="1" dirty="0">
                <a:latin typeface="Times New Roman" charset="0"/>
                <a:ea typeface="Calibri" charset="0"/>
              </a:rPr>
              <a:t>[1</a:t>
            </a:r>
            <a:r>
              <a:rPr lang="en-GB" sz="3600" i="1" dirty="0" smtClean="0">
                <a:latin typeface="Times New Roman" charset="0"/>
                <a:ea typeface="Calibri" charset="0"/>
              </a:rPr>
              <a:t>] J.P</a:t>
            </a:r>
            <a:r>
              <a:rPr lang="en-GB" sz="3600" i="1" dirty="0">
                <a:latin typeface="Times New Roman" charset="0"/>
                <a:ea typeface="Calibri" charset="0"/>
              </a:rPr>
              <a:t>. Garner, P.S. </a:t>
            </a:r>
            <a:r>
              <a:rPr lang="en-GB" sz="3600" i="1" dirty="0" err="1">
                <a:latin typeface="Times New Roman" charset="0"/>
                <a:ea typeface="Calibri" charset="0"/>
              </a:rPr>
              <a:t>Heppell</a:t>
            </a:r>
            <a:r>
              <a:rPr lang="en-GB" sz="3600" i="1" dirty="0">
                <a:latin typeface="Times New Roman" charset="0"/>
                <a:ea typeface="Calibri" charset="0"/>
              </a:rPr>
              <a:t>., </a:t>
            </a:r>
            <a:r>
              <a:rPr lang="en-GB" sz="3600" i="1" dirty="0" smtClean="0">
                <a:latin typeface="Times New Roman" charset="0"/>
                <a:ea typeface="Calibri" charset="0"/>
              </a:rPr>
              <a:t>Burns 31 (</a:t>
            </a:r>
            <a:r>
              <a:rPr lang="en-GB" sz="3600" i="1" dirty="0">
                <a:latin typeface="Times New Roman" charset="0"/>
                <a:ea typeface="Calibri" charset="0"/>
              </a:rPr>
              <a:t>2005</a:t>
            </a:r>
            <a:r>
              <a:rPr lang="en-GB" sz="3600" i="1" dirty="0" smtClean="0">
                <a:latin typeface="Times New Roman" charset="0"/>
                <a:ea typeface="Calibri" charset="0"/>
              </a:rPr>
              <a:t>) 539–547</a:t>
            </a:r>
            <a:endParaRPr lang="it-IT" sz="3200" dirty="0">
              <a:latin typeface="Times New Roman" charset="0"/>
              <a:ea typeface="Calibri" charset="0"/>
            </a:endParaRPr>
          </a:p>
          <a:p>
            <a:pPr algn="just">
              <a:spcAft>
                <a:spcPts val="235"/>
              </a:spcAft>
            </a:pPr>
            <a:r>
              <a:rPr lang="en-GB" sz="3600" i="1" dirty="0">
                <a:solidFill>
                  <a:srgbClr val="000000"/>
                </a:solidFill>
                <a:latin typeface="Times New Roman" charset="0"/>
                <a:ea typeface="MS Mincho" charset="-128"/>
              </a:rPr>
              <a:t>[2</a:t>
            </a:r>
            <a:r>
              <a:rPr lang="en-GB" sz="3600" i="1" dirty="0" smtClean="0">
                <a:solidFill>
                  <a:srgbClr val="000000"/>
                </a:solidFill>
                <a:latin typeface="Times New Roman" charset="0"/>
                <a:ea typeface="MS Mincho" charset="-128"/>
              </a:rPr>
              <a:t>] A. Hoppe </a:t>
            </a:r>
            <a:r>
              <a:rPr lang="en-GB" sz="3600" i="1" dirty="0">
                <a:solidFill>
                  <a:srgbClr val="000000"/>
                </a:solidFill>
                <a:latin typeface="Times New Roman" charset="0"/>
                <a:ea typeface="MS Mincho" charset="-128"/>
              </a:rPr>
              <a:t>et al., </a:t>
            </a:r>
            <a:r>
              <a:rPr lang="en-GB" sz="3600" i="1" dirty="0" smtClean="0">
                <a:solidFill>
                  <a:srgbClr val="000000"/>
                </a:solidFill>
                <a:latin typeface="Times New Roman" charset="0"/>
                <a:ea typeface="MS Mincho" charset="-128"/>
              </a:rPr>
              <a:t>Biomaterials 32 (</a:t>
            </a:r>
            <a:r>
              <a:rPr lang="en-GB" sz="3600" i="1" dirty="0">
                <a:solidFill>
                  <a:srgbClr val="000000"/>
                </a:solidFill>
                <a:latin typeface="Times New Roman" charset="0"/>
                <a:ea typeface="MS Mincho" charset="-128"/>
              </a:rPr>
              <a:t>2011</a:t>
            </a:r>
            <a:r>
              <a:rPr lang="en-GB" sz="3600" i="1" dirty="0" smtClean="0">
                <a:solidFill>
                  <a:srgbClr val="000000"/>
                </a:solidFill>
                <a:latin typeface="Times New Roman" charset="0"/>
                <a:ea typeface="MS Mincho" charset="-128"/>
              </a:rPr>
              <a:t>) 2757-74</a:t>
            </a:r>
            <a:endParaRPr lang="it-IT" sz="4800" dirty="0">
              <a:solidFill>
                <a:srgbClr val="000000"/>
              </a:solidFill>
              <a:latin typeface="Times New Roman" charset="0"/>
              <a:ea typeface="MS Mincho" charset="-128"/>
            </a:endParaRPr>
          </a:p>
          <a:p>
            <a:pPr algn="just">
              <a:spcAft>
                <a:spcPts val="235"/>
              </a:spcAft>
            </a:pPr>
            <a:r>
              <a:rPr lang="en-GB" sz="3600" i="1" dirty="0">
                <a:solidFill>
                  <a:srgbClr val="000000"/>
                </a:solidFill>
                <a:latin typeface="Times New Roman" charset="0"/>
                <a:ea typeface="MS Mincho" charset="-128"/>
              </a:rPr>
              <a:t>[3</a:t>
            </a:r>
            <a:r>
              <a:rPr lang="en-GB" sz="3600" i="1" dirty="0" smtClean="0">
                <a:solidFill>
                  <a:srgbClr val="000000"/>
                </a:solidFill>
                <a:latin typeface="Times New Roman" charset="0"/>
                <a:ea typeface="MS Mincho" charset="-128"/>
              </a:rPr>
              <a:t>] C</a:t>
            </a:r>
            <a:r>
              <a:rPr lang="en-GB" sz="3600" i="1" dirty="0">
                <a:solidFill>
                  <a:srgbClr val="000000"/>
                </a:solidFill>
                <a:latin typeface="Times New Roman" charset="0"/>
                <a:ea typeface="MS Mincho" charset="-128"/>
              </a:rPr>
              <a:t>. Wu et al., </a:t>
            </a:r>
            <a:r>
              <a:rPr lang="en-GB" sz="3600" i="1" dirty="0" smtClean="0">
                <a:solidFill>
                  <a:srgbClr val="000000"/>
                </a:solidFill>
                <a:latin typeface="Times New Roman" charset="0"/>
                <a:ea typeface="MS Mincho" charset="-128"/>
              </a:rPr>
              <a:t>Biomaterials 34 (</a:t>
            </a:r>
            <a:r>
              <a:rPr lang="en-GB" sz="3600" i="1" dirty="0">
                <a:solidFill>
                  <a:srgbClr val="000000"/>
                </a:solidFill>
                <a:latin typeface="Times New Roman" charset="0"/>
                <a:ea typeface="MS Mincho" charset="-128"/>
              </a:rPr>
              <a:t>2013</a:t>
            </a:r>
            <a:r>
              <a:rPr lang="en-GB" sz="3600" i="1" dirty="0" smtClean="0">
                <a:solidFill>
                  <a:srgbClr val="000000"/>
                </a:solidFill>
                <a:latin typeface="Times New Roman" charset="0"/>
                <a:ea typeface="MS Mincho" charset="-128"/>
              </a:rPr>
              <a:t>) 422-433</a:t>
            </a:r>
            <a:endParaRPr lang="it-IT" sz="3600" i="1" dirty="0">
              <a:solidFill>
                <a:srgbClr val="000000"/>
              </a:solidFill>
              <a:latin typeface="Times New Roman" charset="0"/>
              <a:ea typeface="MS Mincho" charset="-128"/>
            </a:endParaRPr>
          </a:p>
          <a:p>
            <a:pPr algn="just">
              <a:spcAft>
                <a:spcPts val="235"/>
              </a:spcAft>
            </a:pPr>
            <a:r>
              <a:rPr lang="it-IT" sz="3600" i="1" dirty="0">
                <a:solidFill>
                  <a:srgbClr val="000000"/>
                </a:solidFill>
                <a:latin typeface="Times New Roman" charset="0"/>
                <a:ea typeface="MS Mincho" charset="-128"/>
              </a:rPr>
              <a:t>[4</a:t>
            </a:r>
            <a:r>
              <a:rPr lang="it-IT" sz="3600" i="1" dirty="0" smtClean="0">
                <a:solidFill>
                  <a:srgbClr val="000000"/>
                </a:solidFill>
                <a:latin typeface="Times New Roman" charset="0"/>
                <a:ea typeface="MS Mincho" charset="-128"/>
              </a:rPr>
              <a:t>] M</a:t>
            </a:r>
            <a:r>
              <a:rPr lang="it-IT" sz="3600" i="1" dirty="0">
                <a:solidFill>
                  <a:srgbClr val="000000"/>
                </a:solidFill>
                <a:latin typeface="Times New Roman" charset="0"/>
                <a:ea typeface="MS Mincho" charset="-128"/>
              </a:rPr>
              <a:t>. </a:t>
            </a:r>
            <a:r>
              <a:rPr lang="it-IT" sz="3600" i="1" dirty="0" err="1">
                <a:solidFill>
                  <a:srgbClr val="000000"/>
                </a:solidFill>
                <a:latin typeface="Times New Roman" charset="0"/>
                <a:ea typeface="MS Mincho" charset="-128"/>
              </a:rPr>
              <a:t>Shi</a:t>
            </a:r>
            <a:r>
              <a:rPr lang="it-IT" sz="3600" i="1" dirty="0">
                <a:solidFill>
                  <a:srgbClr val="000000"/>
                </a:solidFill>
                <a:latin typeface="Times New Roman" charset="0"/>
                <a:ea typeface="MS Mincho" charset="-128"/>
              </a:rPr>
              <a:t> et al., </a:t>
            </a:r>
            <a:r>
              <a:rPr lang="en-GB" sz="3600" i="1" dirty="0" err="1" smtClean="0">
                <a:solidFill>
                  <a:srgbClr val="000000"/>
                </a:solidFill>
                <a:latin typeface="Times New Roman" charset="0"/>
                <a:ea typeface="MS Mincho" charset="-128"/>
              </a:rPr>
              <a:t>Acta</a:t>
            </a:r>
            <a:r>
              <a:rPr lang="en-GB" sz="3600" i="1" dirty="0" smtClean="0">
                <a:solidFill>
                  <a:srgbClr val="000000"/>
                </a:solidFill>
                <a:latin typeface="Times New Roman" charset="0"/>
                <a:ea typeface="MS Mincho" charset="-128"/>
              </a:rPr>
              <a:t> </a:t>
            </a:r>
            <a:r>
              <a:rPr lang="en-GB" sz="3600" i="1" dirty="0" err="1" smtClean="0">
                <a:solidFill>
                  <a:srgbClr val="000000"/>
                </a:solidFill>
                <a:latin typeface="Times New Roman" charset="0"/>
                <a:ea typeface="MS Mincho" charset="-128"/>
              </a:rPr>
              <a:t>Biomater</a:t>
            </a:r>
            <a:r>
              <a:rPr lang="en-GB" sz="3600" i="1" dirty="0">
                <a:solidFill>
                  <a:srgbClr val="000000"/>
                </a:solidFill>
                <a:latin typeface="Times New Roman" charset="0"/>
                <a:ea typeface="MS Mincho" charset="-128"/>
              </a:rPr>
              <a:t>. </a:t>
            </a:r>
            <a:r>
              <a:rPr lang="en-GB" sz="3600" i="1" dirty="0" smtClean="0">
                <a:solidFill>
                  <a:srgbClr val="000000"/>
                </a:solidFill>
                <a:latin typeface="Times New Roman" charset="0"/>
                <a:ea typeface="MS Mincho" charset="-128"/>
              </a:rPr>
              <a:t>30 (2016</a:t>
            </a:r>
            <a:r>
              <a:rPr lang="en-GB" sz="3600" i="1" dirty="0">
                <a:solidFill>
                  <a:srgbClr val="000000"/>
                </a:solidFill>
                <a:latin typeface="Times New Roman" charset="0"/>
                <a:ea typeface="MS Mincho" charset="-128"/>
              </a:rPr>
              <a:t>) 334–344</a:t>
            </a:r>
            <a:r>
              <a:rPr lang="it-IT" sz="3600" i="1" dirty="0">
                <a:solidFill>
                  <a:srgbClr val="000000"/>
                </a:solidFill>
                <a:latin typeface="Times New Roman" charset="0"/>
                <a:ea typeface="MS Mincho" charset="-128"/>
              </a:rPr>
              <a:t> </a:t>
            </a:r>
            <a:endParaRPr lang="it-IT" sz="3600" i="1" dirty="0" smtClean="0">
              <a:solidFill>
                <a:srgbClr val="000000"/>
              </a:solidFill>
              <a:latin typeface="Times New Roman" charset="0"/>
              <a:ea typeface="MS Mincho" charset="-128"/>
            </a:endParaRPr>
          </a:p>
          <a:p>
            <a:pPr algn="just">
              <a:spcAft>
                <a:spcPts val="235"/>
              </a:spcAft>
            </a:pPr>
            <a:r>
              <a:rPr lang="it-IT" sz="3600" i="1" dirty="0" smtClean="0">
                <a:solidFill>
                  <a:srgbClr val="000000"/>
                </a:solidFill>
                <a:latin typeface="Times New Roman" charset="0"/>
                <a:ea typeface="MS Mincho" charset="-128"/>
              </a:rPr>
              <a:t>[5] C. </a:t>
            </a:r>
            <a:r>
              <a:rPr lang="it-IT" sz="3600" i="1" dirty="0">
                <a:solidFill>
                  <a:srgbClr val="000000"/>
                </a:solidFill>
                <a:latin typeface="Times New Roman" charset="0"/>
                <a:ea typeface="MS Mincho" charset="-128"/>
              </a:rPr>
              <a:t>Vitale-</a:t>
            </a:r>
            <a:r>
              <a:rPr lang="it-IT" sz="3600" i="1" dirty="0" err="1">
                <a:solidFill>
                  <a:srgbClr val="000000"/>
                </a:solidFill>
                <a:latin typeface="Times New Roman" charset="0"/>
                <a:ea typeface="MS Mincho" charset="-128"/>
              </a:rPr>
              <a:t>Brovarone</a:t>
            </a:r>
            <a:r>
              <a:rPr lang="it-IT" sz="3600" i="1" dirty="0">
                <a:solidFill>
                  <a:srgbClr val="000000"/>
                </a:solidFill>
                <a:latin typeface="Times New Roman" charset="0"/>
                <a:ea typeface="MS Mincho" charset="-128"/>
              </a:rPr>
              <a:t> et al., </a:t>
            </a:r>
            <a:r>
              <a:rPr lang="en-GB" sz="3600" i="1" dirty="0" err="1">
                <a:solidFill>
                  <a:srgbClr val="000000"/>
                </a:solidFill>
                <a:latin typeface="Times New Roman" charset="0"/>
                <a:ea typeface="MS Mincho" charset="-128"/>
              </a:rPr>
              <a:t>KeyEngMat</a:t>
            </a:r>
            <a:r>
              <a:rPr lang="en-GB" sz="3600" i="1" dirty="0">
                <a:solidFill>
                  <a:srgbClr val="000000"/>
                </a:solidFill>
                <a:latin typeface="Times New Roman" charset="0"/>
                <a:ea typeface="MS Mincho" charset="-128"/>
              </a:rPr>
              <a:t> 631 (2015) </a:t>
            </a:r>
            <a:r>
              <a:rPr lang="en-GB" sz="3600" i="1" dirty="0" smtClean="0">
                <a:solidFill>
                  <a:srgbClr val="000000"/>
                </a:solidFill>
                <a:latin typeface="Times New Roman" charset="0"/>
                <a:ea typeface="MS Mincho" charset="-128"/>
              </a:rPr>
              <a:t>43-47</a:t>
            </a:r>
          </a:p>
          <a:p>
            <a:pPr algn="just">
              <a:spcAft>
                <a:spcPts val="235"/>
              </a:spcAft>
            </a:pPr>
            <a:r>
              <a:rPr lang="en-GB" sz="3600" i="1" dirty="0">
                <a:solidFill>
                  <a:srgbClr val="000000"/>
                </a:solidFill>
                <a:latin typeface="Times New Roman" charset="0"/>
                <a:ea typeface="MS Mincho" charset="-128"/>
              </a:rPr>
              <a:t>[6] P.G. et al</a:t>
            </a:r>
            <a:r>
              <a:rPr lang="en-GB" sz="3600" i="1" dirty="0" smtClean="0">
                <a:solidFill>
                  <a:srgbClr val="000000"/>
                </a:solidFill>
                <a:latin typeface="Times New Roman" charset="0"/>
                <a:ea typeface="MS Mincho" charset="-128"/>
              </a:rPr>
              <a:t>.</a:t>
            </a:r>
            <a:r>
              <a:rPr lang="en-US" sz="3600" i="1" dirty="0" smtClean="0">
                <a:solidFill>
                  <a:srgbClr val="000000"/>
                </a:solidFill>
                <a:latin typeface="Times New Roman" charset="0"/>
                <a:ea typeface="MS Mincho" charset="-128"/>
              </a:rPr>
              <a:t>, </a:t>
            </a:r>
            <a:r>
              <a:rPr lang="en-US" sz="3600" i="1" dirty="0">
                <a:solidFill>
                  <a:srgbClr val="000000"/>
                </a:solidFill>
                <a:latin typeface="Times New Roman" charset="0"/>
                <a:ea typeface="MS Mincho" charset="-128"/>
              </a:rPr>
              <a:t>Clinical Microbiology Reviews (2001</a:t>
            </a:r>
            <a:r>
              <a:rPr lang="en-US" sz="3600" i="1" dirty="0" smtClean="0">
                <a:solidFill>
                  <a:srgbClr val="000000"/>
                </a:solidFill>
                <a:latin typeface="Times New Roman" charset="0"/>
                <a:ea typeface="MS Mincho" charset="-128"/>
              </a:rPr>
              <a:t>)</a:t>
            </a:r>
            <a:endParaRPr lang="en-GB" sz="3600" i="1" dirty="0" smtClean="0">
              <a:solidFill>
                <a:srgbClr val="000000"/>
              </a:solidFill>
              <a:latin typeface="Times New Roman" charset="0"/>
              <a:ea typeface="MS Mincho" charset="-128"/>
            </a:endParaRPr>
          </a:p>
          <a:p>
            <a:pPr algn="just">
              <a:spcAft>
                <a:spcPts val="235"/>
              </a:spcAft>
            </a:pPr>
            <a:r>
              <a:rPr lang="en-GB" sz="3600" i="1" dirty="0" smtClean="0">
                <a:solidFill>
                  <a:srgbClr val="000000"/>
                </a:solidFill>
                <a:latin typeface="Times New Roman" charset="0"/>
                <a:ea typeface="MS Mincho" charset="-128"/>
              </a:rPr>
              <a:t>[7] O. </a:t>
            </a:r>
            <a:r>
              <a:rPr lang="en-GB" sz="3600" i="1" dirty="0" err="1" smtClean="0">
                <a:solidFill>
                  <a:srgbClr val="000000"/>
                </a:solidFill>
                <a:latin typeface="Times New Roman" charset="0"/>
                <a:ea typeface="MS Mincho" charset="-128"/>
              </a:rPr>
              <a:t>Zeions</a:t>
            </a:r>
            <a:r>
              <a:rPr lang="en-GB" sz="3600" i="1" dirty="0">
                <a:solidFill>
                  <a:srgbClr val="000000"/>
                </a:solidFill>
                <a:latin typeface="Times New Roman" charset="0"/>
                <a:ea typeface="MS Mincho" charset="-128"/>
              </a:rPr>
              <a:t> et al., </a:t>
            </a:r>
            <a:r>
              <a:rPr lang="en-GB" sz="3600" i="1" dirty="0" err="1">
                <a:solidFill>
                  <a:srgbClr val="000000"/>
                </a:solidFill>
                <a:latin typeface="Times New Roman" charset="0"/>
                <a:ea typeface="MS Mincho" charset="-128"/>
              </a:rPr>
              <a:t>Nanotoxicology</a:t>
            </a:r>
            <a:r>
              <a:rPr lang="en-GB" sz="3600" i="1" dirty="0">
                <a:solidFill>
                  <a:srgbClr val="000000"/>
                </a:solidFill>
                <a:latin typeface="Times New Roman" charset="0"/>
                <a:ea typeface="MS Mincho" charset="-128"/>
              </a:rPr>
              <a:t> 3 (2009) 284–295</a:t>
            </a:r>
            <a:endParaRPr lang="it-IT" sz="3600" i="1" dirty="0">
              <a:solidFill>
                <a:srgbClr val="000000"/>
              </a:solidFill>
              <a:latin typeface="Times New Roman" charset="0"/>
              <a:ea typeface="MS Mincho" charset="-128"/>
            </a:endParaRPr>
          </a:p>
        </p:txBody>
      </p:sp>
      <p:sp>
        <p:nvSpPr>
          <p:cNvPr id="72" name="CasellaDiTesto 71"/>
          <p:cNvSpPr txBox="1"/>
          <p:nvPr/>
        </p:nvSpPr>
        <p:spPr>
          <a:xfrm rot="16200000">
            <a:off x="-1413516" y="40209910"/>
            <a:ext cx="4072568" cy="923330"/>
          </a:xfrm>
          <a:prstGeom prst="rect">
            <a:avLst/>
          </a:prstGeom>
          <a:solidFill>
            <a:srgbClr val="FF54F5"/>
          </a:solidFill>
        </p:spPr>
        <p:txBody>
          <a:bodyPr wrap="square" rtlCol="0">
            <a:spAutoFit/>
          </a:bodyPr>
          <a:lstStyle/>
          <a:p>
            <a:pPr algn="ctr"/>
            <a:r>
              <a:rPr lang="en-GB" sz="5400" b="1" i="1" dirty="0" smtClean="0">
                <a:solidFill>
                  <a:schemeClr val="bg1"/>
                </a:solidFill>
                <a:latin typeface="Times New Roman" charset="0"/>
                <a:ea typeface="Times New Roman" charset="0"/>
                <a:cs typeface="Times New Roman" charset="0"/>
              </a:rPr>
              <a:t>References</a:t>
            </a:r>
            <a:endParaRPr lang="en-GB" sz="5400" b="1" i="1" dirty="0">
              <a:solidFill>
                <a:schemeClr val="bg1"/>
              </a:solidFill>
              <a:latin typeface="Times New Roman" charset="0"/>
              <a:ea typeface="Times New Roman" charset="0"/>
              <a:cs typeface="Times New Roman" charset="0"/>
            </a:endParaRPr>
          </a:p>
        </p:txBody>
      </p:sp>
      <p:cxnSp>
        <p:nvCxnSpPr>
          <p:cNvPr id="23" name="Connettore 4 22"/>
          <p:cNvCxnSpPr/>
          <p:nvPr/>
        </p:nvCxnSpPr>
        <p:spPr>
          <a:xfrm rot="16200000" flipH="1">
            <a:off x="19313584" y="14576268"/>
            <a:ext cx="1966909" cy="1671603"/>
          </a:xfrm>
          <a:prstGeom prst="bentConnector2">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2" name="CasellaDiTesto 41"/>
          <p:cNvSpPr txBox="1"/>
          <p:nvPr/>
        </p:nvSpPr>
        <p:spPr>
          <a:xfrm>
            <a:off x="6402134" y="19545753"/>
            <a:ext cx="2253342" cy="923330"/>
          </a:xfrm>
          <a:prstGeom prst="rect">
            <a:avLst/>
          </a:prstGeom>
          <a:noFill/>
        </p:spPr>
        <p:txBody>
          <a:bodyPr wrap="square" rtlCol="0">
            <a:spAutoFit/>
          </a:bodyPr>
          <a:lstStyle/>
          <a:p>
            <a:pPr algn="ctr"/>
            <a:r>
              <a:rPr lang="en-GB" sz="5400" b="1" smtClean="0">
                <a:latin typeface="Times New Roman" charset="0"/>
                <a:ea typeface="Times New Roman" charset="0"/>
                <a:cs typeface="Times New Roman" charset="0"/>
              </a:rPr>
              <a:t>Salts</a:t>
            </a:r>
            <a:endParaRPr lang="en-GB" sz="5400" b="1" dirty="0">
              <a:latin typeface="Times New Roman" charset="0"/>
              <a:ea typeface="Times New Roman" charset="0"/>
              <a:cs typeface="Times New Roman" charset="0"/>
            </a:endParaRPr>
          </a:p>
        </p:txBody>
      </p:sp>
      <p:sp>
        <p:nvSpPr>
          <p:cNvPr id="73" name="CasellaDiTesto 72"/>
          <p:cNvSpPr txBox="1"/>
          <p:nvPr/>
        </p:nvSpPr>
        <p:spPr>
          <a:xfrm>
            <a:off x="12757771" y="6806031"/>
            <a:ext cx="4532238" cy="3170099"/>
          </a:xfrm>
          <a:prstGeom prst="rect">
            <a:avLst/>
          </a:prstGeom>
          <a:noFill/>
        </p:spPr>
        <p:txBody>
          <a:bodyPr wrap="square" rtlCol="0">
            <a:spAutoFit/>
          </a:bodyPr>
          <a:lstStyle/>
          <a:p>
            <a:pPr algn="ctr"/>
            <a:r>
              <a:rPr lang="en-GB" sz="3200" b="1" dirty="0" smtClean="0">
                <a:latin typeface="Times New Roman" charset="0"/>
                <a:ea typeface="Times New Roman" charset="0"/>
                <a:cs typeface="Times New Roman" charset="0"/>
              </a:rPr>
              <a:t>Bacteria strains: </a:t>
            </a:r>
          </a:p>
          <a:p>
            <a:pPr marL="457200" lvl="0" indent="-457200">
              <a:buFont typeface="Courier New" charset="0"/>
              <a:buChar char="o"/>
            </a:pPr>
            <a:r>
              <a:rPr lang="en-US" sz="2400" u="sng" dirty="0" smtClean="0">
                <a:latin typeface="Times New Roman" charset="0"/>
                <a:ea typeface="Times New Roman" charset="0"/>
                <a:cs typeface="Times New Roman" charset="0"/>
              </a:rPr>
              <a:t>S</a:t>
            </a:r>
            <a:r>
              <a:rPr lang="en-US" sz="2400" u="sng" dirty="0">
                <a:latin typeface="Times New Roman" charset="0"/>
                <a:ea typeface="Times New Roman" charset="0"/>
                <a:cs typeface="Times New Roman" charset="0"/>
              </a:rPr>
              <a:t>. Aureus S235 </a:t>
            </a:r>
            <a:r>
              <a:rPr lang="en-US" sz="2400" dirty="0">
                <a:latin typeface="Times New Roman" charset="0"/>
                <a:ea typeface="Times New Roman" charset="0"/>
                <a:cs typeface="Times New Roman" charset="0"/>
              </a:rPr>
              <a:t>(Gram-positive)</a:t>
            </a:r>
            <a:endParaRPr lang="it-IT" sz="2400" dirty="0">
              <a:latin typeface="Times New Roman" charset="0"/>
              <a:ea typeface="Times New Roman" charset="0"/>
              <a:cs typeface="Times New Roman" charset="0"/>
            </a:endParaRPr>
          </a:p>
          <a:p>
            <a:pPr marL="457200" lvl="0" indent="-457200">
              <a:buFont typeface="Courier New" charset="0"/>
              <a:buChar char="o"/>
            </a:pPr>
            <a:r>
              <a:rPr lang="it-IT" sz="2400" u="sng" dirty="0" smtClean="0">
                <a:latin typeface="Times New Roman" charset="0"/>
                <a:ea typeface="Times New Roman" charset="0"/>
                <a:cs typeface="Times New Roman" charset="0"/>
              </a:rPr>
              <a:t>P</a:t>
            </a:r>
            <a:r>
              <a:rPr lang="it-IT" sz="2400" u="sng" dirty="0">
                <a:latin typeface="Times New Roman" charset="0"/>
                <a:ea typeface="Times New Roman" charset="0"/>
                <a:cs typeface="Times New Roman" charset="0"/>
              </a:rPr>
              <a:t>. </a:t>
            </a:r>
            <a:r>
              <a:rPr lang="it-IT" sz="2400" u="sng" dirty="0" err="1">
                <a:latin typeface="Times New Roman" charset="0"/>
                <a:ea typeface="Times New Roman" charset="0"/>
                <a:cs typeface="Times New Roman" charset="0"/>
              </a:rPr>
              <a:t>Aeruginosa</a:t>
            </a:r>
            <a:r>
              <a:rPr lang="it-IT" sz="2400" u="sng" dirty="0">
                <a:latin typeface="Times New Roman" charset="0"/>
                <a:ea typeface="Times New Roman" charset="0"/>
                <a:cs typeface="Times New Roman" charset="0"/>
              </a:rPr>
              <a:t> SOM1</a:t>
            </a:r>
            <a:r>
              <a:rPr lang="it-IT" sz="2400" dirty="0">
                <a:latin typeface="Times New Roman" charset="0"/>
                <a:ea typeface="Times New Roman" charset="0"/>
                <a:cs typeface="Times New Roman" charset="0"/>
              </a:rPr>
              <a:t> (Gram-negative)</a:t>
            </a:r>
          </a:p>
          <a:p>
            <a:pPr marL="457200" lvl="0" indent="-457200">
              <a:buFont typeface="Courier New" charset="0"/>
              <a:buChar char="o"/>
            </a:pPr>
            <a:r>
              <a:rPr lang="en-US" sz="2400" u="sng" dirty="0" smtClean="0">
                <a:latin typeface="Times New Roman" charset="0"/>
                <a:ea typeface="Times New Roman" charset="0"/>
                <a:cs typeface="Times New Roman" charset="0"/>
              </a:rPr>
              <a:t>MRSA-Methicillin Resistant Staphylococcus </a:t>
            </a:r>
            <a:r>
              <a:rPr lang="en-US" sz="2400" u="sng" dirty="0">
                <a:latin typeface="Times New Roman" charset="0"/>
                <a:ea typeface="Times New Roman" charset="0"/>
                <a:cs typeface="Times New Roman" charset="0"/>
              </a:rPr>
              <a:t>Aureus </a:t>
            </a:r>
            <a:r>
              <a:rPr lang="en-US" sz="2400" dirty="0">
                <a:latin typeface="Times New Roman" charset="0"/>
                <a:ea typeface="Times New Roman" charset="0"/>
                <a:cs typeface="Times New Roman" charset="0"/>
              </a:rPr>
              <a:t>(Gram-positive</a:t>
            </a:r>
            <a:r>
              <a:rPr lang="en-US" sz="2400" dirty="0" smtClean="0">
                <a:latin typeface="Times New Roman" charset="0"/>
                <a:ea typeface="Times New Roman" charset="0"/>
                <a:cs typeface="Times New Roman" charset="0"/>
              </a:rPr>
              <a:t>)</a:t>
            </a:r>
            <a:endParaRPr lang="it-IT" sz="2400" dirty="0">
              <a:latin typeface="Times New Roman" charset="0"/>
              <a:ea typeface="Times New Roman" charset="0"/>
              <a:cs typeface="Times New Roman" charset="0"/>
            </a:endParaRPr>
          </a:p>
        </p:txBody>
      </p:sp>
      <p:sp>
        <p:nvSpPr>
          <p:cNvPr id="53" name="Ovale 52"/>
          <p:cNvSpPr/>
          <p:nvPr/>
        </p:nvSpPr>
        <p:spPr>
          <a:xfrm>
            <a:off x="4381835" y="24816221"/>
            <a:ext cx="6856246" cy="1188649"/>
          </a:xfrm>
          <a:prstGeom prst="ellipse">
            <a:avLst/>
          </a:prstGeom>
          <a:gradFill flip="none" rotWithShape="1">
            <a:gsLst>
              <a:gs pos="30000">
                <a:schemeClr val="accent1">
                  <a:tint val="66000"/>
                  <a:satMod val="160000"/>
                  <a:lumMod val="86000"/>
                </a:schemeClr>
              </a:gs>
              <a:gs pos="58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0" b="1" dirty="0" smtClean="0">
                <a:latin typeface="Times New Roman" charset="0"/>
                <a:ea typeface="Times New Roman" charset="0"/>
                <a:cs typeface="Times New Roman" charset="0"/>
              </a:rPr>
              <a:t>Viable count</a:t>
            </a:r>
            <a:endParaRPr lang="en-GB" sz="6000" b="1" dirty="0">
              <a:latin typeface="Times New Roman" charset="0"/>
              <a:ea typeface="Times New Roman" charset="0"/>
              <a:cs typeface="Times New Roman" charset="0"/>
            </a:endParaRPr>
          </a:p>
        </p:txBody>
      </p:sp>
      <p:sp>
        <p:nvSpPr>
          <p:cNvPr id="54" name="Rettangolo 53"/>
          <p:cNvSpPr/>
          <p:nvPr/>
        </p:nvSpPr>
        <p:spPr>
          <a:xfrm>
            <a:off x="444070" y="30481083"/>
            <a:ext cx="14401874" cy="3416320"/>
          </a:xfrm>
          <a:prstGeom prst="rect">
            <a:avLst/>
          </a:prstGeom>
        </p:spPr>
        <p:txBody>
          <a:bodyPr wrap="square">
            <a:spAutoFit/>
          </a:bodyPr>
          <a:lstStyle/>
          <a:p>
            <a:pPr algn="just">
              <a:spcAft>
                <a:spcPts val="0"/>
              </a:spcAft>
            </a:pPr>
            <a:r>
              <a:rPr lang="en-US" sz="3600" dirty="0" smtClean="0">
                <a:latin typeface="Times New Roman" charset="0"/>
                <a:ea typeface="Calibri" charset="0"/>
              </a:rPr>
              <a:t>From the </a:t>
            </a:r>
            <a:r>
              <a:rPr lang="en-US" sz="3600" b="1" u="sng" dirty="0" smtClean="0">
                <a:latin typeface="Times New Roman" charset="0"/>
                <a:ea typeface="Calibri" charset="0"/>
              </a:rPr>
              <a:t>viable count</a:t>
            </a:r>
            <a:r>
              <a:rPr lang="en-US" sz="3600" dirty="0" smtClean="0">
                <a:latin typeface="Times New Roman" charset="0"/>
                <a:ea typeface="Calibri" charset="0"/>
              </a:rPr>
              <a:t>, it is possible to notice that:</a:t>
            </a:r>
            <a:endParaRPr lang="it-IT" sz="3600" dirty="0" smtClean="0">
              <a:latin typeface="Times New Roman" charset="0"/>
              <a:ea typeface="Calibri" charset="0"/>
            </a:endParaRPr>
          </a:p>
          <a:p>
            <a:pPr marL="342900" lvl="0" indent="-342900" algn="just">
              <a:spcAft>
                <a:spcPts val="0"/>
              </a:spcAft>
              <a:buFont typeface="Times New Roman" charset="0"/>
              <a:buChar char="-"/>
            </a:pPr>
            <a:r>
              <a:rPr lang="en-US" sz="3600" dirty="0" smtClean="0">
                <a:latin typeface="Times New Roman" charset="0"/>
                <a:ea typeface="Calibri" charset="0"/>
              </a:rPr>
              <a:t>Cu salts have the same effect against Gram + and Gram -</a:t>
            </a:r>
            <a:endParaRPr lang="it-IT" sz="3600" dirty="0" smtClean="0">
              <a:latin typeface="Times New Roman" charset="0"/>
              <a:ea typeface="Calibri" charset="0"/>
            </a:endParaRPr>
          </a:p>
          <a:p>
            <a:pPr marL="342900" lvl="0" indent="-342900" algn="just">
              <a:spcAft>
                <a:spcPts val="0"/>
              </a:spcAft>
              <a:buFont typeface="Times New Roman" charset="0"/>
              <a:buChar char="-"/>
            </a:pPr>
            <a:r>
              <a:rPr lang="en-US" sz="3600" dirty="0" smtClean="0">
                <a:latin typeface="Times New Roman" charset="0"/>
                <a:ea typeface="Calibri" charset="0"/>
              </a:rPr>
              <a:t>Ag is more effective against Gram +</a:t>
            </a:r>
            <a:endParaRPr lang="it-IT" sz="3600" dirty="0" smtClean="0">
              <a:latin typeface="Times New Roman" charset="0"/>
              <a:ea typeface="Calibri" charset="0"/>
            </a:endParaRPr>
          </a:p>
          <a:p>
            <a:pPr marL="342900" lvl="0" indent="-342900" algn="just">
              <a:spcAft>
                <a:spcPts val="0"/>
              </a:spcAft>
              <a:buFont typeface="Times New Roman" charset="0"/>
              <a:buChar char="-"/>
            </a:pPr>
            <a:r>
              <a:rPr lang="en-US" sz="3600" dirty="0" smtClean="0">
                <a:latin typeface="Times New Roman" charset="0"/>
                <a:ea typeface="Calibri" charset="0"/>
              </a:rPr>
              <a:t>Ce showed not satisfying results against all strains considering the values of </a:t>
            </a:r>
            <a:r>
              <a:rPr lang="en-US" sz="3600" dirty="0" err="1" smtClean="0">
                <a:latin typeface="Times New Roman" charset="0"/>
                <a:ea typeface="Calibri" charset="0"/>
              </a:rPr>
              <a:t>cfu</a:t>
            </a:r>
            <a:r>
              <a:rPr lang="en-US" sz="3600" dirty="0" smtClean="0">
                <a:latin typeface="Times New Roman" charset="0"/>
                <a:ea typeface="Calibri" charset="0"/>
              </a:rPr>
              <a:t>/ml (higher than the limit of 10^</a:t>
            </a:r>
            <a:r>
              <a:rPr lang="en-US" sz="3600" baseline="30000" dirty="0" smtClean="0">
                <a:latin typeface="Times New Roman" charset="0"/>
                <a:ea typeface="Calibri" charset="0"/>
              </a:rPr>
              <a:t>5</a:t>
            </a:r>
            <a:r>
              <a:rPr lang="en-US" sz="3600" dirty="0" smtClean="0">
                <a:latin typeface="Times New Roman" charset="0"/>
                <a:ea typeface="Calibri" charset="0"/>
              </a:rPr>
              <a:t> CFU/ml regarded as “infection”) [6]</a:t>
            </a:r>
            <a:endParaRPr lang="it-IT" sz="3600" dirty="0">
              <a:latin typeface="Times New Roman" charset="0"/>
              <a:ea typeface="Calibri" charset="0"/>
            </a:endParaRPr>
          </a:p>
        </p:txBody>
      </p:sp>
      <p:sp>
        <p:nvSpPr>
          <p:cNvPr id="74" name="CasellaDiTesto 73"/>
          <p:cNvSpPr txBox="1"/>
          <p:nvPr/>
        </p:nvSpPr>
        <p:spPr>
          <a:xfrm>
            <a:off x="20449512" y="19525433"/>
            <a:ext cx="4891341" cy="923330"/>
          </a:xfrm>
          <a:prstGeom prst="rect">
            <a:avLst/>
          </a:prstGeom>
          <a:noFill/>
        </p:spPr>
        <p:txBody>
          <a:bodyPr wrap="square" rtlCol="0">
            <a:spAutoFit/>
          </a:bodyPr>
          <a:lstStyle/>
          <a:p>
            <a:pPr algn="ctr"/>
            <a:r>
              <a:rPr lang="en-GB" sz="5400" b="1" dirty="0" smtClean="0">
                <a:latin typeface="Times New Roman" charset="0"/>
                <a:ea typeface="Times New Roman" charset="0"/>
                <a:cs typeface="Times New Roman" charset="0"/>
              </a:rPr>
              <a:t>Nanoparticles</a:t>
            </a:r>
            <a:endParaRPr lang="en-GB" sz="5400" b="1" dirty="0">
              <a:latin typeface="Times New Roman" charset="0"/>
              <a:ea typeface="Times New Roman" charset="0"/>
              <a:cs typeface="Times New Roman" charset="0"/>
            </a:endParaRPr>
          </a:p>
        </p:txBody>
      </p:sp>
      <p:sp>
        <p:nvSpPr>
          <p:cNvPr id="75" name="CasellaDiTesto 74"/>
          <p:cNvSpPr txBox="1"/>
          <p:nvPr/>
        </p:nvSpPr>
        <p:spPr>
          <a:xfrm>
            <a:off x="15167746" y="20199840"/>
            <a:ext cx="4594449" cy="954107"/>
          </a:xfrm>
          <a:prstGeom prst="rect">
            <a:avLst/>
          </a:prstGeom>
          <a:noFill/>
          <a:ln>
            <a:solidFill>
              <a:srgbClr val="92D050"/>
            </a:solidFill>
          </a:ln>
        </p:spPr>
        <p:txBody>
          <a:bodyPr wrap="square" rtlCol="0">
            <a:spAutoFit/>
          </a:bodyPr>
          <a:lstStyle/>
          <a:p>
            <a:r>
              <a:rPr lang="en-GB" sz="2800" dirty="0" smtClean="0">
                <a:latin typeface="Times New Roman" charset="0"/>
                <a:ea typeface="Times New Roman" charset="0"/>
                <a:cs typeface="Times New Roman" charset="0"/>
              </a:rPr>
              <a:t>Spray dryer samples: </a:t>
            </a:r>
          </a:p>
          <a:p>
            <a:r>
              <a:rPr lang="en-GB" sz="2800" dirty="0" smtClean="0">
                <a:latin typeface="Times New Roman" charset="0"/>
                <a:ea typeface="Times New Roman" charset="0"/>
                <a:cs typeface="Times New Roman" charset="0"/>
              </a:rPr>
              <a:t>500-5000 nm</a:t>
            </a:r>
            <a:endParaRPr lang="en-GB" sz="2800" dirty="0">
              <a:latin typeface="Times New Roman" charset="0"/>
              <a:ea typeface="Times New Roman" charset="0"/>
              <a:cs typeface="Times New Roman" charset="0"/>
            </a:endParaRPr>
          </a:p>
        </p:txBody>
      </p:sp>
      <p:sp>
        <p:nvSpPr>
          <p:cNvPr id="77" name="CasellaDiTesto 76"/>
          <p:cNvSpPr txBox="1"/>
          <p:nvPr/>
        </p:nvSpPr>
        <p:spPr>
          <a:xfrm>
            <a:off x="26046348" y="20530081"/>
            <a:ext cx="3872118" cy="523220"/>
          </a:xfrm>
          <a:prstGeom prst="rect">
            <a:avLst/>
          </a:prstGeom>
          <a:noFill/>
          <a:ln>
            <a:solidFill>
              <a:srgbClr val="FFC000"/>
            </a:solidFill>
          </a:ln>
        </p:spPr>
        <p:txBody>
          <a:bodyPr wrap="square" rtlCol="0">
            <a:spAutoFit/>
          </a:bodyPr>
          <a:lstStyle/>
          <a:p>
            <a:r>
              <a:rPr lang="en-GB" sz="2800" smtClean="0">
                <a:latin typeface="Times New Roman" charset="0"/>
                <a:ea typeface="Times New Roman" charset="0"/>
                <a:cs typeface="Times New Roman" charset="0"/>
              </a:rPr>
              <a:t>Sol-gel samples: 100 </a:t>
            </a:r>
            <a:r>
              <a:rPr lang="en-GB" sz="2800" dirty="0" smtClean="0">
                <a:latin typeface="Times New Roman" charset="0"/>
                <a:ea typeface="Times New Roman" charset="0"/>
                <a:cs typeface="Times New Roman" charset="0"/>
              </a:rPr>
              <a:t>nm</a:t>
            </a:r>
            <a:endParaRPr lang="en-GB" sz="2800" dirty="0">
              <a:latin typeface="Times New Roman" charset="0"/>
              <a:ea typeface="Times New Roman" charset="0"/>
              <a:cs typeface="Times New Roman" charset="0"/>
            </a:endParaRPr>
          </a:p>
        </p:txBody>
      </p:sp>
      <p:sp>
        <p:nvSpPr>
          <p:cNvPr id="80" name="CasellaDiTesto 79"/>
          <p:cNvSpPr txBox="1"/>
          <p:nvPr/>
        </p:nvSpPr>
        <p:spPr>
          <a:xfrm>
            <a:off x="24653617" y="24463133"/>
            <a:ext cx="2486589" cy="646331"/>
          </a:xfrm>
          <a:prstGeom prst="rect">
            <a:avLst/>
          </a:prstGeom>
          <a:noFill/>
        </p:spPr>
        <p:txBody>
          <a:bodyPr wrap="square" rtlCol="0">
            <a:spAutoFit/>
          </a:bodyPr>
          <a:lstStyle/>
          <a:p>
            <a:r>
              <a:rPr lang="en-GB" sz="3600" b="1" u="sng" smtClean="0">
                <a:solidFill>
                  <a:srgbClr val="7030A0"/>
                </a:solidFill>
                <a:latin typeface="Times New Roman" charset="0"/>
                <a:ea typeface="Times New Roman" charset="0"/>
                <a:cs typeface="Times New Roman" charset="0"/>
              </a:rPr>
              <a:t>Release test</a:t>
            </a:r>
            <a:endParaRPr lang="en-GB" sz="3600" b="1" u="sng">
              <a:solidFill>
                <a:srgbClr val="7030A0"/>
              </a:solidFill>
              <a:latin typeface="Times New Roman" charset="0"/>
              <a:ea typeface="Times New Roman" charset="0"/>
              <a:cs typeface="Times New Roman" charset="0"/>
            </a:endParaRPr>
          </a:p>
        </p:txBody>
      </p:sp>
      <p:pic>
        <p:nvPicPr>
          <p:cNvPr id="69" name="Immagine 68"/>
          <p:cNvPicPr>
            <a:picLocks noChangeAspect="1"/>
          </p:cNvPicPr>
          <p:nvPr/>
        </p:nvPicPr>
        <p:blipFill>
          <a:blip r:embed="rId12"/>
          <a:stretch>
            <a:fillRect/>
          </a:stretch>
        </p:blipFill>
        <p:spPr>
          <a:xfrm>
            <a:off x="17331676" y="41586253"/>
            <a:ext cx="5404513" cy="1261053"/>
          </a:xfrm>
          <a:prstGeom prst="rect">
            <a:avLst/>
          </a:prstGeom>
        </p:spPr>
      </p:pic>
      <p:sp>
        <p:nvSpPr>
          <p:cNvPr id="2" name="Rettangolo 1"/>
          <p:cNvSpPr/>
          <p:nvPr/>
        </p:nvSpPr>
        <p:spPr>
          <a:xfrm rot="19901282">
            <a:off x="14743578" y="39829670"/>
            <a:ext cx="6915028" cy="1808750"/>
          </a:xfrm>
          <a:prstGeom prst="rect">
            <a:avLst/>
          </a:prstGeom>
          <a:noFill/>
          <a:scene3d>
            <a:camera prst="orthographicFront">
              <a:rot lat="0" lon="0" rev="0"/>
            </a:camera>
            <a:lightRig rig="threePt" dir="t"/>
          </a:scene3d>
        </p:spPr>
        <p:txBody>
          <a:bodyPr wrap="none" lIns="91440" tIns="45720" rIns="91440" bIns="45720">
            <a:prstTxWarp prst="textArchUp">
              <a:avLst>
                <a:gd name="adj" fmla="val 10486463"/>
              </a:avLst>
            </a:prstTxWarp>
            <a:spAutoFit/>
          </a:bodyPr>
          <a:lstStyle/>
          <a:p>
            <a:pPr algn="ctr"/>
            <a:r>
              <a:rPr lang="it-IT" sz="8800" b="1" cap="none" spc="0" dirty="0" err="1" smtClean="0">
                <a:ln w="22225">
                  <a:solidFill>
                    <a:schemeClr val="accent2"/>
                  </a:solidFill>
                  <a:prstDash val="solid"/>
                </a:ln>
                <a:solidFill>
                  <a:schemeClr val="accent2">
                    <a:lumMod val="40000"/>
                    <a:lumOff val="60000"/>
                  </a:schemeClr>
                </a:solidFill>
                <a:effectLst/>
              </a:rPr>
              <a:t>Acknowledgements</a:t>
            </a:r>
            <a:endParaRPr lang="it-IT" sz="8800" b="1" cap="none" spc="0" dirty="0">
              <a:ln w="22225">
                <a:solidFill>
                  <a:schemeClr val="accent2"/>
                </a:solidFill>
                <a:prstDash val="solid"/>
              </a:ln>
              <a:solidFill>
                <a:schemeClr val="accent2">
                  <a:lumMod val="40000"/>
                  <a:lumOff val="60000"/>
                </a:schemeClr>
              </a:solidFill>
              <a:effectLst/>
            </a:endParaRPr>
          </a:p>
        </p:txBody>
      </p:sp>
      <p:sp>
        <p:nvSpPr>
          <p:cNvPr id="8" name="CasellaDiTesto 7"/>
          <p:cNvSpPr txBox="1"/>
          <p:nvPr/>
        </p:nvSpPr>
        <p:spPr>
          <a:xfrm>
            <a:off x="23025002" y="41384219"/>
            <a:ext cx="7544583" cy="1446550"/>
          </a:xfrm>
          <a:prstGeom prst="rect">
            <a:avLst/>
          </a:prstGeom>
          <a:noFill/>
          <a:ln>
            <a:noFill/>
          </a:ln>
        </p:spPr>
        <p:txBody>
          <a:bodyPr wrap="square" rtlCol="0">
            <a:spAutoFit/>
          </a:bodyPr>
          <a:lstStyle/>
          <a:p>
            <a:r>
              <a:rPr lang="en-GB" sz="4400" b="1" i="1" dirty="0" err="1">
                <a:solidFill>
                  <a:srgbClr val="C00000"/>
                </a:solidFill>
                <a:latin typeface="Times New Roman" charset="0"/>
                <a:ea typeface="Times New Roman" charset="0"/>
                <a:cs typeface="Times New Roman" charset="0"/>
              </a:rPr>
              <a:t>c</a:t>
            </a:r>
            <a:r>
              <a:rPr lang="en-GB" sz="4400" b="1" i="1" dirty="0" err="1" smtClean="0">
                <a:solidFill>
                  <a:srgbClr val="C00000"/>
                </a:solidFill>
                <a:latin typeface="Times New Roman" charset="0"/>
                <a:ea typeface="Times New Roman" charset="0"/>
                <a:cs typeface="Times New Roman" charset="0"/>
              </a:rPr>
              <a:t>hiara.vitale@polito.it</a:t>
            </a:r>
            <a:endParaRPr lang="en-GB" sz="4400" b="1" i="1" dirty="0">
              <a:solidFill>
                <a:srgbClr val="C00000"/>
              </a:solidFill>
              <a:latin typeface="Times New Roman" charset="0"/>
              <a:ea typeface="Times New Roman" charset="0"/>
              <a:cs typeface="Times New Roman" charset="0"/>
            </a:endParaRPr>
          </a:p>
          <a:p>
            <a:r>
              <a:rPr lang="en-GB" sz="4400" b="1" i="1" dirty="0" err="1" smtClean="0">
                <a:solidFill>
                  <a:srgbClr val="C00000"/>
                </a:solidFill>
                <a:latin typeface="Times New Roman" charset="0"/>
                <a:ea typeface="Times New Roman" charset="0"/>
                <a:cs typeface="Times New Roman" charset="0"/>
              </a:rPr>
              <a:t>alessandra.bari@polito.it</a:t>
            </a:r>
            <a:endParaRPr lang="en-GB" sz="4400" b="1" i="1" dirty="0">
              <a:solidFill>
                <a:srgbClr val="C00000"/>
              </a:solidFill>
              <a:latin typeface="Times New Roman" charset="0"/>
              <a:ea typeface="Times New Roman" charset="0"/>
              <a:cs typeface="Times New Roman" charset="0"/>
            </a:endParaRPr>
          </a:p>
        </p:txBody>
      </p:sp>
      <p:sp>
        <p:nvSpPr>
          <p:cNvPr id="12" name="Telaio 11"/>
          <p:cNvSpPr/>
          <p:nvPr/>
        </p:nvSpPr>
        <p:spPr>
          <a:xfrm>
            <a:off x="444069" y="20076731"/>
            <a:ext cx="5488098" cy="4739491"/>
          </a:xfrm>
          <a:prstGeom prst="bevel">
            <a:avLst>
              <a:gd name="adj" fmla="val 6758"/>
            </a:avLst>
          </a:prstGeom>
          <a:gradFill flip="none" rotWithShape="1">
            <a:gsLst>
              <a:gs pos="37000">
                <a:schemeClr val="accent1">
                  <a:tint val="66000"/>
                  <a:satMod val="160000"/>
                </a:schemeClr>
              </a:gs>
              <a:gs pos="77000">
                <a:schemeClr val="accent1">
                  <a:tint val="44500"/>
                  <a:satMod val="160000"/>
                  <a:lumMod val="77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3200" b="1" u="sng" dirty="0" smtClean="0">
              <a:solidFill>
                <a:prstClr val="white"/>
              </a:solidFill>
              <a:latin typeface="Times New Roman" charset="0"/>
              <a:ea typeface="Times New Roman" charset="0"/>
              <a:cs typeface="Times New Roman" charset="0"/>
            </a:endParaRPr>
          </a:p>
          <a:p>
            <a:pPr lvl="0" algn="ctr"/>
            <a:endParaRPr lang="en-US" sz="2800" b="1" u="sng" dirty="0">
              <a:solidFill>
                <a:prstClr val="white"/>
              </a:solidFill>
              <a:latin typeface="Times New Roman" charset="0"/>
              <a:ea typeface="Times New Roman" charset="0"/>
              <a:cs typeface="Times New Roman" charset="0"/>
            </a:endParaRPr>
          </a:p>
          <a:p>
            <a:pPr lvl="0" algn="ctr"/>
            <a:r>
              <a:rPr lang="en-US" sz="3200" b="1" u="sng" dirty="0" smtClean="0">
                <a:solidFill>
                  <a:prstClr val="white"/>
                </a:solidFill>
                <a:latin typeface="Times New Roman" charset="0"/>
                <a:ea typeface="Times New Roman" charset="0"/>
                <a:cs typeface="Times New Roman" charset="0"/>
              </a:rPr>
              <a:t>MIC </a:t>
            </a:r>
            <a:r>
              <a:rPr lang="en-US" sz="3200" b="1" u="sng" dirty="0">
                <a:solidFill>
                  <a:prstClr val="white"/>
                </a:solidFill>
                <a:latin typeface="Times New Roman" charset="0"/>
                <a:ea typeface="Times New Roman" charset="0"/>
                <a:cs typeface="Times New Roman" charset="0"/>
              </a:rPr>
              <a:t>test</a:t>
            </a:r>
          </a:p>
          <a:p>
            <a:pPr marL="342900" lvl="0" indent="-342900" algn="just">
              <a:buFont typeface="Wingdings" charset="2"/>
              <a:buChar char="v"/>
            </a:pPr>
            <a:r>
              <a:rPr lang="en-US" sz="2800" b="1" dirty="0">
                <a:solidFill>
                  <a:prstClr val="white"/>
                </a:solidFill>
                <a:latin typeface="Times New Roman" charset="0"/>
                <a:ea typeface="Times New Roman" charset="0"/>
                <a:cs typeface="Times New Roman" charset="0"/>
              </a:rPr>
              <a:t>Ag salt is more effective compared to copper and cerium salt</a:t>
            </a:r>
            <a:endParaRPr lang="it-IT" sz="2800" b="1" dirty="0">
              <a:solidFill>
                <a:prstClr val="white"/>
              </a:solidFill>
              <a:latin typeface="Times New Roman" charset="0"/>
              <a:ea typeface="Times New Roman" charset="0"/>
              <a:cs typeface="Times New Roman" charset="0"/>
            </a:endParaRPr>
          </a:p>
          <a:p>
            <a:pPr marL="342900" lvl="0" indent="-342900" algn="just">
              <a:buFont typeface="Wingdings" charset="2"/>
              <a:buChar char="v"/>
            </a:pPr>
            <a:r>
              <a:rPr lang="en-US" sz="2800" b="1" dirty="0">
                <a:solidFill>
                  <a:prstClr val="white"/>
                </a:solidFill>
                <a:latin typeface="Times New Roman" charset="0"/>
                <a:ea typeface="Times New Roman" charset="0"/>
                <a:cs typeface="Times New Roman" charset="0"/>
              </a:rPr>
              <a:t>The MIC values for Gram + and Gram - are almost the same for Ag and Cu salts </a:t>
            </a:r>
            <a:endParaRPr lang="it-IT" sz="2800" b="1" dirty="0">
              <a:solidFill>
                <a:prstClr val="white"/>
              </a:solidFill>
              <a:latin typeface="Times New Roman" charset="0"/>
              <a:ea typeface="Times New Roman" charset="0"/>
              <a:cs typeface="Times New Roman" charset="0"/>
            </a:endParaRPr>
          </a:p>
          <a:p>
            <a:pPr marL="342900" lvl="0" indent="-342900" algn="just">
              <a:buFont typeface="Wingdings" charset="2"/>
              <a:buChar char="v"/>
            </a:pPr>
            <a:r>
              <a:rPr lang="en-US" sz="2800" b="1" dirty="0">
                <a:solidFill>
                  <a:prstClr val="white"/>
                </a:solidFill>
                <a:latin typeface="Times New Roman" charset="0"/>
                <a:ea typeface="Times New Roman" charset="0"/>
                <a:cs typeface="Times New Roman" charset="0"/>
              </a:rPr>
              <a:t>Ce salt seems to be more effective against Gram -</a:t>
            </a:r>
          </a:p>
          <a:p>
            <a:pPr algn="ctr"/>
            <a:endParaRPr lang="en-GB" dirty="0"/>
          </a:p>
        </p:txBody>
      </p:sp>
      <p:sp>
        <p:nvSpPr>
          <p:cNvPr id="76" name="Telaio 75"/>
          <p:cNvSpPr/>
          <p:nvPr/>
        </p:nvSpPr>
        <p:spPr>
          <a:xfrm>
            <a:off x="18263945" y="25044385"/>
            <a:ext cx="2590952" cy="1371656"/>
          </a:xfrm>
          <a:prstGeom prst="bevel">
            <a:avLst>
              <a:gd name="adj" fmla="val 13614"/>
            </a:avLst>
          </a:prstGeom>
          <a:gradFill flip="none" rotWithShape="1">
            <a:gsLst>
              <a:gs pos="29000">
                <a:schemeClr val="accent1">
                  <a:tint val="66000"/>
                  <a:satMod val="160000"/>
                </a:schemeClr>
              </a:gs>
              <a:gs pos="65000">
                <a:schemeClr val="accent1">
                  <a:tint val="44500"/>
                  <a:satMod val="160000"/>
                  <a:lumMod val="84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3200" b="1" u="sng" dirty="0" smtClean="0">
              <a:solidFill>
                <a:prstClr val="white"/>
              </a:solidFill>
              <a:latin typeface="Times New Roman" charset="0"/>
              <a:ea typeface="Times New Roman" charset="0"/>
              <a:cs typeface="Times New Roman" charset="0"/>
            </a:endParaRPr>
          </a:p>
          <a:p>
            <a:pPr algn="ctr"/>
            <a:endParaRPr lang="en-GB" sz="2800" dirty="0" smtClean="0">
              <a:latin typeface="Times New Roman" charset="0"/>
              <a:ea typeface="Times New Roman" charset="0"/>
              <a:cs typeface="Times New Roman" charset="0"/>
            </a:endParaRPr>
          </a:p>
          <a:p>
            <a:pPr algn="ctr"/>
            <a:r>
              <a:rPr lang="en-GB" sz="3200" b="1" dirty="0" smtClean="0">
                <a:latin typeface="Times New Roman" charset="0"/>
                <a:ea typeface="Times New Roman" charset="0"/>
                <a:cs typeface="Times New Roman" charset="0"/>
              </a:rPr>
              <a:t>No </a:t>
            </a:r>
            <a:r>
              <a:rPr lang="en-GB" sz="3200" b="1" dirty="0" err="1">
                <a:latin typeface="Times New Roman" charset="0"/>
                <a:ea typeface="Times New Roman" charset="0"/>
                <a:cs typeface="Times New Roman" charset="0"/>
              </a:rPr>
              <a:t>oxidic</a:t>
            </a:r>
            <a:r>
              <a:rPr lang="en-GB" sz="3200" b="1" dirty="0">
                <a:latin typeface="Times New Roman" charset="0"/>
                <a:ea typeface="Times New Roman" charset="0"/>
                <a:cs typeface="Times New Roman" charset="0"/>
              </a:rPr>
              <a:t> form</a:t>
            </a:r>
          </a:p>
          <a:p>
            <a:pPr algn="ctr"/>
            <a:endParaRPr lang="en-GB" dirty="0"/>
          </a:p>
        </p:txBody>
      </p:sp>
      <p:sp>
        <p:nvSpPr>
          <p:cNvPr id="81" name="Rettangolo 80"/>
          <p:cNvSpPr/>
          <p:nvPr/>
        </p:nvSpPr>
        <p:spPr>
          <a:xfrm>
            <a:off x="15215173" y="31295397"/>
            <a:ext cx="14567935" cy="2677656"/>
          </a:xfrm>
          <a:prstGeom prst="rect">
            <a:avLst/>
          </a:prstGeom>
        </p:spPr>
        <p:txBody>
          <a:bodyPr wrap="square">
            <a:spAutoFit/>
          </a:bodyPr>
          <a:lstStyle/>
          <a:p>
            <a:pPr algn="just">
              <a:spcAft>
                <a:spcPts val="0"/>
              </a:spcAft>
            </a:pPr>
            <a:r>
              <a:rPr lang="en-US" sz="2800" dirty="0" smtClean="0">
                <a:latin typeface="Times New Roman" charset="0"/>
                <a:ea typeface="Calibri" charset="0"/>
              </a:rPr>
              <a:t>From </a:t>
            </a:r>
            <a:r>
              <a:rPr lang="en-US" sz="2800" b="1" u="sng" dirty="0">
                <a:latin typeface="Times New Roman" charset="0"/>
                <a:ea typeface="Calibri" charset="0"/>
              </a:rPr>
              <a:t>viable </a:t>
            </a:r>
            <a:r>
              <a:rPr lang="en-US" sz="2800" b="1" u="sng" dirty="0" smtClean="0">
                <a:latin typeface="Times New Roman" charset="0"/>
                <a:ea typeface="Calibri" charset="0"/>
              </a:rPr>
              <a:t>count</a:t>
            </a:r>
            <a:r>
              <a:rPr lang="en-US" sz="2800" dirty="0" smtClean="0">
                <a:latin typeface="Times New Roman" charset="0"/>
                <a:ea typeface="Calibri" charset="0"/>
              </a:rPr>
              <a:t>, </a:t>
            </a:r>
            <a:r>
              <a:rPr lang="en-US" sz="2800" dirty="0">
                <a:latin typeface="Times New Roman" charset="0"/>
                <a:ea typeface="Calibri" charset="0"/>
              </a:rPr>
              <a:t>it is possible to notice that</a:t>
            </a:r>
            <a:r>
              <a:rPr lang="en-US" sz="2800" dirty="0" smtClean="0">
                <a:latin typeface="Times New Roman" charset="0"/>
                <a:ea typeface="Calibri" charset="0"/>
              </a:rPr>
              <a:t>:</a:t>
            </a:r>
          </a:p>
          <a:p>
            <a:pPr marL="571500" indent="-571500" algn="just">
              <a:spcAft>
                <a:spcPts val="0"/>
              </a:spcAft>
              <a:buFontTx/>
              <a:buChar char="-"/>
            </a:pPr>
            <a:r>
              <a:rPr lang="en-US" sz="2800" dirty="0" smtClean="0">
                <a:latin typeface="Times New Roman" charset="0"/>
                <a:ea typeface="Calibri" charset="0"/>
              </a:rPr>
              <a:t>Antibacterial effect against </a:t>
            </a:r>
            <a:r>
              <a:rPr lang="en-US" sz="2800" dirty="0">
                <a:latin typeface="Times New Roman" charset="0"/>
                <a:ea typeface="Calibri" charset="0"/>
              </a:rPr>
              <a:t>Staphylococcus </a:t>
            </a:r>
            <a:r>
              <a:rPr lang="en-US" sz="2800" dirty="0" smtClean="0">
                <a:latin typeface="Times New Roman" charset="0"/>
                <a:ea typeface="Calibri" charset="0"/>
              </a:rPr>
              <a:t>Aureus S.235 is more evident and still present after 3 days</a:t>
            </a:r>
          </a:p>
          <a:p>
            <a:pPr marL="571500" indent="-571500" algn="just">
              <a:spcAft>
                <a:spcPts val="0"/>
              </a:spcAft>
              <a:buFontTx/>
              <a:buChar char="-"/>
            </a:pPr>
            <a:r>
              <a:rPr lang="en-US" sz="2800" dirty="0" smtClean="0">
                <a:latin typeface="Times New Roman" charset="0"/>
                <a:ea typeface="Calibri" charset="0"/>
              </a:rPr>
              <a:t>Survival rate increases after 3 days of soaking against MRSA and SOM1, suggesting that ions probably created some compounds with other elements present in the medium which are not able to act against these bacteria strains.</a:t>
            </a:r>
            <a:endParaRPr lang="it-IT" sz="2800" dirty="0">
              <a:latin typeface="Times New Roman" charset="0"/>
              <a:ea typeface="Calibri" charset="0"/>
            </a:endParaRPr>
          </a:p>
        </p:txBody>
      </p:sp>
      <p:pic>
        <p:nvPicPr>
          <p:cNvPr id="15" name="Immagine 14"/>
          <p:cNvPicPr>
            <a:picLocks noChangeAspect="1"/>
          </p:cNvPicPr>
          <p:nvPr/>
        </p:nvPicPr>
        <p:blipFill rotWithShape="1">
          <a:blip r:embed="rId13"/>
          <a:srcRect t="39528" b="38188"/>
          <a:stretch/>
        </p:blipFill>
        <p:spPr>
          <a:xfrm>
            <a:off x="1155565" y="1512076"/>
            <a:ext cx="4102235" cy="914152"/>
          </a:xfrm>
          <a:prstGeom prst="rect">
            <a:avLst/>
          </a:prstGeom>
        </p:spPr>
      </p:pic>
      <p:graphicFrame>
        <p:nvGraphicFramePr>
          <p:cNvPr id="78" name="Grafico 77"/>
          <p:cNvGraphicFramePr>
            <a:graphicFrameLocks/>
          </p:cNvGraphicFramePr>
          <p:nvPr>
            <p:extLst>
              <p:ext uri="{D42A27DB-BD31-4B8C-83A1-F6EECF244321}">
                <p14:modId xmlns:p14="http://schemas.microsoft.com/office/powerpoint/2010/main" val="311939534"/>
              </p:ext>
            </p:extLst>
          </p:nvPr>
        </p:nvGraphicFramePr>
        <p:xfrm>
          <a:off x="15201362" y="28302553"/>
          <a:ext cx="4724937" cy="3013318"/>
        </p:xfrm>
        <a:graphic>
          <a:graphicData uri="http://schemas.openxmlformats.org/drawingml/2006/chart">
            <c:chart xmlns:c="http://schemas.openxmlformats.org/drawingml/2006/chart" xmlns:r="http://schemas.openxmlformats.org/officeDocument/2006/relationships" r:id="rId14"/>
          </a:graphicData>
        </a:graphic>
      </p:graphicFrame>
      <p:graphicFrame>
        <p:nvGraphicFramePr>
          <p:cNvPr id="82" name="Grafico 81"/>
          <p:cNvGraphicFramePr>
            <a:graphicFrameLocks/>
          </p:cNvGraphicFramePr>
          <p:nvPr>
            <p:extLst>
              <p:ext uri="{D42A27DB-BD31-4B8C-83A1-F6EECF244321}">
                <p14:modId xmlns:p14="http://schemas.microsoft.com/office/powerpoint/2010/main" val="723208074"/>
              </p:ext>
            </p:extLst>
          </p:nvPr>
        </p:nvGraphicFramePr>
        <p:xfrm>
          <a:off x="20118595" y="28312288"/>
          <a:ext cx="4723200" cy="3016800"/>
        </p:xfrm>
        <a:graphic>
          <a:graphicData uri="http://schemas.openxmlformats.org/drawingml/2006/chart">
            <c:chart xmlns:c="http://schemas.openxmlformats.org/drawingml/2006/chart" xmlns:r="http://schemas.openxmlformats.org/officeDocument/2006/relationships" r:id="rId15"/>
          </a:graphicData>
        </a:graphic>
      </p:graphicFrame>
      <p:graphicFrame>
        <p:nvGraphicFramePr>
          <p:cNvPr id="83" name="Grafico 82"/>
          <p:cNvGraphicFramePr>
            <a:graphicFrameLocks/>
          </p:cNvGraphicFramePr>
          <p:nvPr>
            <p:extLst>
              <p:ext uri="{D42A27DB-BD31-4B8C-83A1-F6EECF244321}">
                <p14:modId xmlns:p14="http://schemas.microsoft.com/office/powerpoint/2010/main" val="904604496"/>
              </p:ext>
            </p:extLst>
          </p:nvPr>
        </p:nvGraphicFramePr>
        <p:xfrm>
          <a:off x="25056308" y="28302553"/>
          <a:ext cx="4726800" cy="3026535"/>
        </p:xfrm>
        <a:graphic>
          <a:graphicData uri="http://schemas.openxmlformats.org/drawingml/2006/chart">
            <c:chart xmlns:c="http://schemas.openxmlformats.org/drawingml/2006/chart" xmlns:r="http://schemas.openxmlformats.org/officeDocument/2006/relationships" r:id="rId16"/>
          </a:graphicData>
        </a:graphic>
      </p:graphicFrame>
      <p:pic>
        <p:nvPicPr>
          <p:cNvPr id="84" name="Immagine 83"/>
          <p:cNvPicPr>
            <a:picLocks noChangeAspect="1"/>
          </p:cNvPicPr>
          <p:nvPr/>
        </p:nvPicPr>
        <p:blipFill>
          <a:blip r:embed="rId17"/>
          <a:stretch>
            <a:fillRect/>
          </a:stretch>
        </p:blipFill>
        <p:spPr>
          <a:xfrm>
            <a:off x="17527694" y="7858281"/>
            <a:ext cx="5558901" cy="3810982"/>
          </a:xfrm>
          <a:prstGeom prst="rect">
            <a:avLst/>
          </a:prstGeom>
          <a:ln>
            <a:solidFill>
              <a:schemeClr val="accent6">
                <a:lumMod val="75000"/>
              </a:schemeClr>
            </a:solidFill>
          </a:ln>
        </p:spPr>
      </p:pic>
      <p:pic>
        <p:nvPicPr>
          <p:cNvPr id="27" name="Immagine 26"/>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4614721" y="7919513"/>
            <a:ext cx="5351823" cy="3749749"/>
          </a:xfrm>
          <a:prstGeom prst="rect">
            <a:avLst/>
          </a:prstGeom>
        </p:spPr>
      </p:pic>
      <p:sp>
        <p:nvSpPr>
          <p:cNvPr id="85" name="CasellaDiTesto 84"/>
          <p:cNvSpPr txBox="1"/>
          <p:nvPr/>
        </p:nvSpPr>
        <p:spPr>
          <a:xfrm>
            <a:off x="25003216" y="7292994"/>
            <a:ext cx="4779892" cy="523220"/>
          </a:xfrm>
          <a:prstGeom prst="rect">
            <a:avLst/>
          </a:prstGeom>
          <a:noFill/>
          <a:ln>
            <a:noFill/>
          </a:ln>
        </p:spPr>
        <p:txBody>
          <a:bodyPr wrap="square" rtlCol="0">
            <a:spAutoFit/>
          </a:bodyPr>
          <a:lstStyle/>
          <a:p>
            <a:r>
              <a:rPr lang="en-GB" sz="2800" dirty="0" smtClean="0">
                <a:latin typeface="Times New Roman" charset="0"/>
                <a:ea typeface="Times New Roman" charset="0"/>
                <a:cs typeface="Times New Roman" charset="0"/>
              </a:rPr>
              <a:t>2) </a:t>
            </a:r>
            <a:r>
              <a:rPr lang="en-GB" sz="2800" u="sng" dirty="0" smtClean="0">
                <a:latin typeface="Times New Roman" charset="0"/>
                <a:ea typeface="Times New Roman" charset="0"/>
                <a:cs typeface="Times New Roman" charset="0"/>
              </a:rPr>
              <a:t>Viable count test</a:t>
            </a:r>
          </a:p>
        </p:txBody>
      </p:sp>
      <p:cxnSp>
        <p:nvCxnSpPr>
          <p:cNvPr id="86" name="Connettore 1 85"/>
          <p:cNvCxnSpPr/>
          <p:nvPr/>
        </p:nvCxnSpPr>
        <p:spPr>
          <a:xfrm flipH="1">
            <a:off x="12796860" y="6917396"/>
            <a:ext cx="0" cy="2926358"/>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graphicFrame>
        <p:nvGraphicFramePr>
          <p:cNvPr id="87" name="Tabella 86"/>
          <p:cNvGraphicFramePr>
            <a:graphicFrameLocks noGrp="1"/>
          </p:cNvGraphicFramePr>
          <p:nvPr>
            <p:extLst>
              <p:ext uri="{D42A27DB-BD31-4B8C-83A1-F6EECF244321}">
                <p14:modId xmlns:p14="http://schemas.microsoft.com/office/powerpoint/2010/main" val="245446074"/>
              </p:ext>
            </p:extLst>
          </p:nvPr>
        </p:nvGraphicFramePr>
        <p:xfrm>
          <a:off x="19884867" y="21092538"/>
          <a:ext cx="5512481" cy="2889283"/>
        </p:xfrm>
        <a:graphic>
          <a:graphicData uri="http://schemas.openxmlformats.org/drawingml/2006/table">
            <a:tbl>
              <a:tblPr firstRow="1" bandRow="1">
                <a:tableStyleId>{5C22544A-7EE6-4342-B048-85BDC9FD1C3A}</a:tableStyleId>
              </a:tblPr>
              <a:tblGrid>
                <a:gridCol w="1833616"/>
                <a:gridCol w="959418"/>
                <a:gridCol w="1167094"/>
                <a:gridCol w="1552353"/>
              </a:tblGrid>
              <a:tr h="558773">
                <a:tc>
                  <a:txBody>
                    <a:bodyPr/>
                    <a:lstStyle/>
                    <a:p>
                      <a:pPr algn="ctr">
                        <a:lnSpc>
                          <a:spcPct val="115000"/>
                        </a:lnSpc>
                        <a:spcAft>
                          <a:spcPts val="0"/>
                        </a:spcAft>
                      </a:pPr>
                      <a:r>
                        <a:rPr lang="it-IT" sz="1600" kern="1200" dirty="0" smtClean="0">
                          <a:solidFill>
                            <a:schemeClr val="bg1"/>
                          </a:solidFill>
                          <a:latin typeface="Times New Roman" charset="0"/>
                          <a:ea typeface="Times New Roman" charset="0"/>
                          <a:cs typeface="Times New Roman" charset="0"/>
                        </a:rPr>
                        <a:t>Sample</a:t>
                      </a:r>
                      <a:endParaRPr lang="it-IT" sz="1600" kern="1200" dirty="0">
                        <a:solidFill>
                          <a:schemeClr val="bg1"/>
                        </a:solidFill>
                        <a:latin typeface="Times New Roman" charset="0"/>
                        <a:ea typeface="Times New Roman" charset="0"/>
                        <a:cs typeface="Times New Roman" charset="0"/>
                      </a:endParaRPr>
                    </a:p>
                  </a:txBody>
                  <a:tcPr marL="68580" marR="68580" marT="0" marB="0" anchor="ctr"/>
                </a:tc>
                <a:tc>
                  <a:txBody>
                    <a:bodyPr/>
                    <a:lstStyle/>
                    <a:p>
                      <a:pPr algn="ctr">
                        <a:lnSpc>
                          <a:spcPct val="115000"/>
                        </a:lnSpc>
                        <a:spcAft>
                          <a:spcPts val="0"/>
                        </a:spcAft>
                      </a:pPr>
                      <a:r>
                        <a:rPr lang="it-IT" sz="1600" kern="1200" dirty="0" err="1">
                          <a:solidFill>
                            <a:schemeClr val="bg1"/>
                          </a:solidFill>
                          <a:latin typeface="Times New Roman" charset="0"/>
                          <a:ea typeface="Times New Roman" charset="0"/>
                          <a:cs typeface="Times New Roman" charset="0"/>
                        </a:rPr>
                        <a:t>Pore</a:t>
                      </a:r>
                      <a:r>
                        <a:rPr lang="it-IT" sz="1600" kern="1200" dirty="0">
                          <a:solidFill>
                            <a:schemeClr val="bg1"/>
                          </a:solidFill>
                          <a:latin typeface="Times New Roman" charset="0"/>
                          <a:ea typeface="Times New Roman" charset="0"/>
                          <a:cs typeface="Times New Roman" charset="0"/>
                        </a:rPr>
                        <a:t> </a:t>
                      </a:r>
                      <a:r>
                        <a:rPr lang="it-IT" sz="1600" kern="1200" dirty="0" err="1">
                          <a:solidFill>
                            <a:schemeClr val="bg1"/>
                          </a:solidFill>
                          <a:latin typeface="Times New Roman" charset="0"/>
                          <a:ea typeface="Times New Roman" charset="0"/>
                          <a:cs typeface="Times New Roman" charset="0"/>
                        </a:rPr>
                        <a:t>size</a:t>
                      </a:r>
                      <a:r>
                        <a:rPr lang="it-IT" sz="1600" kern="1200" dirty="0">
                          <a:solidFill>
                            <a:schemeClr val="bg1"/>
                          </a:solidFill>
                          <a:latin typeface="Times New Roman" charset="0"/>
                          <a:ea typeface="Times New Roman" charset="0"/>
                          <a:cs typeface="Times New Roman" charset="0"/>
                        </a:rPr>
                        <a:t> (nm)</a:t>
                      </a:r>
                    </a:p>
                  </a:txBody>
                  <a:tcPr marL="68580" marR="68580" marT="0" marB="0" anchor="ctr"/>
                </a:tc>
                <a:tc>
                  <a:txBody>
                    <a:bodyPr/>
                    <a:lstStyle/>
                    <a:p>
                      <a:pPr algn="ctr">
                        <a:lnSpc>
                          <a:spcPct val="115000"/>
                        </a:lnSpc>
                        <a:spcAft>
                          <a:spcPts val="0"/>
                        </a:spcAft>
                      </a:pPr>
                      <a:r>
                        <a:rPr lang="en-GB" sz="1600" kern="1200" dirty="0" smtClean="0">
                          <a:solidFill>
                            <a:schemeClr val="bg1"/>
                          </a:solidFill>
                          <a:latin typeface="Times New Roman" charset="0"/>
                          <a:ea typeface="Times New Roman" charset="0"/>
                          <a:cs typeface="Times New Roman" charset="0"/>
                        </a:rPr>
                        <a:t>Surface area - BET (m</a:t>
                      </a:r>
                      <a:r>
                        <a:rPr lang="en-GB" sz="1600" kern="1200" baseline="30000" dirty="0" smtClean="0">
                          <a:solidFill>
                            <a:schemeClr val="bg1"/>
                          </a:solidFill>
                          <a:latin typeface="Times New Roman" charset="0"/>
                          <a:ea typeface="Times New Roman" charset="0"/>
                          <a:cs typeface="Times New Roman" charset="0"/>
                        </a:rPr>
                        <a:t>2</a:t>
                      </a:r>
                      <a:r>
                        <a:rPr lang="en-GB" sz="1600" kern="1200" dirty="0" smtClean="0">
                          <a:solidFill>
                            <a:schemeClr val="bg1"/>
                          </a:solidFill>
                          <a:latin typeface="Times New Roman" charset="0"/>
                          <a:ea typeface="Times New Roman" charset="0"/>
                          <a:cs typeface="Times New Roman" charset="0"/>
                        </a:rPr>
                        <a:t>/g</a:t>
                      </a:r>
                      <a:r>
                        <a:rPr lang="en-GB" sz="1600" kern="1200" dirty="0">
                          <a:solidFill>
                            <a:schemeClr val="bg1"/>
                          </a:solidFill>
                          <a:latin typeface="Times New Roman" charset="0"/>
                          <a:ea typeface="Times New Roman" charset="0"/>
                          <a:cs typeface="Times New Roman" charset="0"/>
                        </a:rPr>
                        <a:t>)</a:t>
                      </a:r>
                      <a:endParaRPr lang="it-IT" sz="1600" kern="1200" dirty="0">
                        <a:solidFill>
                          <a:schemeClr val="bg1"/>
                        </a:solidFill>
                        <a:latin typeface="Times New Roman" charset="0"/>
                        <a:ea typeface="Times New Roman" charset="0"/>
                        <a:cs typeface="Times New Roman" charset="0"/>
                      </a:endParaRPr>
                    </a:p>
                  </a:txBody>
                  <a:tcPr marL="68580" marR="68580" marT="0" marB="0" anchor="ctr"/>
                </a:tc>
                <a:tc>
                  <a:txBody>
                    <a:bodyPr/>
                    <a:lstStyle/>
                    <a:p>
                      <a:pPr algn="ctr">
                        <a:lnSpc>
                          <a:spcPct val="115000"/>
                        </a:lnSpc>
                        <a:spcAft>
                          <a:spcPts val="0"/>
                        </a:spcAft>
                      </a:pPr>
                      <a:r>
                        <a:rPr lang="en-GB" sz="1600" kern="1200" dirty="0" smtClean="0">
                          <a:solidFill>
                            <a:schemeClr val="bg1"/>
                          </a:solidFill>
                          <a:latin typeface="Times New Roman" charset="0"/>
                          <a:ea typeface="Times New Roman" charset="0"/>
                          <a:cs typeface="Times New Roman" charset="0"/>
                        </a:rPr>
                        <a:t>Pore volume (cc/g</a:t>
                      </a:r>
                      <a:r>
                        <a:rPr lang="en-GB" sz="1600" kern="1200" dirty="0">
                          <a:solidFill>
                            <a:schemeClr val="bg1"/>
                          </a:solidFill>
                          <a:latin typeface="Times New Roman" charset="0"/>
                          <a:ea typeface="Times New Roman" charset="0"/>
                          <a:cs typeface="Times New Roman" charset="0"/>
                        </a:rPr>
                        <a:t>)</a:t>
                      </a:r>
                      <a:endParaRPr lang="it-IT" sz="1600" kern="1200" dirty="0">
                        <a:solidFill>
                          <a:schemeClr val="bg1"/>
                        </a:solidFill>
                        <a:latin typeface="Times New Roman" charset="0"/>
                        <a:ea typeface="Times New Roman" charset="0"/>
                        <a:cs typeface="Times New Roman" charset="0"/>
                      </a:endParaRPr>
                    </a:p>
                  </a:txBody>
                  <a:tcPr marL="68580" marR="68580" marT="0" marB="0" anchor="ctr"/>
                </a:tc>
              </a:tr>
              <a:tr h="565502">
                <a:tc>
                  <a:txBody>
                    <a:bodyPr/>
                    <a:lstStyle/>
                    <a:p>
                      <a:pPr algn="ctr">
                        <a:spcAft>
                          <a:spcPts val="0"/>
                        </a:spcAft>
                      </a:pPr>
                      <a:r>
                        <a:rPr lang="en-US" sz="1600" kern="1200" dirty="0" smtClean="0">
                          <a:solidFill>
                            <a:schemeClr val="dk1"/>
                          </a:solidFill>
                          <a:latin typeface="Times New Roman" charset="0"/>
                          <a:ea typeface="Times New Roman" charset="0"/>
                          <a:cs typeface="Times New Roman" charset="0"/>
                        </a:rPr>
                        <a:t>Ce US 2% MTG</a:t>
                      </a:r>
                      <a:endParaRPr lang="it-IT" sz="1600" kern="1200" dirty="0">
                        <a:solidFill>
                          <a:schemeClr val="dk1"/>
                        </a:solidFill>
                        <a:latin typeface="Times New Roman" charset="0"/>
                        <a:ea typeface="Times New Roman" charset="0"/>
                        <a:cs typeface="Times New Roman" charset="0"/>
                      </a:endParaRPr>
                    </a:p>
                  </a:txBody>
                  <a:tcPr marL="68580" marR="68580" marT="0" marB="0" anchor="ctr"/>
                </a:tc>
                <a:tc>
                  <a:txBody>
                    <a:bodyPr/>
                    <a:lstStyle/>
                    <a:p>
                      <a:pPr algn="ctr">
                        <a:spcAft>
                          <a:spcPts val="0"/>
                        </a:spcAft>
                      </a:pPr>
                      <a:r>
                        <a:rPr lang="it-IT" sz="1600" kern="1200" dirty="0" smtClean="0">
                          <a:solidFill>
                            <a:schemeClr val="dk1"/>
                          </a:solidFill>
                          <a:latin typeface="Times New Roman" charset="0"/>
                          <a:ea typeface="Times New Roman" charset="0"/>
                          <a:cs typeface="Times New Roman" charset="0"/>
                        </a:rPr>
                        <a:t>5.7</a:t>
                      </a:r>
                      <a:endParaRPr lang="it-IT" sz="1600" kern="1200" dirty="0">
                        <a:solidFill>
                          <a:schemeClr val="dk1"/>
                        </a:solidFill>
                        <a:latin typeface="Times New Roman" charset="0"/>
                        <a:ea typeface="Times New Roman" charset="0"/>
                        <a:cs typeface="Times New Roman" charset="0"/>
                      </a:endParaRPr>
                    </a:p>
                  </a:txBody>
                  <a:tcPr marL="68580" marR="68580" marT="0" marB="0" anchor="ctr"/>
                </a:tc>
                <a:tc>
                  <a:txBody>
                    <a:bodyPr/>
                    <a:lstStyle/>
                    <a:p>
                      <a:pPr algn="ctr">
                        <a:spcAft>
                          <a:spcPts val="0"/>
                        </a:spcAft>
                      </a:pPr>
                      <a:r>
                        <a:rPr lang="it-IT" sz="1600" kern="1200" dirty="0" smtClean="0">
                          <a:solidFill>
                            <a:schemeClr val="dk1"/>
                          </a:solidFill>
                          <a:latin typeface="Times New Roman" charset="0"/>
                          <a:ea typeface="Times New Roman" charset="0"/>
                          <a:cs typeface="Times New Roman" charset="0"/>
                        </a:rPr>
                        <a:t>505</a:t>
                      </a:r>
                      <a:endParaRPr lang="it-IT" sz="1600" kern="1200" dirty="0">
                        <a:solidFill>
                          <a:schemeClr val="dk1"/>
                        </a:solidFill>
                        <a:latin typeface="Times New Roman" charset="0"/>
                        <a:ea typeface="Times New Roman" charset="0"/>
                        <a:cs typeface="Times New Roman" charset="0"/>
                      </a:endParaRPr>
                    </a:p>
                  </a:txBody>
                  <a:tcPr anchor="ctr"/>
                </a:tc>
                <a:tc>
                  <a:txBody>
                    <a:bodyPr/>
                    <a:lstStyle/>
                    <a:p>
                      <a:pPr algn="ctr"/>
                      <a:r>
                        <a:rPr lang="it-IT" sz="1600" kern="1200" dirty="0" smtClean="0">
                          <a:solidFill>
                            <a:schemeClr val="dk1"/>
                          </a:solidFill>
                          <a:latin typeface="Times New Roman" charset="0"/>
                          <a:ea typeface="Times New Roman" charset="0"/>
                          <a:cs typeface="Times New Roman" charset="0"/>
                        </a:rPr>
                        <a:t>0.6 </a:t>
                      </a:r>
                      <a:endParaRPr lang="it-IT" sz="1600" kern="1200" dirty="0">
                        <a:solidFill>
                          <a:schemeClr val="dk1"/>
                        </a:solidFill>
                        <a:latin typeface="Times New Roman" charset="0"/>
                        <a:ea typeface="Times New Roman" charset="0"/>
                        <a:cs typeface="Times New Roman" charset="0"/>
                      </a:endParaRPr>
                    </a:p>
                  </a:txBody>
                  <a:tcPr anchor="ctr"/>
                </a:tc>
              </a:tr>
              <a:tr h="443232">
                <a:tc>
                  <a:txBody>
                    <a:bodyPr/>
                    <a:lstStyle/>
                    <a:p>
                      <a:pPr algn="ctr">
                        <a:spcAft>
                          <a:spcPts val="0"/>
                        </a:spcAft>
                      </a:pPr>
                      <a:r>
                        <a:rPr lang="en-US" sz="1600" kern="1200" dirty="0" smtClean="0">
                          <a:solidFill>
                            <a:schemeClr val="dk1"/>
                          </a:solidFill>
                          <a:latin typeface="Times New Roman" charset="0"/>
                          <a:ea typeface="Times New Roman" charset="0"/>
                          <a:cs typeface="Times New Roman" charset="0"/>
                        </a:rPr>
                        <a:t>Cu US 2% MTG</a:t>
                      </a:r>
                      <a:endParaRPr lang="it-IT" sz="1600" kern="1200" dirty="0">
                        <a:solidFill>
                          <a:schemeClr val="dk1"/>
                        </a:solidFill>
                        <a:latin typeface="Times New Roman" charset="0"/>
                        <a:ea typeface="Times New Roman" charset="0"/>
                        <a:cs typeface="Times New Roman" charset="0"/>
                      </a:endParaRPr>
                    </a:p>
                  </a:txBody>
                  <a:tcPr marL="68580" marR="68580" marT="0" marB="0" anchor="ctr"/>
                </a:tc>
                <a:tc>
                  <a:txBody>
                    <a:bodyPr/>
                    <a:lstStyle/>
                    <a:p>
                      <a:pPr algn="ctr"/>
                      <a:r>
                        <a:rPr lang="it-IT" sz="1600" kern="1200" dirty="0" smtClean="0">
                          <a:solidFill>
                            <a:schemeClr val="dk1"/>
                          </a:solidFill>
                          <a:latin typeface="Times New Roman" charset="0"/>
                          <a:ea typeface="Times New Roman" charset="0"/>
                          <a:cs typeface="Times New Roman" charset="0"/>
                        </a:rPr>
                        <a:t>4</a:t>
                      </a: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600" kern="1200" dirty="0" smtClean="0">
                          <a:solidFill>
                            <a:schemeClr val="dk1"/>
                          </a:solidFill>
                          <a:latin typeface="Times New Roman" charset="0"/>
                          <a:ea typeface="Times New Roman" charset="0"/>
                          <a:cs typeface="Times New Roman" charset="0"/>
                        </a:rPr>
                        <a:t>535</a:t>
                      </a:r>
                    </a:p>
                  </a:txBody>
                  <a:tcPr marL="68580" marR="68580" marT="0" marB="0" anchor="ctr"/>
                </a:tc>
                <a:tc>
                  <a:txBody>
                    <a:bodyPr/>
                    <a:lstStyle/>
                    <a:p>
                      <a:pPr algn="ctr"/>
                      <a:r>
                        <a:rPr lang="it-IT" sz="1600" kern="1200" dirty="0" smtClean="0">
                          <a:solidFill>
                            <a:schemeClr val="dk1"/>
                          </a:solidFill>
                          <a:latin typeface="Times New Roman" charset="0"/>
                          <a:ea typeface="Times New Roman" charset="0"/>
                          <a:cs typeface="Times New Roman" charset="0"/>
                        </a:rPr>
                        <a:t>0.5</a:t>
                      </a:r>
                      <a:endParaRPr lang="it-IT" sz="1600" kern="1200" dirty="0">
                        <a:solidFill>
                          <a:schemeClr val="dk1"/>
                        </a:solidFill>
                        <a:latin typeface="Times New Roman" charset="0"/>
                        <a:ea typeface="Times New Roman" charset="0"/>
                        <a:cs typeface="Times New Roman" charset="0"/>
                      </a:endParaRPr>
                    </a:p>
                  </a:txBody>
                  <a:tcPr anchor="ctr"/>
                </a:tc>
              </a:tr>
              <a:tr h="580786">
                <a:tc>
                  <a:txBody>
                    <a:bodyPr/>
                    <a:lstStyle/>
                    <a:p>
                      <a:pPr algn="ctr">
                        <a:spcAft>
                          <a:spcPts val="0"/>
                        </a:spcAft>
                      </a:pPr>
                      <a:r>
                        <a:rPr lang="it-IT" sz="1600" kern="1200" dirty="0" smtClean="0">
                          <a:solidFill>
                            <a:schemeClr val="dk1"/>
                          </a:solidFill>
                          <a:latin typeface="Times New Roman" charset="0"/>
                          <a:ea typeface="Times New Roman" charset="0"/>
                          <a:cs typeface="Times New Roman" charset="0"/>
                        </a:rPr>
                        <a:t>Ce SD 2% MTG</a:t>
                      </a:r>
                      <a:endParaRPr lang="it-IT" sz="1600" kern="1200" dirty="0">
                        <a:solidFill>
                          <a:schemeClr val="dk1"/>
                        </a:solidFill>
                        <a:latin typeface="Times New Roman" charset="0"/>
                        <a:ea typeface="Times New Roman" charset="0"/>
                        <a:cs typeface="Times New Roman" charset="0"/>
                      </a:endParaRPr>
                    </a:p>
                  </a:txBody>
                  <a:tcPr marL="68580" marR="68580" marT="0" marB="0" anchor="ctr"/>
                </a:tc>
                <a:tc>
                  <a:txBody>
                    <a:bodyPr/>
                    <a:lstStyle/>
                    <a:p>
                      <a:pPr algn="ctr">
                        <a:lnSpc>
                          <a:spcPct val="115000"/>
                        </a:lnSpc>
                        <a:spcAft>
                          <a:spcPts val="0"/>
                        </a:spcAft>
                      </a:pPr>
                      <a:r>
                        <a:rPr lang="en-GB" sz="1600" kern="1200" dirty="0" smtClean="0">
                          <a:solidFill>
                            <a:schemeClr val="dk1"/>
                          </a:solidFill>
                          <a:latin typeface="Times New Roman" charset="0"/>
                          <a:ea typeface="Times New Roman" charset="0"/>
                          <a:cs typeface="Times New Roman" charset="0"/>
                        </a:rPr>
                        <a:t>8.7</a:t>
                      </a:r>
                      <a:endParaRPr lang="it-IT" sz="1600" kern="1200" dirty="0">
                        <a:solidFill>
                          <a:schemeClr val="dk1"/>
                        </a:solidFill>
                        <a:latin typeface="Times New Roman" charset="0"/>
                        <a:ea typeface="Times New Roman" charset="0"/>
                        <a:cs typeface="Times New Roman" charset="0"/>
                      </a:endParaRPr>
                    </a:p>
                  </a:txBody>
                  <a:tcPr marL="68580" marR="68580" marT="0" marB="0" anchor="ctr"/>
                </a:tc>
                <a:tc>
                  <a:txBody>
                    <a:bodyPr/>
                    <a:lstStyle/>
                    <a:p>
                      <a:pPr algn="ctr">
                        <a:lnSpc>
                          <a:spcPct val="115000"/>
                        </a:lnSpc>
                        <a:spcAft>
                          <a:spcPts val="0"/>
                        </a:spcAft>
                      </a:pPr>
                      <a:r>
                        <a:rPr lang="en-GB" sz="1600" kern="1200" dirty="0" smtClean="0">
                          <a:solidFill>
                            <a:schemeClr val="dk1"/>
                          </a:solidFill>
                          <a:latin typeface="Times New Roman" charset="0"/>
                          <a:ea typeface="Times New Roman" charset="0"/>
                          <a:cs typeface="Times New Roman" charset="0"/>
                        </a:rPr>
                        <a:t>470</a:t>
                      </a:r>
                      <a:endParaRPr lang="it-IT" sz="1600" kern="1200" dirty="0">
                        <a:solidFill>
                          <a:schemeClr val="dk1"/>
                        </a:solidFill>
                        <a:latin typeface="Times New Roman" charset="0"/>
                        <a:ea typeface="Times New Roman" charset="0"/>
                        <a:cs typeface="Times New Roman" charset="0"/>
                      </a:endParaRPr>
                    </a:p>
                  </a:txBody>
                  <a:tcPr marL="68580" marR="68580" marT="0" marB="0" anchor="ctr"/>
                </a:tc>
                <a:tc>
                  <a:txBody>
                    <a:bodyPr/>
                    <a:lstStyle/>
                    <a:p>
                      <a:pPr algn="ctr">
                        <a:lnSpc>
                          <a:spcPct val="115000"/>
                        </a:lnSpc>
                        <a:spcAft>
                          <a:spcPts val="0"/>
                        </a:spcAft>
                      </a:pPr>
                      <a:r>
                        <a:rPr lang="en-GB" sz="1600" kern="1200" dirty="0" smtClean="0">
                          <a:solidFill>
                            <a:schemeClr val="dk1"/>
                          </a:solidFill>
                          <a:latin typeface="Times New Roman" charset="0"/>
                          <a:ea typeface="Times New Roman" charset="0"/>
                          <a:cs typeface="Times New Roman" charset="0"/>
                        </a:rPr>
                        <a:t>0.6</a:t>
                      </a:r>
                      <a:endParaRPr lang="it-IT" sz="1600" kern="1200" dirty="0">
                        <a:solidFill>
                          <a:schemeClr val="dk1"/>
                        </a:solidFill>
                        <a:latin typeface="Times New Roman" charset="0"/>
                        <a:ea typeface="Times New Roman" charset="0"/>
                        <a:cs typeface="Times New Roman" charset="0"/>
                      </a:endParaRPr>
                    </a:p>
                  </a:txBody>
                  <a:tcPr marL="68580" marR="68580" marT="0" marB="0" anchor="ctr"/>
                </a:tc>
              </a:tr>
              <a:tr h="458515">
                <a:tc>
                  <a:txBody>
                    <a:bodyPr/>
                    <a:lstStyle/>
                    <a:p>
                      <a:pPr algn="ctr">
                        <a:spcAft>
                          <a:spcPts val="0"/>
                        </a:spcAft>
                      </a:pPr>
                      <a:r>
                        <a:rPr lang="it-IT" sz="1600" kern="1200" dirty="0" smtClean="0">
                          <a:solidFill>
                            <a:schemeClr val="dk1"/>
                          </a:solidFill>
                          <a:latin typeface="Times New Roman" charset="0"/>
                          <a:ea typeface="Times New Roman" charset="0"/>
                          <a:cs typeface="Times New Roman" charset="0"/>
                        </a:rPr>
                        <a:t>Cu SD 2% MTG</a:t>
                      </a:r>
                      <a:endParaRPr lang="it-IT" sz="1600" kern="1200" dirty="0">
                        <a:solidFill>
                          <a:schemeClr val="dk1"/>
                        </a:solidFill>
                        <a:latin typeface="Times New Roman" charset="0"/>
                        <a:ea typeface="Times New Roman" charset="0"/>
                        <a:cs typeface="Times New Roman" charset="0"/>
                      </a:endParaRPr>
                    </a:p>
                  </a:txBody>
                  <a:tcPr marL="68580" marR="68580" marT="0" marB="0" anchor="ctr"/>
                </a:tc>
                <a:tc>
                  <a:txBody>
                    <a:bodyPr/>
                    <a:lstStyle/>
                    <a:p>
                      <a:pPr algn="ctr">
                        <a:lnSpc>
                          <a:spcPct val="115000"/>
                        </a:lnSpc>
                        <a:spcAft>
                          <a:spcPts val="0"/>
                        </a:spcAft>
                      </a:pPr>
                      <a:r>
                        <a:rPr lang="en-GB" sz="1600" kern="1200" dirty="0" smtClean="0">
                          <a:solidFill>
                            <a:schemeClr val="dk1"/>
                          </a:solidFill>
                          <a:latin typeface="Times New Roman" charset="0"/>
                          <a:ea typeface="Times New Roman" charset="0"/>
                          <a:cs typeface="Times New Roman" charset="0"/>
                        </a:rPr>
                        <a:t>5.5</a:t>
                      </a:r>
                      <a:endParaRPr lang="it-IT" sz="1600" kern="1200" dirty="0">
                        <a:solidFill>
                          <a:schemeClr val="dk1"/>
                        </a:solidFill>
                        <a:latin typeface="Times New Roman" charset="0"/>
                        <a:ea typeface="Times New Roman" charset="0"/>
                        <a:cs typeface="Times New Roman" charset="0"/>
                      </a:endParaRPr>
                    </a:p>
                  </a:txBody>
                  <a:tcPr marL="68580" marR="68580" marT="0" marB="0" anchor="ctr"/>
                </a:tc>
                <a:tc>
                  <a:txBody>
                    <a:bodyPr/>
                    <a:lstStyle/>
                    <a:p>
                      <a:pPr algn="ctr">
                        <a:lnSpc>
                          <a:spcPct val="115000"/>
                        </a:lnSpc>
                        <a:spcAft>
                          <a:spcPts val="0"/>
                        </a:spcAft>
                      </a:pPr>
                      <a:r>
                        <a:rPr lang="en-GB" sz="1600" kern="1200" dirty="0" smtClean="0">
                          <a:solidFill>
                            <a:schemeClr val="dk1"/>
                          </a:solidFill>
                          <a:latin typeface="Times New Roman" charset="0"/>
                          <a:ea typeface="Times New Roman" charset="0"/>
                          <a:cs typeface="Times New Roman" charset="0"/>
                        </a:rPr>
                        <a:t>189</a:t>
                      </a:r>
                      <a:endParaRPr lang="it-IT" sz="1600" kern="1200" dirty="0">
                        <a:solidFill>
                          <a:schemeClr val="dk1"/>
                        </a:solidFill>
                        <a:latin typeface="Times New Roman" charset="0"/>
                        <a:ea typeface="Times New Roman" charset="0"/>
                        <a:cs typeface="Times New Roman" charset="0"/>
                      </a:endParaRPr>
                    </a:p>
                  </a:txBody>
                  <a:tcPr marL="68580" marR="68580" marT="0" marB="0" anchor="ctr"/>
                </a:tc>
                <a:tc>
                  <a:txBody>
                    <a:bodyPr/>
                    <a:lstStyle/>
                    <a:p>
                      <a:pPr algn="ctr">
                        <a:lnSpc>
                          <a:spcPct val="115000"/>
                        </a:lnSpc>
                        <a:spcAft>
                          <a:spcPts val="0"/>
                        </a:spcAft>
                      </a:pPr>
                      <a:r>
                        <a:rPr lang="en-GB" sz="1600" kern="1200" dirty="0" smtClean="0">
                          <a:solidFill>
                            <a:schemeClr val="dk1"/>
                          </a:solidFill>
                          <a:latin typeface="Times New Roman" charset="0"/>
                          <a:ea typeface="Times New Roman" charset="0"/>
                          <a:cs typeface="Times New Roman" charset="0"/>
                        </a:rPr>
                        <a:t>0.3</a:t>
                      </a:r>
                      <a:endParaRPr lang="it-IT" sz="1600" kern="1200" dirty="0">
                        <a:solidFill>
                          <a:schemeClr val="dk1"/>
                        </a:solidFill>
                        <a:latin typeface="Times New Roman" charset="0"/>
                        <a:ea typeface="Times New Roman" charset="0"/>
                        <a:cs typeface="Times New Roman" charset="0"/>
                      </a:endParaRPr>
                    </a:p>
                  </a:txBody>
                  <a:tcPr marL="68580" marR="68580" marT="0" marB="0" anchor="ctr"/>
                </a:tc>
              </a:tr>
            </a:tbl>
          </a:graphicData>
        </a:graphic>
      </p:graphicFrame>
      <p:sp>
        <p:nvSpPr>
          <p:cNvPr id="88" name="CasellaDiTesto 87"/>
          <p:cNvSpPr txBox="1"/>
          <p:nvPr/>
        </p:nvSpPr>
        <p:spPr>
          <a:xfrm>
            <a:off x="20547924" y="11629521"/>
            <a:ext cx="4656612" cy="584775"/>
          </a:xfrm>
          <a:prstGeom prst="rect">
            <a:avLst/>
          </a:prstGeom>
          <a:noFill/>
        </p:spPr>
        <p:txBody>
          <a:bodyPr wrap="square" rtlCol="0">
            <a:spAutoFit/>
          </a:bodyPr>
          <a:lstStyle/>
          <a:p>
            <a:pPr algn="ctr"/>
            <a:r>
              <a:rPr lang="en-GB" sz="3200" b="1" u="sng" dirty="0" smtClean="0">
                <a:latin typeface="Times New Roman" charset="0"/>
                <a:ea typeface="Times New Roman" charset="0"/>
                <a:cs typeface="Times New Roman" charset="0"/>
              </a:rPr>
              <a:t>Nanoparticles</a:t>
            </a:r>
            <a:endParaRPr lang="en-GB" sz="3200" b="1" u="sng" dirty="0">
              <a:latin typeface="Times New Roman" charset="0"/>
              <a:ea typeface="Times New Roman" charset="0"/>
              <a:cs typeface="Times New Roman" charset="0"/>
            </a:endParaRPr>
          </a:p>
        </p:txBody>
      </p:sp>
      <p:pic>
        <p:nvPicPr>
          <p:cNvPr id="11" name="Immagine 10"/>
          <p:cNvPicPr>
            <a:picLocks noChangeAspect="1"/>
          </p:cNvPicPr>
          <p:nvPr/>
        </p:nvPicPr>
        <p:blipFill>
          <a:blip r:embed="rId19"/>
          <a:stretch>
            <a:fillRect/>
          </a:stretch>
        </p:blipFill>
        <p:spPr>
          <a:xfrm>
            <a:off x="21212711" y="24538138"/>
            <a:ext cx="8450262" cy="3766266"/>
          </a:xfrm>
          <a:prstGeom prst="rect">
            <a:avLst/>
          </a:prstGeom>
        </p:spPr>
      </p:pic>
      <p:sp>
        <p:nvSpPr>
          <p:cNvPr id="79" name="Rettangolo 78"/>
          <p:cNvSpPr/>
          <p:nvPr/>
        </p:nvSpPr>
        <p:spPr>
          <a:xfrm>
            <a:off x="21212712" y="24535751"/>
            <a:ext cx="8628790" cy="3619261"/>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Immagine 15"/>
          <p:cNvPicPr>
            <a:picLocks noChangeAspect="1"/>
          </p:cNvPicPr>
          <p:nvPr/>
        </p:nvPicPr>
        <p:blipFill>
          <a:blip r:embed="rId20"/>
          <a:stretch>
            <a:fillRect/>
          </a:stretch>
        </p:blipFill>
        <p:spPr>
          <a:xfrm>
            <a:off x="21408013" y="13975245"/>
            <a:ext cx="8249226" cy="4640190"/>
          </a:xfrm>
          <a:prstGeom prst="rect">
            <a:avLst/>
          </a:prstGeom>
          <a:ln>
            <a:solidFill>
              <a:srgbClr val="FF0000"/>
            </a:solidFill>
          </a:ln>
        </p:spPr>
      </p:pic>
    </p:spTree>
    <p:extLst>
      <p:ext uri="{BB962C8B-B14F-4D97-AF65-F5344CB8AC3E}">
        <p14:creationId xmlns:p14="http://schemas.microsoft.com/office/powerpoint/2010/main" val="81009423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5513</TotalTime>
  <Words>925</Words>
  <Application>Microsoft Macintosh PowerPoint</Application>
  <PresentationFormat>Personalizzato</PresentationFormat>
  <Paragraphs>138</Paragraphs>
  <Slides>1</Slides>
  <Notes>1</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vt:i4>
      </vt:variant>
    </vt:vector>
  </HeadingPairs>
  <TitlesOfParts>
    <vt:vector size="10" baseType="lpstr">
      <vt:lpstr>Arial</vt:lpstr>
      <vt:lpstr>Calibri</vt:lpstr>
      <vt:lpstr>Calibri Light</vt:lpstr>
      <vt:lpstr>Courier New</vt:lpstr>
      <vt:lpstr>MS Mincho</vt:lpstr>
      <vt:lpstr>MS PGothic</vt:lpstr>
      <vt:lpstr>Times New Roman</vt:lpstr>
      <vt:lpstr>Wingdings</vt:lpstr>
      <vt:lpstr>Tema di Office</vt:lpstr>
      <vt:lpstr>Presentazione di PowerPoint</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Utente di Microsoft Office</dc:creator>
  <cp:lastModifiedBy>Utente di Microsoft Office</cp:lastModifiedBy>
  <cp:revision>142</cp:revision>
  <cp:lastPrinted>2017-09-14T12:17:58Z</cp:lastPrinted>
  <dcterms:created xsi:type="dcterms:W3CDTF">2017-09-05T09:59:36Z</dcterms:created>
  <dcterms:modified xsi:type="dcterms:W3CDTF">2017-09-14T14:18:55Z</dcterms:modified>
</cp:coreProperties>
</file>