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ppt/charts/chart1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3.xml" ContentType="application/vnd.openxmlformats-officedocument.presentationml.notesSlide+xml"/>
  <Override PartName="/ppt/charts/chart16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85" r:id="rId4"/>
    <p:sldId id="271" r:id="rId5"/>
    <p:sldId id="272" r:id="rId6"/>
    <p:sldId id="273" r:id="rId7"/>
    <p:sldId id="277" r:id="rId8"/>
    <p:sldId id="287" r:id="rId9"/>
    <p:sldId id="289" r:id="rId10"/>
    <p:sldId id="290" r:id="rId11"/>
    <p:sldId id="288" r:id="rId12"/>
    <p:sldId id="278" r:id="rId13"/>
    <p:sldId id="260" r:id="rId14"/>
    <p:sldId id="284" r:id="rId15"/>
    <p:sldId id="291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9D36"/>
    <a:srgbClr val="AC1500"/>
    <a:srgbClr val="182780"/>
    <a:srgbClr val="FD67D3"/>
    <a:srgbClr val="4CB77D"/>
    <a:srgbClr val="12D5DF"/>
    <a:srgbClr val="FC9C14"/>
    <a:srgbClr val="2033A5"/>
    <a:srgbClr val="2F46CD"/>
    <a:srgbClr val="344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5"/>
    <p:restoredTop sz="94666"/>
  </p:normalViewPr>
  <p:slideViewPr>
    <p:cSldViewPr snapToGrid="0" snapToObjects="1">
      <p:cViewPr>
        <p:scale>
          <a:sx n="110" d="100"/>
          <a:sy n="110" d="100"/>
        </p:scale>
        <p:origin x="896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3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lessandrabari/Google%20Drive/MOZART/RAME/Rame%20SD%202%25/BET/MTG_SD_Cu2%25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/Users\alessandrabari\Downloads\Sr4%25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lessandrabari/Dropbox/Sheffield/test%20antibatterici/viable%20count/riassunto%20valori_argento.xlsx" TargetMode="External"/><Relationship Id="rId4" Type="http://schemas.openxmlformats.org/officeDocument/2006/relationships/chartUserShapes" Target="../drawings/drawing1.xml"/><Relationship Id="rId1" Type="http://schemas.microsoft.com/office/2011/relationships/chartStyle" Target="style6.xml"/><Relationship Id="rId2" Type="http://schemas.microsoft.com/office/2011/relationships/chartColorStyle" Target="colors6.xml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oleObject" Target="file:////Users/alessandrabari/Dropbox/Sheffield/test%20antibatterici/viable%20count/riassunto%20valori_argento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file:////Users\alessandrabari\Downloads\Sr4%25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file:////Users\alessandrabari\Downloads\Sr4%25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oleObject" Target="file:////Users\alessandrabari\Downloads\Sr4%25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oleObject" Target="file:////Users\alessandrabari\Downloads\Sr4%2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lessandrabari/Google%20Drive/MOZART/RAME/Rame%20SD%202%25/BET/MTG_SD_Cu2%25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\alessandrabari\Downloads\Sr4%2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lessandrabari/Google%20Drive/MOZART/RAME/Rame%20SG%202%20%25/BET/MTG_Cu2%25_SG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lessandrabari/Google%20Drive/MOZART/RAME/Rame%20SG%202%20%25/BET/MTG_Cu2%25_SG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\alessandrabari\Downloads\Sr4%2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\alessandrabari\Desktop\Ag0.1S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\alessandrabari\Downloads\Sr4%2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\alessandrabari\Downloads\Sr4%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256996245101"/>
          <c:y val="0.0541308563846075"/>
          <c:w val="0.731475674196431"/>
          <c:h val="0.796377223309018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Foglio1!$A$1:$A$53</c:f>
              <c:numCache>
                <c:formatCode>General</c:formatCode>
                <c:ptCount val="53"/>
                <c:pt idx="0">
                  <c:v>0.0052044193350479</c:v>
                </c:pt>
                <c:pt idx="1">
                  <c:v>0.00706341444849406</c:v>
                </c:pt>
                <c:pt idx="2">
                  <c:v>0.0092438192441484</c:v>
                </c:pt>
                <c:pt idx="3">
                  <c:v>0.0100998306274414</c:v>
                </c:pt>
                <c:pt idx="4">
                  <c:v>0.0308166482835464</c:v>
                </c:pt>
                <c:pt idx="5">
                  <c:v>0.0498486510963532</c:v>
                </c:pt>
                <c:pt idx="6">
                  <c:v>0.0701832584329726</c:v>
                </c:pt>
                <c:pt idx="7">
                  <c:v>0.0906899489935028</c:v>
                </c:pt>
                <c:pt idx="8">
                  <c:v>0.0997692666851056</c:v>
                </c:pt>
                <c:pt idx="9">
                  <c:v>0.125199708606841</c:v>
                </c:pt>
                <c:pt idx="10">
                  <c:v>0.149936112531216</c:v>
                </c:pt>
                <c:pt idx="11">
                  <c:v>0.17544196341845</c:v>
                </c:pt>
                <c:pt idx="12">
                  <c:v>0.200238667185573</c:v>
                </c:pt>
                <c:pt idx="13">
                  <c:v>0.225671271894138</c:v>
                </c:pt>
                <c:pt idx="14">
                  <c:v>0.251238271617228</c:v>
                </c:pt>
                <c:pt idx="15">
                  <c:v>0.277896880943756</c:v>
                </c:pt>
                <c:pt idx="16">
                  <c:v>0.30131789796118</c:v>
                </c:pt>
                <c:pt idx="17">
                  <c:v>0.33448189596414</c:v>
                </c:pt>
                <c:pt idx="18">
                  <c:v>0.366532705413171</c:v>
                </c:pt>
                <c:pt idx="19">
                  <c:v>0.40009521484375</c:v>
                </c:pt>
                <c:pt idx="20">
                  <c:v>0.433812308253918</c:v>
                </c:pt>
                <c:pt idx="21">
                  <c:v>0.467234486826566</c:v>
                </c:pt>
                <c:pt idx="22">
                  <c:v>0.501285854018143</c:v>
                </c:pt>
                <c:pt idx="23">
                  <c:v>0.533615851234039</c:v>
                </c:pt>
                <c:pt idx="24">
                  <c:v>0.567205184229857</c:v>
                </c:pt>
                <c:pt idx="25">
                  <c:v>0.59971111599511</c:v>
                </c:pt>
                <c:pt idx="26">
                  <c:v>0.633269569400174</c:v>
                </c:pt>
                <c:pt idx="27">
                  <c:v>0.665145087394508</c:v>
                </c:pt>
                <c:pt idx="28">
                  <c:v>0.698572093848124</c:v>
                </c:pt>
                <c:pt idx="29">
                  <c:v>0.735076871036236</c:v>
                </c:pt>
                <c:pt idx="30">
                  <c:v>0.777160674600384</c:v>
                </c:pt>
                <c:pt idx="31">
                  <c:v>0.808995067638688</c:v>
                </c:pt>
                <c:pt idx="32">
                  <c:v>0.844570088372821</c:v>
                </c:pt>
                <c:pt idx="33">
                  <c:v>0.878326940786638</c:v>
                </c:pt>
                <c:pt idx="34">
                  <c:v>0.901156844177687</c:v>
                </c:pt>
                <c:pt idx="35">
                  <c:v>0.951277666363606</c:v>
                </c:pt>
                <c:pt idx="36">
                  <c:v>0.989521812952658</c:v>
                </c:pt>
                <c:pt idx="37">
                  <c:v>0.989521812952658</c:v>
                </c:pt>
                <c:pt idx="38">
                  <c:v>0.939966962747366</c:v>
                </c:pt>
                <c:pt idx="39">
                  <c:v>0.889560514817325</c:v>
                </c:pt>
                <c:pt idx="40">
                  <c:v>0.838770527865286</c:v>
                </c:pt>
                <c:pt idx="41">
                  <c:v>0.801471436234815</c:v>
                </c:pt>
                <c:pt idx="42">
                  <c:v>0.7509651951856</c:v>
                </c:pt>
                <c:pt idx="43">
                  <c:v>0.703583836721987</c:v>
                </c:pt>
                <c:pt idx="44">
                  <c:v>0.645143061193874</c:v>
                </c:pt>
                <c:pt idx="45">
                  <c:v>0.586138944965949</c:v>
                </c:pt>
                <c:pt idx="46">
                  <c:v>0.548567243071966</c:v>
                </c:pt>
                <c:pt idx="47">
                  <c:v>0.49919648335046</c:v>
                </c:pt>
                <c:pt idx="48">
                  <c:v>0.446888651503068</c:v>
                </c:pt>
                <c:pt idx="49">
                  <c:v>0.395842132777661</c:v>
                </c:pt>
                <c:pt idx="50">
                  <c:v>0.29819575646648</c:v>
                </c:pt>
                <c:pt idx="51">
                  <c:v>0.199142162601735</c:v>
                </c:pt>
                <c:pt idx="52">
                  <c:v>0.099830458085084</c:v>
                </c:pt>
              </c:numCache>
            </c:numRef>
          </c:xVal>
          <c:yVal>
            <c:numRef>
              <c:f>Foglio1!$B$1:$B$53</c:f>
              <c:numCache>
                <c:formatCode>General</c:formatCode>
                <c:ptCount val="53"/>
                <c:pt idx="0">
                  <c:v>33.56392739721447</c:v>
                </c:pt>
                <c:pt idx="1">
                  <c:v>35.37780823251619</c:v>
                </c:pt>
                <c:pt idx="2">
                  <c:v>37.0289875100684</c:v>
                </c:pt>
                <c:pt idx="3">
                  <c:v>37.57130898666355</c:v>
                </c:pt>
                <c:pt idx="4">
                  <c:v>45.25724904246231</c:v>
                </c:pt>
                <c:pt idx="5">
                  <c:v>49.1329503598072</c:v>
                </c:pt>
                <c:pt idx="6">
                  <c:v>52.22252607533291</c:v>
                </c:pt>
                <c:pt idx="7">
                  <c:v>54.76962546192444</c:v>
                </c:pt>
                <c:pt idx="8">
                  <c:v>55.78227947135992</c:v>
                </c:pt>
                <c:pt idx="9">
                  <c:v>58.35337227482258</c:v>
                </c:pt>
                <c:pt idx="10">
                  <c:v>60.58830779417634</c:v>
                </c:pt>
                <c:pt idx="11">
                  <c:v>62.7269767618946</c:v>
                </c:pt>
                <c:pt idx="12">
                  <c:v>64.68243111682901</c:v>
                </c:pt>
                <c:pt idx="13">
                  <c:v>66.62931182429939</c:v>
                </c:pt>
                <c:pt idx="14">
                  <c:v>68.52688156014598</c:v>
                </c:pt>
                <c:pt idx="15">
                  <c:v>70.47744821800735</c:v>
                </c:pt>
                <c:pt idx="16">
                  <c:v>72.23533705991078</c:v>
                </c:pt>
                <c:pt idx="17">
                  <c:v>74.76281474146397</c:v>
                </c:pt>
                <c:pt idx="18">
                  <c:v>77.32168933408251</c:v>
                </c:pt>
                <c:pt idx="19">
                  <c:v>80.23637259745688</c:v>
                </c:pt>
                <c:pt idx="20">
                  <c:v>83.33865029955473</c:v>
                </c:pt>
                <c:pt idx="21">
                  <c:v>86.62181397981478</c:v>
                </c:pt>
                <c:pt idx="22">
                  <c:v>90.11103089434694</c:v>
                </c:pt>
                <c:pt idx="23">
                  <c:v>93.44890803904034</c:v>
                </c:pt>
                <c:pt idx="24">
                  <c:v>97.00935316477897</c:v>
                </c:pt>
                <c:pt idx="25">
                  <c:v>100.9088825908921</c:v>
                </c:pt>
                <c:pt idx="26">
                  <c:v>106.1273379935593</c:v>
                </c:pt>
                <c:pt idx="27">
                  <c:v>113.8994232065618</c:v>
                </c:pt>
                <c:pt idx="28">
                  <c:v>127.4972544995596</c:v>
                </c:pt>
                <c:pt idx="29">
                  <c:v>145.6297390045158</c:v>
                </c:pt>
                <c:pt idx="30">
                  <c:v>157.199536786503</c:v>
                </c:pt>
                <c:pt idx="31">
                  <c:v>159.6980325559278</c:v>
                </c:pt>
                <c:pt idx="32">
                  <c:v>160.9518509284966</c:v>
                </c:pt>
                <c:pt idx="33">
                  <c:v>161.8574521996104</c:v>
                </c:pt>
                <c:pt idx="34">
                  <c:v>162.3927973256955</c:v>
                </c:pt>
                <c:pt idx="35">
                  <c:v>163.5776444291122</c:v>
                </c:pt>
                <c:pt idx="36">
                  <c:v>165.5381446726271</c:v>
                </c:pt>
                <c:pt idx="37">
                  <c:v>165.5381446726271</c:v>
                </c:pt>
                <c:pt idx="38">
                  <c:v>163.3579804047712</c:v>
                </c:pt>
                <c:pt idx="39">
                  <c:v>162.3856135597912</c:v>
                </c:pt>
                <c:pt idx="40">
                  <c:v>161.6319725878722</c:v>
                </c:pt>
                <c:pt idx="41">
                  <c:v>161.1149383152096</c:v>
                </c:pt>
                <c:pt idx="42">
                  <c:v>160.345957704752</c:v>
                </c:pt>
                <c:pt idx="43">
                  <c:v>157.7577212697201</c:v>
                </c:pt>
                <c:pt idx="44">
                  <c:v>140.8445635687357</c:v>
                </c:pt>
                <c:pt idx="45">
                  <c:v>126.5864286013411</c:v>
                </c:pt>
                <c:pt idx="46">
                  <c:v>122.5336515147742</c:v>
                </c:pt>
                <c:pt idx="47">
                  <c:v>119.0730288902659</c:v>
                </c:pt>
                <c:pt idx="48">
                  <c:v>90.99714725311353</c:v>
                </c:pt>
                <c:pt idx="49">
                  <c:v>80.29894341562398</c:v>
                </c:pt>
                <c:pt idx="50">
                  <c:v>72.13370891152046</c:v>
                </c:pt>
                <c:pt idx="51">
                  <c:v>64.77552523522553</c:v>
                </c:pt>
                <c:pt idx="52">
                  <c:v>55.98387478254703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91512976"/>
        <c:axId val="-1850182656"/>
      </c:scatterChart>
      <c:valAx>
        <c:axId val="-1891512976"/>
        <c:scaling>
          <c:orientation val="minMax"/>
          <c:max val="1.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it-IT" sz="1200" dirty="0" err="1" smtClean="0"/>
                  <a:t>P</a:t>
                </a:r>
                <a:r>
                  <a:rPr lang="it-IT" sz="1200" dirty="0" smtClean="0"/>
                  <a:t>/P</a:t>
                </a:r>
                <a:r>
                  <a:rPr lang="it-IT" sz="1200" baseline="-25000" dirty="0" smtClean="0"/>
                  <a:t>0</a:t>
                </a:r>
                <a:endParaRPr lang="it-IT" sz="1200" baseline="-250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1850182656"/>
        <c:crosses val="autoZero"/>
        <c:crossBetween val="midCat"/>
      </c:valAx>
      <c:valAx>
        <c:axId val="-1850182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it-IT" sz="1400"/>
                  <a:t>Volume (cm</a:t>
                </a:r>
                <a:r>
                  <a:rPr lang="it-IT" sz="1400" baseline="30000"/>
                  <a:t>3</a:t>
                </a:r>
                <a:r>
                  <a:rPr lang="it-IT" sz="1400"/>
                  <a:t>/g)</a:t>
                </a:r>
              </a:p>
            </c:rich>
          </c:tx>
          <c:layout>
            <c:manualLayout>
              <c:xMode val="edge"/>
              <c:yMode val="edge"/>
              <c:x val="0.0205085725368395"/>
              <c:y val="0.23167995293960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it-IT"/>
          </a:p>
        </c:txPr>
        <c:crossAx val="-18915129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16.48259999999973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16.74259999999988</c:v>
                </c:pt>
                <c:pt idx="519">
                  <c:v>16.7556</c:v>
                </c:pt>
                <c:pt idx="520">
                  <c:v>16.76859999999985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16.98959999999985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17.26259999999985</c:v>
                </c:pt>
                <c:pt idx="559">
                  <c:v>17.2756</c:v>
                </c:pt>
                <c:pt idx="560">
                  <c:v>17.28859999999985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17.48359999999985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17.78259999999973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17.92559999999985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18.44559999999985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18.96559999999973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19.08259999999985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19.48559999999973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19.99259999999988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20.26559999999985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20.46059999999988</c:v>
                </c:pt>
                <c:pt idx="805">
                  <c:v>20.4736</c:v>
                </c:pt>
                <c:pt idx="806">
                  <c:v>20.48659999999985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20.78559999999985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20.92859999999988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20.98059999999985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21.42259999999985</c:v>
                </c:pt>
                <c:pt idx="879">
                  <c:v>21.4356</c:v>
                </c:pt>
                <c:pt idx="880">
                  <c:v>21.44859999999985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21.94259999999985</c:v>
                </c:pt>
                <c:pt idx="919">
                  <c:v>21.9556</c:v>
                </c:pt>
                <c:pt idx="920">
                  <c:v>21.96859999999973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22.08559999999988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22.46259999999973</c:v>
                </c:pt>
                <c:pt idx="959">
                  <c:v>22.4756</c:v>
                </c:pt>
                <c:pt idx="960">
                  <c:v>22.48859999999973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22.98259999999973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23.24259999999988</c:v>
                </c:pt>
                <c:pt idx="1019">
                  <c:v>23.2556</c:v>
                </c:pt>
                <c:pt idx="1020">
                  <c:v>23.26859999999985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23.48959999999985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23.76259999999985</c:v>
                </c:pt>
                <c:pt idx="1059">
                  <c:v>23.7756</c:v>
                </c:pt>
                <c:pt idx="1060">
                  <c:v>23.78859999999985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23.98359999999985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24.28259999999985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24.42559999999985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24.94559999999985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25.46559999999973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25.58259999999985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25.98559999999973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26.49259999999988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26.76559999999985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26.96059999999988</c:v>
                </c:pt>
                <c:pt idx="1305">
                  <c:v>26.9736</c:v>
                </c:pt>
                <c:pt idx="1306">
                  <c:v>26.98659999999985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27.28559999999985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27.42859999999988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27.48059999999985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27.92259999999985</c:v>
                </c:pt>
                <c:pt idx="1379">
                  <c:v>27.9356</c:v>
                </c:pt>
                <c:pt idx="1380">
                  <c:v>27.94859999999985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28.44259999999985</c:v>
                </c:pt>
                <c:pt idx="1419">
                  <c:v>28.4556</c:v>
                </c:pt>
                <c:pt idx="1420">
                  <c:v>28.46859999999973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28.58559999999988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28.96259999999973</c:v>
                </c:pt>
                <c:pt idx="1459">
                  <c:v>28.9756</c:v>
                </c:pt>
                <c:pt idx="1460">
                  <c:v>28.98859999999973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29.48259999999973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29.74259999999988</c:v>
                </c:pt>
                <c:pt idx="1519">
                  <c:v>29.7556</c:v>
                </c:pt>
                <c:pt idx="1520">
                  <c:v>29.76859999999985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29.98959999999985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30.26259999999985</c:v>
                </c:pt>
                <c:pt idx="1559">
                  <c:v>30.2756</c:v>
                </c:pt>
                <c:pt idx="1560">
                  <c:v>30.28859999999985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30.48359999999985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30.78259999999973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30.92559999999985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31.44559999999985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31.96559999999973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995.4266999999978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964.0541999999979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995.7676999999979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952.8675999999953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957.3621999999951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946.5576999999973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937.8206999999979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931.0579999999979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882.5572999999973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922.8592999999976</c:v>
                </c:pt>
                <c:pt idx="1557">
                  <c:v>925.1498</c:v>
                </c:pt>
                <c:pt idx="1558">
                  <c:v>886.8366999999973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890.4576999999954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930.3524999999962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925.1465999999979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869.6372999999978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889.3972999999976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858.8632999999978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865.3129999999979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815.3811999999979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799.4466999999976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780.0526999999976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796.4072999999976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824.8222999999953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754.4368999999979</c:v>
                </c:pt>
                <c:pt idx="1747">
                  <c:v>751.3317999999994</c:v>
                </c:pt>
                <c:pt idx="1748">
                  <c:v>774.3379999999976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784.1272999999979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745.5462999999977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773.3496999999979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686.3661999999956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727.3321999999957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720.0672999999954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698.8195999999979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643.4529999999977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705.4571999999957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718.0668999999979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608.4456999999979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634.0666999999976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651.0600999999979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655.9662999999954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627.3166999999976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611.0618999999979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601.8331999999979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612.9975999999979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563.5512999999976</c:v>
                </c:pt>
                <c:pt idx="2029">
                  <c:v>598.2561999999979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592.9352999999979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573.8502999999959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573.3091999999979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561.3471999999954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587.3262999999959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573.8522999999943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557.3626999999946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571.3263999999979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562.5072999999979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549.9302999999979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559.8349999999979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534.3456999999976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511.9101999999986</c:v>
                </c:pt>
                <c:pt idx="2287">
                  <c:v>529.0784</c:v>
                </c:pt>
                <c:pt idx="2288">
                  <c:v>556.9205999999979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492.9995999999986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501.5337999999986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508.2953999999986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533.3672999999942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550.8965999999979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496.9913999999971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516.4579999999976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528.3462999999953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517.0562999999976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499.4837999999986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552.7522999999979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526.1562999999979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471.9365999999971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514.6071999999979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489.4861999999971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507.5661999999986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488.5765999999986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470.0183999999986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485.2783999999986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574.3279999999977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506.0731999999986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493.5181999999986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488.9965999999971</c:v>
                </c:pt>
                <c:pt idx="2621">
                  <c:v>487.0163999999986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491.9207999999986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464.9381999999971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480.9960999999973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492.0919999999986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488.0369999999986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480.9187999999986</c:v>
                </c:pt>
                <c:pt idx="2723">
                  <c:v>476.0953999999986</c:v>
                </c:pt>
                <c:pt idx="2724">
                  <c:v>489.6073999999999</c:v>
                </c:pt>
                <c:pt idx="2725">
                  <c:v>466.9203999999986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472.9787999999986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476.7235999999986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484.5217999999986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475.7665999999986</c:v>
                </c:pt>
                <c:pt idx="2811">
                  <c:v>472.4841999999989</c:v>
                </c:pt>
                <c:pt idx="2812">
                  <c:v>464.7361999999971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435.4255999999986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471.6261999999986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437.4737999999986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460.9960999999973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428.3965999999986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431.7613999999986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458.7083999999986</c:v>
                </c:pt>
                <c:pt idx="2903">
                  <c:v>421.8437</c:v>
                </c:pt>
                <c:pt idx="2904">
                  <c:v>453.5283999999986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421.9103999999986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504.9685999999986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415.0335999999986</c:v>
                </c:pt>
                <c:pt idx="2920">
                  <c:v>443.7780999999989</c:v>
                </c:pt>
                <c:pt idx="2921">
                  <c:v>507.2905999999986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421.8111999999986</c:v>
                </c:pt>
                <c:pt idx="2932">
                  <c:v>419.0950999999989</c:v>
                </c:pt>
                <c:pt idx="2933">
                  <c:v>456.7185999999986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465.9291999999986</c:v>
                </c:pt>
                <c:pt idx="2940">
                  <c:v>448.2960999999973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433.3263999999986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449.0661999999986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422.6963999999986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469.4875999999986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450.2511999999986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434.5867999999986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453.2769999999986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452.9980999999973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443.2989999999986</c:v>
                </c:pt>
                <c:pt idx="3039">
                  <c:v>436.9264999999986</c:v>
                </c:pt>
                <c:pt idx="3040">
                  <c:v>424.2963999999973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446.0353999999986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447.7613999999986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423.4360999999973</c:v>
                </c:pt>
                <c:pt idx="3065">
                  <c:v>418.7671</c:v>
                </c:pt>
                <c:pt idx="3066">
                  <c:v>411.3313999999986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405.2835999999986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420.9223999999986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425.0335999999986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402.4860999999974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388.4721999999986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433.4051999999986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405.4367999999973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414.7255999999986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447.7905999999986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425.7285999999986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410.4273999999986</c:v>
                </c:pt>
                <c:pt idx="3203">
                  <c:v>399.8179</c:v>
                </c:pt>
                <c:pt idx="3204">
                  <c:v>415.3313999999986</c:v>
                </c:pt>
                <c:pt idx="3205">
                  <c:v>410.9932999999986</c:v>
                </c:pt>
                <c:pt idx="3206">
                  <c:v>410.4925999999986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406.7563999999986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419.7285999999986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407.5335999999986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429.7563999999986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428.4717999999986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400.9121999999986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402.4915999999973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383.8761999999986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410.9633999999986</c:v>
                </c:pt>
                <c:pt idx="3327">
                  <c:v>369.4855999999986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383.2835999999986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381.7817999999986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379.5713999999986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386.9875999999986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405.4481999999986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398.9289999999986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403.7289999999986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383.9871999999986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396.8213999999986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388.8981999999986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398.7769999999986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411.2357999999986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395.3261999999986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402.9153999999986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339.3231999999986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379.0967999999986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411.4221999999986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356.9531999999986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380.7255999999986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359.4771999999986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381.0061999999986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374.7991999999986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343.2905999999986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350.0337999999986</c:v>
                </c:pt>
                <c:pt idx="3676">
                  <c:v>345.9669999999986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341.2375999999986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366.5831999999986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319.4965999999971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342.4513999999986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356.9289999999986</c:v>
                </c:pt>
                <c:pt idx="3742">
                  <c:v>343.1988</c:v>
                </c:pt>
                <c:pt idx="3743">
                  <c:v>334.9761999999973</c:v>
                </c:pt>
                <c:pt idx="3744">
                  <c:v>325.4925999999986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379.3211999999986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340.9241999999986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332.4915999999973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334.4033999999986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339.7101999999986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347.4821999999986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328.2311999999971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360.4915999999973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324.2255999999986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363.2715999999986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345.9069999999986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314.7681999999986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324.3385999999986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336.2337999999986</c:v>
                </c:pt>
                <c:pt idx="4009">
                  <c:v>339.8809999999999</c:v>
                </c:pt>
                <c:pt idx="4010">
                  <c:v>343.2339999999986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351.7287999999986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320.7015999999986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363.2117999999986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350.9615999999986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341.4805999999986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334.8983999999986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301.2923999999986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312.4751999999986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321.7305999999986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344.0885999999986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331.7939999999986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312.0351999999986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328.9667999999986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324.2765999999986</c:v>
                </c:pt>
                <c:pt idx="4307">
                  <c:v>318.9213999999973</c:v>
                </c:pt>
                <c:pt idx="4308">
                  <c:v>297.9306</c:v>
                </c:pt>
                <c:pt idx="4309">
                  <c:v>290.8931999999986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330.4823999999986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303.9823999999986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306.8367999999986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331.7991999999986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326.7261999999973</c:v>
                </c:pt>
                <c:pt idx="4359">
                  <c:v>326.7511999999986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307.9213999999973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292.7269999999986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311.2751999999986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318.7731999999986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300.7255999999986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264.3315999999986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283.5269999999986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296.9977999999986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306.0951999999986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285.4255999999986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301.2939999999986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287.2939999999986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277.4383999999971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297.3861999999986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271.5351999999986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308.9312999999974</c:v>
                </c:pt>
                <c:pt idx="4673">
                  <c:v>284.6778</c:v>
                </c:pt>
                <c:pt idx="4674">
                  <c:v>287.4513999999986</c:v>
                </c:pt>
                <c:pt idx="4675">
                  <c:v>293.7092</c:v>
                </c:pt>
                <c:pt idx="4676">
                  <c:v>293.4155999999986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311.2133999999986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277.9787999999986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288.2665999999986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292.9364999999973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301.4189999999986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280.7963999999973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297.2961999999971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305.4161999999972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274.5935999999986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288.5265999999986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257.1911999999986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279.4941999999986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264.7285999999986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288.0231999999986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283.9717999999986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289.7135999999986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291.4803999999986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287.0267999999986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277.2131999999986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276.5283999999986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282.7663999999986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287.4313999999971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279.2751999999986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278.9995999999986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276.4281999999972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263.3261999999986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280.4719999999986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261.4343999999986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269.7311999999971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317.0163999999986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277.4017999999986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278.9161999999972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286.3213999999986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291.2973999999986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296.7361999999971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263.0833999999986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266.7217999999986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294.9313999999971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257.9017999999986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274.7289999999986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3715968"/>
        <c:axId val="-1884249264"/>
      </c:scatterChart>
      <c:valAx>
        <c:axId val="-1883715968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4249264"/>
        <c:crosses val="autoZero"/>
        <c:crossBetween val="midCat"/>
      </c:valAx>
      <c:valAx>
        <c:axId val="-18842492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715968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94678476316745"/>
          <c:y val="0.123909224901862"/>
          <c:w val="0.728109573831021"/>
          <c:h val="0.7680776876900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Ag2SD!$L$23</c:f>
              <c:strCache>
                <c:ptCount val="1"/>
                <c:pt idx="0">
                  <c:v>S. Aureus 235</c:v>
                </c:pt>
              </c:strCache>
            </c:strRef>
          </c:tx>
          <c:spPr>
            <a:solidFill>
              <a:schemeClr val="accent1"/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'S. 235'!$M$30</c:f>
              <c:numCache>
                <c:formatCode>General</c:formatCode>
                <c:ptCount val="1"/>
                <c:pt idx="0">
                  <c:v>0.0171428571428571</c:v>
                </c:pt>
              </c:numCache>
            </c:numRef>
          </c:val>
        </c:ser>
        <c:ser>
          <c:idx val="1"/>
          <c:order val="1"/>
          <c:tx>
            <c:strRef>
              <c:f>Ag2SD!$L$24</c:f>
              <c:strCache>
                <c:ptCount val="1"/>
                <c:pt idx="0">
                  <c:v>P. Aeruginosa SOM1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'SOM1'!$B$36</c:f>
              <c:numCache>
                <c:formatCode>0.00</c:formatCode>
                <c:ptCount val="1"/>
                <c:pt idx="0">
                  <c:v>0.0</c:v>
                </c:pt>
              </c:numCache>
            </c:numRef>
          </c:val>
        </c:ser>
        <c:ser>
          <c:idx val="2"/>
          <c:order val="2"/>
          <c:tx>
            <c:strRef>
              <c:f>Ag2SD!$L$25</c:f>
              <c:strCache>
                <c:ptCount val="1"/>
                <c:pt idx="0">
                  <c:v>MRSA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MRSA!$M$29</c:f>
              <c:numCache>
                <c:formatCode>0.00</c:formatCode>
                <c:ptCount val="1"/>
                <c:pt idx="0">
                  <c:v>0.0005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-1766136192"/>
        <c:axId val="-1766144320"/>
      </c:barChart>
      <c:catAx>
        <c:axId val="-1766136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66144320"/>
        <c:crosses val="autoZero"/>
        <c:auto val="1"/>
        <c:lblAlgn val="ctr"/>
        <c:lblOffset val="100"/>
        <c:noMultiLvlLbl val="0"/>
      </c:catAx>
      <c:valAx>
        <c:axId val="-1766144320"/>
        <c:scaling>
          <c:orientation val="minMax"/>
          <c:max val="10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Survival rate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66136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0425596486368852"/>
          <c:y val="0.00959675047364278"/>
          <c:w val="0.924014662243014"/>
          <c:h val="0.06168063459889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44847367052091"/>
          <c:y val="0.104305589559976"/>
          <c:w val="0.77707455486983"/>
          <c:h val="0.779913273664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Ag2SD!$L$23</c:f>
              <c:strCache>
                <c:ptCount val="1"/>
                <c:pt idx="0">
                  <c:v>S. Aureus 235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'S. 235'!$M$32</c:f>
              <c:numCache>
                <c:formatCode>General</c:formatCode>
                <c:ptCount val="1"/>
                <c:pt idx="0">
                  <c:v>1.17857142857143</c:v>
                </c:pt>
              </c:numCache>
            </c:numRef>
          </c:val>
        </c:ser>
        <c:ser>
          <c:idx val="1"/>
          <c:order val="1"/>
          <c:tx>
            <c:strRef>
              <c:f>'Ag0.1SG '!$L$24</c:f>
              <c:strCache>
                <c:ptCount val="1"/>
                <c:pt idx="0">
                  <c:v>P. Aeruginosa SOM1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'SOM1'!$B$38</c:f>
              <c:numCache>
                <c:formatCode>0.00</c:formatCode>
                <c:ptCount val="1"/>
                <c:pt idx="0">
                  <c:v>0.00065</c:v>
                </c:pt>
              </c:numCache>
            </c:numRef>
          </c:val>
        </c:ser>
        <c:ser>
          <c:idx val="2"/>
          <c:order val="2"/>
          <c:tx>
            <c:strRef>
              <c:f>'Ag0.1SG '!$L$25</c:f>
              <c:strCache>
                <c:ptCount val="1"/>
                <c:pt idx="0">
                  <c:v>MRSA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Ag2SD!$C$49</c:f>
              <c:strCache>
                <c:ptCount val="1"/>
                <c:pt idx="0">
                  <c:v>Suspension</c:v>
                </c:pt>
              </c:strCache>
            </c:strRef>
          </c:cat>
          <c:val>
            <c:numRef>
              <c:f>MRSA!$M$31</c:f>
              <c:numCache>
                <c:formatCode>0.00</c:formatCode>
                <c:ptCount val="1"/>
                <c:pt idx="0">
                  <c:v>3.0625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-1743550272"/>
        <c:axId val="-1742993056"/>
      </c:barChart>
      <c:catAx>
        <c:axId val="-174355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2993056"/>
        <c:crosses val="autoZero"/>
        <c:auto val="1"/>
        <c:lblAlgn val="ctr"/>
        <c:lblOffset val="100"/>
        <c:noMultiLvlLbl val="0"/>
      </c:catAx>
      <c:valAx>
        <c:axId val="-1742993056"/>
        <c:scaling>
          <c:orientation val="minMax"/>
          <c:max val="10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Survival rate [%]</a:t>
                </a:r>
              </a:p>
            </c:rich>
          </c:tx>
          <c:layout>
            <c:manualLayout>
              <c:xMode val="edge"/>
              <c:yMode val="edge"/>
              <c:x val="0.0"/>
              <c:y val="0.3235286451262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355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0378049703246554"/>
          <c:y val="0.0106551724137931"/>
          <c:w val="0.962195029675345"/>
          <c:h val="0.07759842519685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16.48259999999975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16.74259999999988</c:v>
                </c:pt>
                <c:pt idx="519">
                  <c:v>16.7556</c:v>
                </c:pt>
                <c:pt idx="520">
                  <c:v>16.76859999999987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16.98959999999987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17.26259999999987</c:v>
                </c:pt>
                <c:pt idx="559">
                  <c:v>17.2756</c:v>
                </c:pt>
                <c:pt idx="560">
                  <c:v>17.28859999999987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17.48359999999987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17.78259999999975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17.92559999999987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18.44559999999987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18.96559999999975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19.08259999999987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19.48559999999975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19.99259999999988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20.26559999999987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20.46059999999988</c:v>
                </c:pt>
                <c:pt idx="805">
                  <c:v>20.4736</c:v>
                </c:pt>
                <c:pt idx="806">
                  <c:v>20.48659999999987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20.78559999999987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20.92859999999988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20.98059999999987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21.42259999999987</c:v>
                </c:pt>
                <c:pt idx="879">
                  <c:v>21.4356</c:v>
                </c:pt>
                <c:pt idx="880">
                  <c:v>21.44859999999987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21.94259999999987</c:v>
                </c:pt>
                <c:pt idx="919">
                  <c:v>21.9556</c:v>
                </c:pt>
                <c:pt idx="920">
                  <c:v>21.96859999999975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22.08559999999988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22.46259999999975</c:v>
                </c:pt>
                <c:pt idx="959">
                  <c:v>22.4756</c:v>
                </c:pt>
                <c:pt idx="960">
                  <c:v>22.48859999999975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22.98259999999975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23.24259999999988</c:v>
                </c:pt>
                <c:pt idx="1019">
                  <c:v>23.2556</c:v>
                </c:pt>
                <c:pt idx="1020">
                  <c:v>23.26859999999987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23.48959999999987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23.76259999999987</c:v>
                </c:pt>
                <c:pt idx="1059">
                  <c:v>23.7756</c:v>
                </c:pt>
                <c:pt idx="1060">
                  <c:v>23.78859999999987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23.98359999999987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24.28259999999987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24.42559999999987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24.94559999999987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25.46559999999975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25.58259999999987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25.98559999999975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26.49259999999988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26.76559999999987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26.96059999999988</c:v>
                </c:pt>
                <c:pt idx="1305">
                  <c:v>26.9736</c:v>
                </c:pt>
                <c:pt idx="1306">
                  <c:v>26.98659999999987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27.28559999999987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27.42859999999988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27.48059999999987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27.92259999999987</c:v>
                </c:pt>
                <c:pt idx="1379">
                  <c:v>27.9356</c:v>
                </c:pt>
                <c:pt idx="1380">
                  <c:v>27.94859999999987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28.44259999999987</c:v>
                </c:pt>
                <c:pt idx="1419">
                  <c:v>28.4556</c:v>
                </c:pt>
                <c:pt idx="1420">
                  <c:v>28.46859999999975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28.58559999999988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28.96259999999975</c:v>
                </c:pt>
                <c:pt idx="1459">
                  <c:v>28.9756</c:v>
                </c:pt>
                <c:pt idx="1460">
                  <c:v>28.98859999999975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29.48259999999975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29.74259999999988</c:v>
                </c:pt>
                <c:pt idx="1519">
                  <c:v>29.7556</c:v>
                </c:pt>
                <c:pt idx="1520">
                  <c:v>29.76859999999987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29.98959999999987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30.26259999999987</c:v>
                </c:pt>
                <c:pt idx="1559">
                  <c:v>30.2756</c:v>
                </c:pt>
                <c:pt idx="1560">
                  <c:v>30.28859999999987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30.48359999999987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30.78259999999975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30.92559999999987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31.44559999999987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31.96559999999975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995.4266999999982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964.0541999999979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995.7676999999982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952.8675999999957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957.3621999999955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946.5576999999976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937.8206999999982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931.0579999999982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882.5572999999976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922.8592999999978</c:v>
                </c:pt>
                <c:pt idx="1557">
                  <c:v>925.1498</c:v>
                </c:pt>
                <c:pt idx="1558">
                  <c:v>886.8366999999976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890.4576999999958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930.3524999999964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925.1465999999979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869.6372999999982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889.3972999999978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858.8632999999982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865.3129999999982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815.3811999999979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799.4466999999978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780.0526999999978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796.4072999999978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824.8222999999957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754.4368999999979</c:v>
                </c:pt>
                <c:pt idx="1747">
                  <c:v>751.3317999999994</c:v>
                </c:pt>
                <c:pt idx="1748">
                  <c:v>774.3379999999978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784.1272999999982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773.3496999999982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720.0672999999958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723.8221999999962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698.8195999999979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718.0668999999979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608.4456999999982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634.0666999999978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651.0600999999979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655.9662999999958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627.3166999999978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611.0618999999979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601.8331999999979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612.9975999999979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563.5512999999978</c:v>
                </c:pt>
                <c:pt idx="2029">
                  <c:v>598.2561999999979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592.9352999999982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573.8502999999961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573.3091999999979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561.3471999999958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587.3262999999961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573.8522999999948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571.3263999999979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562.5072999999982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526.8615999999962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549.9302999999982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559.8349999999979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534.3456999999978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511.9101999999987</c:v>
                </c:pt>
                <c:pt idx="2287">
                  <c:v>529.0784</c:v>
                </c:pt>
                <c:pt idx="2288">
                  <c:v>556.9205999999979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492.9995999999987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501.5337999999987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508.2953999999987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533.3672999999947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550.8965999999979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496.9913999999973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516.4579999999978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528.3462999999957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517.0562999999978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499.4837999999987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552.7522999999982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526.1562999999982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471.9365999999973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514.6071999999979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489.4861999999973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507.5661999999987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488.5765999999987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470.0183999999987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485.2783999999987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502.4963999999972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506.0731999999987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493.5181999999987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488.9965999999973</c:v>
                </c:pt>
                <c:pt idx="2621">
                  <c:v>487.0163999999987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491.9207999999987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464.9381999999973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480.9960999999975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492.0919999999987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488.0369999999987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480.9187999999987</c:v>
                </c:pt>
                <c:pt idx="2723">
                  <c:v>476.0953999999987</c:v>
                </c:pt>
                <c:pt idx="2724">
                  <c:v>489.6073999999999</c:v>
                </c:pt>
                <c:pt idx="2725">
                  <c:v>466.9203999999987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472.9787999999987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476.7235999999987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484.5217999999987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475.7665999999987</c:v>
                </c:pt>
                <c:pt idx="2811">
                  <c:v>472.4841999999989</c:v>
                </c:pt>
                <c:pt idx="2812">
                  <c:v>464.7361999999973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435.4255999999987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471.6261999999987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437.4737999999987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460.9960999999975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428.3965999999987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431.7613999999987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458.7083999999987</c:v>
                </c:pt>
                <c:pt idx="2903">
                  <c:v>421.8437</c:v>
                </c:pt>
                <c:pt idx="2904">
                  <c:v>453.5283999999987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421.9103999999987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504.9685999999987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415.0335999999987</c:v>
                </c:pt>
                <c:pt idx="2920">
                  <c:v>443.7780999999989</c:v>
                </c:pt>
                <c:pt idx="2921">
                  <c:v>507.2905999999987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421.8111999999987</c:v>
                </c:pt>
                <c:pt idx="2932">
                  <c:v>419.0950999999989</c:v>
                </c:pt>
                <c:pt idx="2933">
                  <c:v>456.7185999999987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465.9291999999987</c:v>
                </c:pt>
                <c:pt idx="2940">
                  <c:v>448.2960999999975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433.3263999999987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449.0661999999987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422.6963999999987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469.4875999999987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450.2511999999987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434.5867999999987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453.2769999999987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452.9980999999975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443.2989999999987</c:v>
                </c:pt>
                <c:pt idx="3039">
                  <c:v>436.9264999999986</c:v>
                </c:pt>
                <c:pt idx="3040">
                  <c:v>424.2963999999975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446.0353999999987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447.7613999999987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423.4360999999975</c:v>
                </c:pt>
                <c:pt idx="3065">
                  <c:v>418.7671</c:v>
                </c:pt>
                <c:pt idx="3066">
                  <c:v>411.3313999999987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405.2835999999987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420.9223999999987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425.0335999999987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402.4860999999976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388.4721999999987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433.4051999999987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405.4367999999975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414.7255999999987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447.7905999999987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425.7285999999987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410.4273999999987</c:v>
                </c:pt>
                <c:pt idx="3203">
                  <c:v>399.8179</c:v>
                </c:pt>
                <c:pt idx="3204">
                  <c:v>415.3313999999987</c:v>
                </c:pt>
                <c:pt idx="3205">
                  <c:v>410.9932999999986</c:v>
                </c:pt>
                <c:pt idx="3206">
                  <c:v>410.4925999999987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406.7563999999987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419.7285999999987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407.5335999999987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429.7563999999987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428.4717999999987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400.9121999999987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402.4915999999975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383.8761999999987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410.9633999999987</c:v>
                </c:pt>
                <c:pt idx="3327">
                  <c:v>369.4855999999987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383.2835999999987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381.7817999999987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379.5713999999987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386.9875999999987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405.4481999999987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398.9289999999987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403.7289999999987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383.9871999999987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396.8213999999987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388.8981999999987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398.7769999999987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411.2357999999987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395.3261999999987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402.9153999999987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339.3231999999987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379.0967999999987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381.9311999999973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411.4221999999987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356.9531999999987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380.7255999999987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359.4771999999987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381.0061999999987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374.7991999999987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343.2905999999987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350.0337999999987</c:v>
                </c:pt>
                <c:pt idx="3676">
                  <c:v>345.9669999999987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341.2375999999987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366.5831999999987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319.4965999999973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342.4513999999987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356.9289999999987</c:v>
                </c:pt>
                <c:pt idx="3742">
                  <c:v>343.1988</c:v>
                </c:pt>
                <c:pt idx="3743">
                  <c:v>334.9761999999975</c:v>
                </c:pt>
                <c:pt idx="3744">
                  <c:v>325.4925999999987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379.3211999999987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340.9241999999987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332.4915999999975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334.4033999999987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339.7101999999987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347.4821999999987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328.2311999999973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360.4915999999975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324.2255999999987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363.2715999999987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344.9363999999973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345.9069999999987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314.7681999999987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324.3385999999987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336.2337999999987</c:v>
                </c:pt>
                <c:pt idx="4009">
                  <c:v>339.8809999999999</c:v>
                </c:pt>
                <c:pt idx="4010">
                  <c:v>343.2339999999987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351.7287999999987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320.7015999999987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363.2117999999987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350.9615999999987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341.4805999999987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334.8983999999987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301.2923999999987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312.4751999999987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321.7305999999987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344.0885999999987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331.7939999999987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312.0351999999987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328.9667999999987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324.2765999999987</c:v>
                </c:pt>
                <c:pt idx="4307">
                  <c:v>318.9213999999975</c:v>
                </c:pt>
                <c:pt idx="4308">
                  <c:v>297.9306</c:v>
                </c:pt>
                <c:pt idx="4309">
                  <c:v>290.8931999999987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330.4823999999987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303.9823999999987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306.8367999999987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331.7991999999987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326.7261999999975</c:v>
                </c:pt>
                <c:pt idx="4359">
                  <c:v>326.7511999999987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307.9213999999975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292.7269999999987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311.2751999999987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318.7731999999987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300.7255999999987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264.3315999999987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283.5269999999987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296.9977999999987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306.0951999999987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285.4255999999987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301.2939999999987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287.2939999999987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277.4383999999973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297.3861999999987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271.5351999999987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308.9312999999976</c:v>
                </c:pt>
                <c:pt idx="4673">
                  <c:v>284.6778</c:v>
                </c:pt>
                <c:pt idx="4674">
                  <c:v>287.4513999999987</c:v>
                </c:pt>
                <c:pt idx="4675">
                  <c:v>293.7092</c:v>
                </c:pt>
                <c:pt idx="4676">
                  <c:v>293.4155999999987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311.2133999999987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277.9787999999987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288.2665999999987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292.9364999999975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301.4189999999987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280.7963999999975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297.2961999999973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305.4161999999974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274.5935999999987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288.5265999999987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257.1911999999987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279.4941999999987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264.7285999999987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288.0231999999987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283.9717999999987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289.7135999999987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291.4803999999987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287.0267999999987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277.2131999999987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276.5283999999987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282.7663999999987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279.4911999999973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287.4313999999973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279.2751999999987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278.9995999999987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276.4281999999974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263.3261999999987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280.4719999999987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261.4343999999987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269.7311999999973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317.0163999999987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277.4017999999987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278.9161999999974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286.3213999999987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291.2973999999987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296.7361999999973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263.0833999999987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266.7217999999987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294.9313999999973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257.9017999999987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274.7289999999987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26242736"/>
        <c:axId val="-1766203088"/>
      </c:scatterChart>
      <c:valAx>
        <c:axId val="-1826242736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66203088"/>
        <c:crosses val="autoZero"/>
        <c:crossBetween val="midCat"/>
      </c:valAx>
      <c:valAx>
        <c:axId val="-1766203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26242736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16.48259999999977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16.7425999999999</c:v>
                </c:pt>
                <c:pt idx="519">
                  <c:v>16.7556</c:v>
                </c:pt>
                <c:pt idx="520">
                  <c:v>16.7685999999999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16.9895999999999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17.2625999999999</c:v>
                </c:pt>
                <c:pt idx="559">
                  <c:v>17.2756</c:v>
                </c:pt>
                <c:pt idx="560">
                  <c:v>17.2885999999999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17.4835999999999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17.78259999999977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17.9255999999999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18.4455999999999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18.96559999999977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19.0825999999999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19.48559999999977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19.9925999999999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20.2655999999999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20.4605999999999</c:v>
                </c:pt>
                <c:pt idx="805">
                  <c:v>20.4736</c:v>
                </c:pt>
                <c:pt idx="806">
                  <c:v>20.4865999999999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20.7855999999999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20.9285999999999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20.9805999999999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21.4225999999999</c:v>
                </c:pt>
                <c:pt idx="879">
                  <c:v>21.4356</c:v>
                </c:pt>
                <c:pt idx="880">
                  <c:v>21.4485999999999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21.9425999999999</c:v>
                </c:pt>
                <c:pt idx="919">
                  <c:v>21.9556</c:v>
                </c:pt>
                <c:pt idx="920">
                  <c:v>21.96859999999977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22.0855999999999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22.46259999999977</c:v>
                </c:pt>
                <c:pt idx="959">
                  <c:v>22.4756</c:v>
                </c:pt>
                <c:pt idx="960">
                  <c:v>22.48859999999977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22.98259999999977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23.2425999999999</c:v>
                </c:pt>
                <c:pt idx="1019">
                  <c:v>23.2556</c:v>
                </c:pt>
                <c:pt idx="1020">
                  <c:v>23.2685999999999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23.4895999999999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23.7625999999999</c:v>
                </c:pt>
                <c:pt idx="1059">
                  <c:v>23.7756</c:v>
                </c:pt>
                <c:pt idx="1060">
                  <c:v>23.7885999999999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23.9835999999999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24.2825999999999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24.4255999999999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24.9455999999999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25.46559999999977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25.5825999999999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25.98559999999977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26.4925999999999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26.7655999999999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26.9605999999999</c:v>
                </c:pt>
                <c:pt idx="1305">
                  <c:v>26.9736</c:v>
                </c:pt>
                <c:pt idx="1306">
                  <c:v>26.9865999999999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27.2855999999999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27.4285999999999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27.4805999999999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27.9225999999999</c:v>
                </c:pt>
                <c:pt idx="1379">
                  <c:v>27.9356</c:v>
                </c:pt>
                <c:pt idx="1380">
                  <c:v>27.9485999999999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28.4425999999999</c:v>
                </c:pt>
                <c:pt idx="1419">
                  <c:v>28.4556</c:v>
                </c:pt>
                <c:pt idx="1420">
                  <c:v>28.46859999999977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28.5855999999999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28.96259999999977</c:v>
                </c:pt>
                <c:pt idx="1459">
                  <c:v>28.9756</c:v>
                </c:pt>
                <c:pt idx="1460">
                  <c:v>28.98859999999977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29.48259999999977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29.7425999999999</c:v>
                </c:pt>
                <c:pt idx="1519">
                  <c:v>29.7556</c:v>
                </c:pt>
                <c:pt idx="1520">
                  <c:v>29.7685999999999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29.9895999999999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30.2625999999999</c:v>
                </c:pt>
                <c:pt idx="1559">
                  <c:v>30.2756</c:v>
                </c:pt>
                <c:pt idx="1560">
                  <c:v>30.2885999999999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30.4835999999999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30.78259999999977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30.9255999999999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31.4455999999999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31.96559999999977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995.4266999999986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964.0541999999982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995.7676999999987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952.8675999999961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957.3621999999959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946.557699999998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937.8206999999987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931.0579999999987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882.557299999998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922.8592999999983</c:v>
                </c:pt>
                <c:pt idx="1557">
                  <c:v>925.1498</c:v>
                </c:pt>
                <c:pt idx="1558">
                  <c:v>886.836699999998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890.4576999999961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930.3524999999967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925.1465999999982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869.6372999999986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889.3972999999983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858.8632999999986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865.3129999999987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815.3811999999982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799.4466999999983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780.0526999999983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796.4072999999983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824.8222999999961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754.4368999999982</c:v>
                </c:pt>
                <c:pt idx="1747">
                  <c:v>751.3317999999994</c:v>
                </c:pt>
                <c:pt idx="1748">
                  <c:v>774.3379999999983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784.1272999999987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745.5462999999984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773.3496999999986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686.3661999999962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727.3321999999962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720.0672999999961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723.8221999999965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698.8195999999982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643.4529999999984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705.4571999999962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718.0668999999982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608.4456999999987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634.0666999999983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651.0600999999982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655.9662999999961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627.3166999999983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611.0618999999982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601.8331999999982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612.9975999999982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563.5512999999983</c:v>
                </c:pt>
                <c:pt idx="2029">
                  <c:v>598.2561999999982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592.9352999999986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573.8502999999963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573.3091999999982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561.3471999999961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587.3262999999963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573.8522999999952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557.3626999999954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571.3263999999982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562.5072999999986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526.8615999999965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549.9302999999987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559.8349999999982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534.3456999999983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511.910199999999</c:v>
                </c:pt>
                <c:pt idx="2287">
                  <c:v>529.0784</c:v>
                </c:pt>
                <c:pt idx="2288">
                  <c:v>556.9205999999982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492.999599999999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501.533799999999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508.295399999999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533.3672999999951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550.8965999999982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496.9913999999975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516.4579999999983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528.3462999999961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517.0562999999983</c:v>
                </c:pt>
                <c:pt idx="2386">
                  <c:v>523.6161</c:v>
                </c:pt>
                <c:pt idx="2387">
                  <c:v>499.688199999999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499.483799999999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552.7522999999987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526.1562999999987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471.9365999999975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514.6071999999982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489.4861999999975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507.566199999999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488.576599999999</c:v>
                </c:pt>
                <c:pt idx="2475">
                  <c:v>492.6195</c:v>
                </c:pt>
                <c:pt idx="2476">
                  <c:v>495.193199999999</c:v>
                </c:pt>
                <c:pt idx="2477">
                  <c:v>470.018399999999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485.278399999999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574.3279999999984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463.886799999999</c:v>
                </c:pt>
                <c:pt idx="2540">
                  <c:v>488.271999999999</c:v>
                </c:pt>
                <c:pt idx="2541">
                  <c:v>492.4922</c:v>
                </c:pt>
                <c:pt idx="2542">
                  <c:v>484.006599999999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502.4963999999974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506.073199999999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493.518199999999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488.9965999999975</c:v>
                </c:pt>
                <c:pt idx="2621">
                  <c:v>487.016399999999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491.920799999999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464.9381999999975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480.9960999999977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492.091999999999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488.036999999999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480.918799999999</c:v>
                </c:pt>
                <c:pt idx="2723">
                  <c:v>476.095399999999</c:v>
                </c:pt>
                <c:pt idx="2724">
                  <c:v>489.6073999999999</c:v>
                </c:pt>
                <c:pt idx="2725">
                  <c:v>466.920399999999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472.978799999999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476.723599999999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484.521799999999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475.766599999999</c:v>
                </c:pt>
                <c:pt idx="2811">
                  <c:v>472.484199999999</c:v>
                </c:pt>
                <c:pt idx="2812">
                  <c:v>464.7361999999975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435.425599999999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471.626199999999</c:v>
                </c:pt>
                <c:pt idx="2843">
                  <c:v>444.5751</c:v>
                </c:pt>
                <c:pt idx="2844">
                  <c:v>409.448399999999</c:v>
                </c:pt>
                <c:pt idx="2845">
                  <c:v>437.473799999999</c:v>
                </c:pt>
                <c:pt idx="2846">
                  <c:v>471.6001</c:v>
                </c:pt>
                <c:pt idx="2847">
                  <c:v>464.729199999999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458.090399999999</c:v>
                </c:pt>
                <c:pt idx="2855">
                  <c:v>436.706799999999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460.9960999999977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428.396599999999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431.761399999999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458.708399999999</c:v>
                </c:pt>
                <c:pt idx="2903">
                  <c:v>421.8437</c:v>
                </c:pt>
                <c:pt idx="2904">
                  <c:v>453.528399999999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421.910399999999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504.968599999999</c:v>
                </c:pt>
                <c:pt idx="2916">
                  <c:v>421.6669</c:v>
                </c:pt>
                <c:pt idx="2917">
                  <c:v>444.946599999999</c:v>
                </c:pt>
                <c:pt idx="2918">
                  <c:v>442.6015</c:v>
                </c:pt>
                <c:pt idx="2919">
                  <c:v>415.033599999999</c:v>
                </c:pt>
                <c:pt idx="2920">
                  <c:v>443.7780999999989</c:v>
                </c:pt>
                <c:pt idx="2921">
                  <c:v>507.290599999999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421.811199999999</c:v>
                </c:pt>
                <c:pt idx="2932">
                  <c:v>419.0950999999989</c:v>
                </c:pt>
                <c:pt idx="2933">
                  <c:v>456.718599999999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465.929199999999</c:v>
                </c:pt>
                <c:pt idx="2940">
                  <c:v>448.2960999999977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433.326399999999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449.066199999999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422.696399999999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469.487599999999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450.251199999999</c:v>
                </c:pt>
                <c:pt idx="2985">
                  <c:v>430.093999999999</c:v>
                </c:pt>
                <c:pt idx="2986">
                  <c:v>425.5154999999999</c:v>
                </c:pt>
                <c:pt idx="2987">
                  <c:v>434.586799999999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453.276999999999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452.9980999999977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443.298999999999</c:v>
                </c:pt>
                <c:pt idx="3039">
                  <c:v>436.9264999999986</c:v>
                </c:pt>
                <c:pt idx="3040">
                  <c:v>424.2963999999977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446.035399999999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447.761399999999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423.4360999999977</c:v>
                </c:pt>
                <c:pt idx="3065">
                  <c:v>418.7671</c:v>
                </c:pt>
                <c:pt idx="3066">
                  <c:v>411.331399999999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405.283599999999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420.922399999999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425.033599999999</c:v>
                </c:pt>
                <c:pt idx="3130">
                  <c:v>451.3573</c:v>
                </c:pt>
                <c:pt idx="3131">
                  <c:v>465.136599999999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402.4860999999977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388.472199999999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433.405199999999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405.4367999999977</c:v>
                </c:pt>
                <c:pt idx="3169">
                  <c:v>398.884</c:v>
                </c:pt>
                <c:pt idx="3170">
                  <c:v>387.446599999999</c:v>
                </c:pt>
                <c:pt idx="3171">
                  <c:v>414.725599999999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447.790599999999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425.728599999999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410.427399999999</c:v>
                </c:pt>
                <c:pt idx="3203">
                  <c:v>399.8179</c:v>
                </c:pt>
                <c:pt idx="3204">
                  <c:v>415.331399999999</c:v>
                </c:pt>
                <c:pt idx="3205">
                  <c:v>410.9932999999986</c:v>
                </c:pt>
                <c:pt idx="3206">
                  <c:v>410.492599999999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406.756399999999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419.728599999999</c:v>
                </c:pt>
                <c:pt idx="3239">
                  <c:v>420.3111</c:v>
                </c:pt>
                <c:pt idx="3240">
                  <c:v>395.451799999999</c:v>
                </c:pt>
                <c:pt idx="3241">
                  <c:v>419.6238</c:v>
                </c:pt>
                <c:pt idx="3242">
                  <c:v>407.533599999999</c:v>
                </c:pt>
                <c:pt idx="3243">
                  <c:v>406.468799999999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429.756399999999</c:v>
                </c:pt>
                <c:pt idx="3247">
                  <c:v>433.35</c:v>
                </c:pt>
                <c:pt idx="3248">
                  <c:v>433.230799999999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428.471799999999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400.912199999999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402.4915999999977</c:v>
                </c:pt>
                <c:pt idx="3317">
                  <c:v>442.688199999999</c:v>
                </c:pt>
                <c:pt idx="3318">
                  <c:v>424.415799999999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437.831999999999</c:v>
                </c:pt>
                <c:pt idx="3323">
                  <c:v>383.876199999999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410.963399999999</c:v>
                </c:pt>
                <c:pt idx="3327">
                  <c:v>369.485599999999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383.283599999999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378.508199999999</c:v>
                </c:pt>
                <c:pt idx="3352">
                  <c:v>381.781799999999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379.571399999999</c:v>
                </c:pt>
                <c:pt idx="3360">
                  <c:v>375.968799999999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386.987599999999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405.448199999999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398.928999999999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403.728999999999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383.987199999999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396.821399999999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370.688199999999</c:v>
                </c:pt>
                <c:pt idx="3424">
                  <c:v>388.898199999999</c:v>
                </c:pt>
                <c:pt idx="3425">
                  <c:v>385.0352999999996</c:v>
                </c:pt>
                <c:pt idx="3426">
                  <c:v>386.956799999999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398.776999999999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411.235799999999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365.071599999999</c:v>
                </c:pt>
                <c:pt idx="3463">
                  <c:v>386.590399999999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397.956999999999</c:v>
                </c:pt>
                <c:pt idx="3475">
                  <c:v>395.326199999999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402.915399999999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339.323199999999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379.096799999999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381.9311999999974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411.422199999999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356.953199999999</c:v>
                </c:pt>
                <c:pt idx="3582">
                  <c:v>356.5880999999989</c:v>
                </c:pt>
                <c:pt idx="3583">
                  <c:v>378.590599999999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380.725599999999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359.477199999999</c:v>
                </c:pt>
                <c:pt idx="3600">
                  <c:v>366.0452</c:v>
                </c:pt>
                <c:pt idx="3601">
                  <c:v>365.318199999999</c:v>
                </c:pt>
                <c:pt idx="3602">
                  <c:v>380.1204</c:v>
                </c:pt>
                <c:pt idx="3603">
                  <c:v>381.006199999999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374.799199999999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343.290599999999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350.033799999999</c:v>
                </c:pt>
                <c:pt idx="3676">
                  <c:v>345.966999999999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341.237599999999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359.467199999999</c:v>
                </c:pt>
                <c:pt idx="3703">
                  <c:v>362.6429</c:v>
                </c:pt>
                <c:pt idx="3704">
                  <c:v>366.583199999999</c:v>
                </c:pt>
                <c:pt idx="3705">
                  <c:v>342.285799999999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319.4965999999975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351.761799999999</c:v>
                </c:pt>
                <c:pt idx="3734">
                  <c:v>342.451399999999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356.928999999999</c:v>
                </c:pt>
                <c:pt idx="3742">
                  <c:v>343.1988</c:v>
                </c:pt>
                <c:pt idx="3743">
                  <c:v>334.9761999999977</c:v>
                </c:pt>
                <c:pt idx="3744">
                  <c:v>325.492599999999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379.321199999999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340.924199999999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347.888399999999</c:v>
                </c:pt>
                <c:pt idx="3786">
                  <c:v>353.5683</c:v>
                </c:pt>
                <c:pt idx="3787">
                  <c:v>356.821599999999</c:v>
                </c:pt>
                <c:pt idx="3788">
                  <c:v>357.0294999999999</c:v>
                </c:pt>
                <c:pt idx="3789">
                  <c:v>352.429599999999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332.4915999999977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334.403399999999</c:v>
                </c:pt>
                <c:pt idx="3861">
                  <c:v>353.1535999999999</c:v>
                </c:pt>
                <c:pt idx="3862">
                  <c:v>340.198399999999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339.710199999999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347.482199999999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346.410799999999</c:v>
                </c:pt>
                <c:pt idx="3888">
                  <c:v>328.2311999999975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360.4915999999977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324.225599999999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363.271599999999</c:v>
                </c:pt>
                <c:pt idx="3913">
                  <c:v>332.311399999999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344.9363999999974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345.906999999999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314.768199999999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324.338599999999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336.233799999999</c:v>
                </c:pt>
                <c:pt idx="4009">
                  <c:v>339.8809999999999</c:v>
                </c:pt>
                <c:pt idx="4010">
                  <c:v>343.233999999999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351.728799999999</c:v>
                </c:pt>
                <c:pt idx="4018">
                  <c:v>340.910799999999</c:v>
                </c:pt>
                <c:pt idx="4019">
                  <c:v>359.1465999999999</c:v>
                </c:pt>
                <c:pt idx="4020">
                  <c:v>349.631599999999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320.701599999999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363.211799999999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350.961599999999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341.480599999999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334.898399999999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362.078399999999</c:v>
                </c:pt>
                <c:pt idx="4111">
                  <c:v>332.831799999999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301.292399999999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312.475199999999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321.730599999999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344.088599999999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331.793999999999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312.035199999999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328.966799999999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324.276599999999</c:v>
                </c:pt>
                <c:pt idx="4307">
                  <c:v>318.9213999999977</c:v>
                </c:pt>
                <c:pt idx="4308">
                  <c:v>297.9306</c:v>
                </c:pt>
                <c:pt idx="4309">
                  <c:v>290.893199999999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330.482399999999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328.398799999999</c:v>
                </c:pt>
                <c:pt idx="4332">
                  <c:v>342.3586</c:v>
                </c:pt>
                <c:pt idx="4333">
                  <c:v>303.982399999999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306.836799999999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331.799199999999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326.7261999999977</c:v>
                </c:pt>
                <c:pt idx="4359">
                  <c:v>326.751199999999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307.9213999999977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292.726999999999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311.275199999999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318.773199999999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300.725599999999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264.331599999999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283.526999999999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296.997799999999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288.706999999999</c:v>
                </c:pt>
                <c:pt idx="4561">
                  <c:v>306.095199999999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285.425599999999</c:v>
                </c:pt>
                <c:pt idx="4565">
                  <c:v>295.0242999999999</c:v>
                </c:pt>
                <c:pt idx="4566">
                  <c:v>291.888399999999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301.293999999999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287.293999999999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277.4383999999975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297.386199999999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271.535199999999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308.9312999999977</c:v>
                </c:pt>
                <c:pt idx="4673">
                  <c:v>284.6778</c:v>
                </c:pt>
                <c:pt idx="4674">
                  <c:v>287.451399999999</c:v>
                </c:pt>
                <c:pt idx="4675">
                  <c:v>293.7092</c:v>
                </c:pt>
                <c:pt idx="4676">
                  <c:v>293.415599999999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311.213399999999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277.978799999999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257.888399999999</c:v>
                </c:pt>
                <c:pt idx="4717">
                  <c:v>275.871199999999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288.266599999999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292.9364999999977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301.418999999999</c:v>
                </c:pt>
                <c:pt idx="4751">
                  <c:v>284.523599999999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280.7963999999977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285.477399999999</c:v>
                </c:pt>
                <c:pt idx="4769">
                  <c:v>297.2961999999975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305.4161999999976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274.593599999999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281.703399999999</c:v>
                </c:pt>
                <c:pt idx="4827">
                  <c:v>266.6273</c:v>
                </c:pt>
                <c:pt idx="4828">
                  <c:v>288.526599999999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278.833599999999</c:v>
                </c:pt>
                <c:pt idx="4833">
                  <c:v>293.0020999999999</c:v>
                </c:pt>
                <c:pt idx="4834">
                  <c:v>292.717199999999</c:v>
                </c:pt>
                <c:pt idx="4835">
                  <c:v>284.2826</c:v>
                </c:pt>
                <c:pt idx="4836">
                  <c:v>257.191199999999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272.898799999999</c:v>
                </c:pt>
                <c:pt idx="4849">
                  <c:v>281.8707</c:v>
                </c:pt>
                <c:pt idx="4850">
                  <c:v>279.494199999999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264.728599999999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288.023199999999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283.971799999999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289.713599999999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291.480399999999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287.026799999999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277.213199999999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276.528399999999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282.766399999999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279.4911999999974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287.4313999999975</c:v>
                </c:pt>
                <c:pt idx="5021">
                  <c:v>284.1005</c:v>
                </c:pt>
                <c:pt idx="5022">
                  <c:v>281.535599999999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279.275199999999</c:v>
                </c:pt>
                <c:pt idx="5031">
                  <c:v>279.973</c:v>
                </c:pt>
                <c:pt idx="5032">
                  <c:v>257.215599999999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278.999599999999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276.4281999999976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263.326199999999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287.616199999999</c:v>
                </c:pt>
                <c:pt idx="5148">
                  <c:v>267.0041</c:v>
                </c:pt>
                <c:pt idx="5149">
                  <c:v>280.471999999999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261.434399999999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269.7311999999975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317.016399999999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277.401799999999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278.9161999999976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286.321399999999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291.297399999999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296.7361999999975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263.083399999999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266.721799999999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294.9313999999975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257.901799999999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274.728999999999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43259664"/>
        <c:axId val="-1883354560"/>
      </c:scatterChart>
      <c:valAx>
        <c:axId val="-1743259664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354560"/>
        <c:crosses val="autoZero"/>
        <c:crossBetween val="midCat"/>
      </c:valAx>
      <c:valAx>
        <c:axId val="-18833545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3259664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16.48259999999977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16.74259999999989</c:v>
                </c:pt>
                <c:pt idx="519">
                  <c:v>16.7556</c:v>
                </c:pt>
                <c:pt idx="520">
                  <c:v>16.76859999999989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16.98959999999989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17.26259999999989</c:v>
                </c:pt>
                <c:pt idx="559">
                  <c:v>17.2756</c:v>
                </c:pt>
                <c:pt idx="560">
                  <c:v>17.28859999999989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17.48359999999989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17.78259999999977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17.92559999999989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18.44559999999989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18.96559999999977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19.08259999999989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19.48559999999977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19.99259999999989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20.26559999999989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20.46059999999989</c:v>
                </c:pt>
                <c:pt idx="805">
                  <c:v>20.4736</c:v>
                </c:pt>
                <c:pt idx="806">
                  <c:v>20.48659999999989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20.78559999999989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20.92859999999989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20.98059999999989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21.42259999999989</c:v>
                </c:pt>
                <c:pt idx="879">
                  <c:v>21.4356</c:v>
                </c:pt>
                <c:pt idx="880">
                  <c:v>21.44859999999989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21.94259999999989</c:v>
                </c:pt>
                <c:pt idx="919">
                  <c:v>21.9556</c:v>
                </c:pt>
                <c:pt idx="920">
                  <c:v>21.96859999999977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22.08559999999989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22.46259999999977</c:v>
                </c:pt>
                <c:pt idx="959">
                  <c:v>22.4756</c:v>
                </c:pt>
                <c:pt idx="960">
                  <c:v>22.48859999999977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22.98259999999977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23.24259999999989</c:v>
                </c:pt>
                <c:pt idx="1019">
                  <c:v>23.2556</c:v>
                </c:pt>
                <c:pt idx="1020">
                  <c:v>23.26859999999989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23.48959999999989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23.76259999999989</c:v>
                </c:pt>
                <c:pt idx="1059">
                  <c:v>23.7756</c:v>
                </c:pt>
                <c:pt idx="1060">
                  <c:v>23.78859999999989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23.98359999999989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24.28259999999989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24.42559999999989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24.94559999999989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25.46559999999977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25.58259999999989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25.98559999999977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26.49259999999989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26.76559999999989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26.96059999999989</c:v>
                </c:pt>
                <c:pt idx="1305">
                  <c:v>26.9736</c:v>
                </c:pt>
                <c:pt idx="1306">
                  <c:v>26.98659999999989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27.28559999999989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27.42859999999989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27.48059999999989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27.92259999999989</c:v>
                </c:pt>
                <c:pt idx="1379">
                  <c:v>27.9356</c:v>
                </c:pt>
                <c:pt idx="1380">
                  <c:v>27.94859999999989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28.44259999999989</c:v>
                </c:pt>
                <c:pt idx="1419">
                  <c:v>28.4556</c:v>
                </c:pt>
                <c:pt idx="1420">
                  <c:v>28.46859999999977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28.58559999999989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28.96259999999977</c:v>
                </c:pt>
                <c:pt idx="1459">
                  <c:v>28.9756</c:v>
                </c:pt>
                <c:pt idx="1460">
                  <c:v>28.98859999999977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29.48259999999977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29.74259999999989</c:v>
                </c:pt>
                <c:pt idx="1519">
                  <c:v>29.7556</c:v>
                </c:pt>
                <c:pt idx="1520">
                  <c:v>29.76859999999989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29.98959999999989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30.26259999999989</c:v>
                </c:pt>
                <c:pt idx="1559">
                  <c:v>30.2756</c:v>
                </c:pt>
                <c:pt idx="1560">
                  <c:v>30.28859999999989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30.48359999999989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30.78259999999977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30.92559999999989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31.44559999999989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31.96559999999977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995.4266999999984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964.0541999999981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995.7676999999985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952.8675999999961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957.3621999999959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946.5576999999978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937.8206999999985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931.0579999999985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882.5572999999978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922.8592999999981</c:v>
                </c:pt>
                <c:pt idx="1557">
                  <c:v>925.1498</c:v>
                </c:pt>
                <c:pt idx="1558">
                  <c:v>886.8366999999978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890.4576999999961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930.3524999999967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925.1465999999981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869.6372999999984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889.3972999999982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858.8632999999984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865.3129999999985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815.3811999999981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799.4466999999981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780.0526999999981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796.4072999999981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824.8222999999961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754.4368999999981</c:v>
                </c:pt>
                <c:pt idx="1747">
                  <c:v>751.3317999999994</c:v>
                </c:pt>
                <c:pt idx="1748">
                  <c:v>774.3379999999981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784.1272999999985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745.5462999999983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773.3496999999984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686.3661999999962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727.3321999999962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720.0672999999961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723.8221999999965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698.8195999999981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643.4529999999983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705.4571999999962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718.0668999999981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608.4456999999985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634.0666999999981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651.0600999999981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655.9662999999961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627.3166999999981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611.0618999999981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601.8331999999981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612.9975999999981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563.5512999999982</c:v>
                </c:pt>
                <c:pt idx="2029">
                  <c:v>598.2561999999981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592.9352999999984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573.8502999999963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573.3091999999981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561.3471999999961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587.3262999999963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573.8522999999952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557.3626999999954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571.3263999999981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562.5072999999984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526.8615999999965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549.9302999999985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559.8349999999981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534.3456999999981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511.9101999999989</c:v>
                </c:pt>
                <c:pt idx="2287">
                  <c:v>529.0784</c:v>
                </c:pt>
                <c:pt idx="2288">
                  <c:v>556.9205999999981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492.9995999999989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501.5337999999989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508.2953999999989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533.3672999999951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550.8965999999981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496.9913999999975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516.4579999999982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528.3462999999961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517.0562999999981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499.4837999999989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552.7522999999985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526.1562999999985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471.9365999999975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514.6071999999981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489.4861999999975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507.5661999999989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488.5765999999989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470.0183999999989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485.2783999999989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574.3279999999983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502.4963999999974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506.0731999999989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493.5181999999989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488.9965999999975</c:v>
                </c:pt>
                <c:pt idx="2621">
                  <c:v>487.0163999999989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491.9207999999989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464.9381999999975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480.9960999999977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492.0919999999989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488.0369999999989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480.9187999999989</c:v>
                </c:pt>
                <c:pt idx="2723">
                  <c:v>476.0953999999989</c:v>
                </c:pt>
                <c:pt idx="2724">
                  <c:v>489.6073999999999</c:v>
                </c:pt>
                <c:pt idx="2725">
                  <c:v>466.9203999999989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472.9787999999989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476.7235999999989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484.5217999999989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475.7665999999989</c:v>
                </c:pt>
                <c:pt idx="2811">
                  <c:v>472.4841999999989</c:v>
                </c:pt>
                <c:pt idx="2812">
                  <c:v>464.7361999999975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435.4255999999989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471.6261999999989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437.4737999999989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460.9960999999977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428.3965999999989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431.7613999999989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458.7083999999989</c:v>
                </c:pt>
                <c:pt idx="2903">
                  <c:v>421.8437</c:v>
                </c:pt>
                <c:pt idx="2904">
                  <c:v>453.5283999999989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421.9103999999989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504.9685999999989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415.0335999999989</c:v>
                </c:pt>
                <c:pt idx="2920">
                  <c:v>443.7780999999989</c:v>
                </c:pt>
                <c:pt idx="2921">
                  <c:v>507.2905999999989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421.8111999999989</c:v>
                </c:pt>
                <c:pt idx="2932">
                  <c:v>419.0950999999989</c:v>
                </c:pt>
                <c:pt idx="2933">
                  <c:v>456.7185999999989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465.9291999999989</c:v>
                </c:pt>
                <c:pt idx="2940">
                  <c:v>448.2960999999977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433.3263999999989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449.0661999999989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422.6963999999989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469.4875999999989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450.2511999999989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434.5867999999989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453.2769999999989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452.9980999999977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443.2989999999989</c:v>
                </c:pt>
                <c:pt idx="3039">
                  <c:v>436.9264999999986</c:v>
                </c:pt>
                <c:pt idx="3040">
                  <c:v>424.2963999999977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446.0353999999989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447.7613999999989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423.4360999999977</c:v>
                </c:pt>
                <c:pt idx="3065">
                  <c:v>418.7671</c:v>
                </c:pt>
                <c:pt idx="3066">
                  <c:v>411.3313999999989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405.2835999999989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420.9223999999989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425.0335999999989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402.4860999999978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388.4721999999989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433.4051999999989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405.4367999999977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414.7255999999989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447.7905999999989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425.7285999999989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410.4273999999989</c:v>
                </c:pt>
                <c:pt idx="3203">
                  <c:v>399.8179</c:v>
                </c:pt>
                <c:pt idx="3204">
                  <c:v>415.3313999999989</c:v>
                </c:pt>
                <c:pt idx="3205">
                  <c:v>410.9932999999986</c:v>
                </c:pt>
                <c:pt idx="3206">
                  <c:v>410.4925999999989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406.7563999999989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419.7285999999989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407.5335999999989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429.7563999999989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428.4717999999989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400.9121999999989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402.4915999999977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383.8761999999989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410.9633999999989</c:v>
                </c:pt>
                <c:pt idx="3327">
                  <c:v>369.4855999999989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383.2835999999989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381.7817999999989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379.5713999999989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386.9875999999989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405.4481999999989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398.9289999999989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403.7289999999989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383.9871999999989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396.8213999999989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388.8981999999989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398.7769999999989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411.2357999999989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395.3261999999989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402.9153999999989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339.3231999999989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379.0967999999989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381.9311999999975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411.4221999999989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356.9531999999989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380.7255999999989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359.4771999999989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381.0061999999989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374.7991999999989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343.2905999999989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350.0337999999989</c:v>
                </c:pt>
                <c:pt idx="3676">
                  <c:v>345.9669999999989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341.2375999999989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366.5831999999989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319.4965999999975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342.4513999999989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356.9289999999989</c:v>
                </c:pt>
                <c:pt idx="3742">
                  <c:v>343.1988</c:v>
                </c:pt>
                <c:pt idx="3743">
                  <c:v>334.9761999999977</c:v>
                </c:pt>
                <c:pt idx="3744">
                  <c:v>325.4925999999989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379.3211999999989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340.9241999999989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332.4915999999977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334.4033999999989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339.7101999999989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347.4821999999989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328.2311999999975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360.4915999999977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324.2255999999989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363.2715999999989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344.9363999999975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345.9069999999989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314.7681999999989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324.3385999999989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336.2337999999989</c:v>
                </c:pt>
                <c:pt idx="4009">
                  <c:v>339.8809999999999</c:v>
                </c:pt>
                <c:pt idx="4010">
                  <c:v>343.2339999999989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351.7287999999989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320.7015999999989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363.2117999999989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350.9615999999989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341.4805999999989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334.8983999999989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301.2923999999989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312.4751999999989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321.7305999999989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344.0885999999989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331.7939999999989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312.0351999999989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328.9667999999989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324.2765999999989</c:v>
                </c:pt>
                <c:pt idx="4307">
                  <c:v>318.9213999999977</c:v>
                </c:pt>
                <c:pt idx="4308">
                  <c:v>297.9306</c:v>
                </c:pt>
                <c:pt idx="4309">
                  <c:v>290.8931999999989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330.4823999999989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303.9823999999989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306.8367999999989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331.7991999999989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326.7261999999977</c:v>
                </c:pt>
                <c:pt idx="4359">
                  <c:v>326.7511999999989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307.9213999999977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292.7269999999989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311.2751999999989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318.7731999999989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300.7255999999989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264.3315999999989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283.5269999999989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296.9977999999989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306.0951999999989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285.4255999999989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301.2939999999989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287.2939999999989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277.4383999999975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297.3861999999989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271.5351999999989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308.9312999999978</c:v>
                </c:pt>
                <c:pt idx="4673">
                  <c:v>284.6778</c:v>
                </c:pt>
                <c:pt idx="4674">
                  <c:v>287.4513999999989</c:v>
                </c:pt>
                <c:pt idx="4675">
                  <c:v>293.7092</c:v>
                </c:pt>
                <c:pt idx="4676">
                  <c:v>293.4155999999989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311.2133999999989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277.9787999999989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288.2665999999989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292.9364999999977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301.4189999999989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280.7963999999977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297.2961999999975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305.4161999999976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274.5935999999989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288.5265999999989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257.1911999999989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279.4941999999989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264.7285999999989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288.0231999999989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283.9717999999989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289.7135999999989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291.4803999999989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287.0267999999989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277.2131999999989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276.5283999999989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282.7663999999989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279.4911999999975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287.4313999999975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279.2751999999989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278.9995999999989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276.4281999999976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263.3261999999989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280.4719999999989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261.4343999999989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269.7311999999975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317.0163999999989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277.4017999999989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278.9161999999976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286.3213999999989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291.2973999999989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296.7361999999975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263.0833999999989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266.7217999999989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294.9313999999975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257.9017999999989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274.7289999999989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26435936"/>
        <c:axId val="-1826451312"/>
      </c:scatterChart>
      <c:valAx>
        <c:axId val="-1826435936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26451312"/>
        <c:crosses val="autoZero"/>
        <c:crossBetween val="midCat"/>
      </c:valAx>
      <c:valAx>
        <c:axId val="-18264513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26435936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16.48259999999975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16.74259999999988</c:v>
                </c:pt>
                <c:pt idx="519">
                  <c:v>16.7556</c:v>
                </c:pt>
                <c:pt idx="520">
                  <c:v>16.76859999999987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16.98959999999987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17.26259999999987</c:v>
                </c:pt>
                <c:pt idx="559">
                  <c:v>17.2756</c:v>
                </c:pt>
                <c:pt idx="560">
                  <c:v>17.28859999999987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17.48359999999987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17.78259999999975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17.92559999999987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18.44559999999987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18.96559999999975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19.08259999999987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19.48559999999975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19.99259999999988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20.26559999999987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20.46059999999988</c:v>
                </c:pt>
                <c:pt idx="805">
                  <c:v>20.4736</c:v>
                </c:pt>
                <c:pt idx="806">
                  <c:v>20.48659999999987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20.78559999999987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20.92859999999988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20.98059999999987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21.42259999999987</c:v>
                </c:pt>
                <c:pt idx="879">
                  <c:v>21.4356</c:v>
                </c:pt>
                <c:pt idx="880">
                  <c:v>21.44859999999987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21.94259999999987</c:v>
                </c:pt>
                <c:pt idx="919">
                  <c:v>21.9556</c:v>
                </c:pt>
                <c:pt idx="920">
                  <c:v>21.96859999999975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22.08559999999988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22.46259999999975</c:v>
                </c:pt>
                <c:pt idx="959">
                  <c:v>22.4756</c:v>
                </c:pt>
                <c:pt idx="960">
                  <c:v>22.48859999999975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22.98259999999975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23.24259999999988</c:v>
                </c:pt>
                <c:pt idx="1019">
                  <c:v>23.2556</c:v>
                </c:pt>
                <c:pt idx="1020">
                  <c:v>23.26859999999987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23.48959999999987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23.76259999999987</c:v>
                </c:pt>
                <c:pt idx="1059">
                  <c:v>23.7756</c:v>
                </c:pt>
                <c:pt idx="1060">
                  <c:v>23.78859999999987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23.98359999999987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24.28259999999987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24.42559999999987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24.94559999999987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25.46559999999975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25.58259999999987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25.98559999999975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26.49259999999988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26.76559999999987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26.96059999999988</c:v>
                </c:pt>
                <c:pt idx="1305">
                  <c:v>26.9736</c:v>
                </c:pt>
                <c:pt idx="1306">
                  <c:v>26.98659999999987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27.28559999999987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27.42859999999988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27.48059999999987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27.92259999999987</c:v>
                </c:pt>
                <c:pt idx="1379">
                  <c:v>27.9356</c:v>
                </c:pt>
                <c:pt idx="1380">
                  <c:v>27.94859999999987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28.44259999999987</c:v>
                </c:pt>
                <c:pt idx="1419">
                  <c:v>28.4556</c:v>
                </c:pt>
                <c:pt idx="1420">
                  <c:v>28.46859999999975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28.58559999999988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28.96259999999975</c:v>
                </c:pt>
                <c:pt idx="1459">
                  <c:v>28.9756</c:v>
                </c:pt>
                <c:pt idx="1460">
                  <c:v>28.98859999999975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29.48259999999975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29.74259999999988</c:v>
                </c:pt>
                <c:pt idx="1519">
                  <c:v>29.7556</c:v>
                </c:pt>
                <c:pt idx="1520">
                  <c:v>29.76859999999987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29.98959999999987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30.26259999999987</c:v>
                </c:pt>
                <c:pt idx="1559">
                  <c:v>30.2756</c:v>
                </c:pt>
                <c:pt idx="1560">
                  <c:v>30.28859999999987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30.48359999999987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30.78259999999975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30.92559999999987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31.44559999999987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31.96559999999975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995.4266999999982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964.0541999999979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995.7676999999982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952.8675999999957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957.3621999999955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946.5576999999976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937.8206999999982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931.0579999999982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882.5572999999976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922.8592999999978</c:v>
                </c:pt>
                <c:pt idx="1557">
                  <c:v>925.1498</c:v>
                </c:pt>
                <c:pt idx="1558">
                  <c:v>886.8366999999976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890.4576999999958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930.3524999999964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925.1465999999979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869.6372999999982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889.3972999999978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858.8632999999982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865.3129999999982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815.3811999999979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799.4466999999978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780.0526999999978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796.4072999999978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824.8222999999957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754.4368999999979</c:v>
                </c:pt>
                <c:pt idx="1747">
                  <c:v>751.3317999999994</c:v>
                </c:pt>
                <c:pt idx="1748">
                  <c:v>774.3379999999978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784.1272999999982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773.3496999999982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720.0672999999958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723.8221999999962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698.8195999999979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718.0668999999979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608.4456999999982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634.0666999999978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651.0600999999979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655.9662999999958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627.3166999999978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611.0618999999979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601.8331999999979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612.9975999999979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563.5512999999978</c:v>
                </c:pt>
                <c:pt idx="2029">
                  <c:v>598.2561999999979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592.9352999999982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573.8502999999961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573.3091999999979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561.3471999999958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587.3262999999961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573.8522999999948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571.3263999999979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562.5072999999982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526.8615999999962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549.9302999999982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559.8349999999979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534.3456999999978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511.9101999999987</c:v>
                </c:pt>
                <c:pt idx="2287">
                  <c:v>529.0784</c:v>
                </c:pt>
                <c:pt idx="2288">
                  <c:v>556.9205999999979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492.9995999999987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501.5337999999987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508.2953999999987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533.3672999999947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550.8965999999979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496.9913999999973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516.4579999999978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528.3462999999957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517.0562999999978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499.4837999999987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552.7522999999982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526.1562999999982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471.9365999999973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514.6071999999979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489.4861999999973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507.5661999999987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488.5765999999987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470.0183999999987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485.2783999999987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502.4963999999972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506.0731999999987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493.5181999999987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488.9965999999973</c:v>
                </c:pt>
                <c:pt idx="2621">
                  <c:v>487.0163999999987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491.9207999999987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464.9381999999973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480.9960999999975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492.0919999999987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488.0369999999987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480.9187999999987</c:v>
                </c:pt>
                <c:pt idx="2723">
                  <c:v>476.0953999999987</c:v>
                </c:pt>
                <c:pt idx="2724">
                  <c:v>489.6073999999999</c:v>
                </c:pt>
                <c:pt idx="2725">
                  <c:v>466.9203999999987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472.9787999999987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476.7235999999987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484.5217999999987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475.7665999999987</c:v>
                </c:pt>
                <c:pt idx="2811">
                  <c:v>472.4841999999989</c:v>
                </c:pt>
                <c:pt idx="2812">
                  <c:v>464.7361999999973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435.4255999999987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471.6261999999987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437.4737999999987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460.9960999999975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428.3965999999987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431.7613999999987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458.7083999999987</c:v>
                </c:pt>
                <c:pt idx="2903">
                  <c:v>421.8437</c:v>
                </c:pt>
                <c:pt idx="2904">
                  <c:v>453.5283999999987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421.9103999999987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504.9685999999987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415.0335999999987</c:v>
                </c:pt>
                <c:pt idx="2920">
                  <c:v>443.7780999999989</c:v>
                </c:pt>
                <c:pt idx="2921">
                  <c:v>507.2905999999987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421.8111999999987</c:v>
                </c:pt>
                <c:pt idx="2932">
                  <c:v>419.0950999999989</c:v>
                </c:pt>
                <c:pt idx="2933">
                  <c:v>456.7185999999987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465.9291999999987</c:v>
                </c:pt>
                <c:pt idx="2940">
                  <c:v>448.2960999999975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433.3263999999987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449.0661999999987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422.6963999999987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469.4875999999987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450.2511999999987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434.5867999999987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453.2769999999987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452.9980999999975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443.2989999999987</c:v>
                </c:pt>
                <c:pt idx="3039">
                  <c:v>436.9264999999986</c:v>
                </c:pt>
                <c:pt idx="3040">
                  <c:v>424.2963999999975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446.0353999999987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447.7613999999987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423.4360999999975</c:v>
                </c:pt>
                <c:pt idx="3065">
                  <c:v>418.7671</c:v>
                </c:pt>
                <c:pt idx="3066">
                  <c:v>411.3313999999987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405.2835999999987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420.9223999999987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425.0335999999987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402.4860999999976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388.4721999999987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433.4051999999987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405.4367999999975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414.7255999999987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447.7905999999987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425.7285999999987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410.4273999999987</c:v>
                </c:pt>
                <c:pt idx="3203">
                  <c:v>399.8179</c:v>
                </c:pt>
                <c:pt idx="3204">
                  <c:v>415.3313999999987</c:v>
                </c:pt>
                <c:pt idx="3205">
                  <c:v>410.9932999999986</c:v>
                </c:pt>
                <c:pt idx="3206">
                  <c:v>410.4925999999987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406.7563999999987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419.7285999999987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407.5335999999987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429.7563999999987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428.4717999999987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400.9121999999987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402.4915999999975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383.8761999999987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410.9633999999987</c:v>
                </c:pt>
                <c:pt idx="3327">
                  <c:v>369.4855999999987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383.2835999999987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381.7817999999987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379.5713999999987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386.9875999999987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405.4481999999987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398.9289999999987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403.7289999999987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383.9871999999987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396.8213999999987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388.8981999999987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398.7769999999987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411.2357999999987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395.3261999999987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402.9153999999987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339.3231999999987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379.0967999999987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381.9311999999973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411.4221999999987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356.9531999999987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380.7255999999987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359.4771999999987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381.0061999999987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374.7991999999987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343.2905999999987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350.0337999999987</c:v>
                </c:pt>
                <c:pt idx="3676">
                  <c:v>345.9669999999987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341.2375999999987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366.5831999999987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319.4965999999973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342.4513999999987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356.9289999999987</c:v>
                </c:pt>
                <c:pt idx="3742">
                  <c:v>343.1988</c:v>
                </c:pt>
                <c:pt idx="3743">
                  <c:v>334.9761999999975</c:v>
                </c:pt>
                <c:pt idx="3744">
                  <c:v>325.4925999999987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379.3211999999987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340.9241999999987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332.4915999999975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334.4033999999987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339.7101999999987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347.4821999999987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328.2311999999973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360.4915999999975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324.2255999999987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363.2715999999987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344.9363999999973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345.9069999999987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314.7681999999987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324.3385999999987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336.2337999999987</c:v>
                </c:pt>
                <c:pt idx="4009">
                  <c:v>339.8809999999999</c:v>
                </c:pt>
                <c:pt idx="4010">
                  <c:v>343.2339999999987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351.7287999999987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320.7015999999987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363.2117999999987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350.9615999999987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341.4805999999987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334.8983999999987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301.2923999999987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312.4751999999987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321.7305999999987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344.0885999999987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331.7939999999987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312.0351999999987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328.9667999999987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324.2765999999987</c:v>
                </c:pt>
                <c:pt idx="4307">
                  <c:v>318.9213999999975</c:v>
                </c:pt>
                <c:pt idx="4308">
                  <c:v>297.9306</c:v>
                </c:pt>
                <c:pt idx="4309">
                  <c:v>290.8931999999987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330.4823999999987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303.9823999999987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306.8367999999987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331.7991999999987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326.7261999999975</c:v>
                </c:pt>
                <c:pt idx="4359">
                  <c:v>326.7511999999987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307.9213999999975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292.7269999999987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311.2751999999987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318.7731999999987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300.7255999999987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264.3315999999987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283.5269999999987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296.9977999999987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306.0951999999987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285.4255999999987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301.2939999999987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287.2939999999987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277.4383999999973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297.3861999999987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271.5351999999987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308.9312999999976</c:v>
                </c:pt>
                <c:pt idx="4673">
                  <c:v>284.6778</c:v>
                </c:pt>
                <c:pt idx="4674">
                  <c:v>287.4513999999987</c:v>
                </c:pt>
                <c:pt idx="4675">
                  <c:v>293.7092</c:v>
                </c:pt>
                <c:pt idx="4676">
                  <c:v>293.4155999999987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311.2133999999987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277.9787999999987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288.2665999999987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292.9364999999975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301.4189999999987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280.7963999999975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297.2961999999973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305.4161999999974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274.5935999999987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288.5265999999987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257.1911999999987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279.4941999999987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264.7285999999987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288.0231999999987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283.9717999999987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289.7135999999987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291.4803999999987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287.0267999999987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277.2131999999987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276.5283999999987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282.7663999999987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279.4911999999973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287.4313999999973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279.2751999999987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278.9995999999987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276.4281999999974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263.3261999999987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280.4719999999987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261.4343999999987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269.7311999999973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317.0163999999987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277.4017999999987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278.9161999999974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286.3213999999987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291.2973999999987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296.7361999999973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263.0833999999987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266.7217999999987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294.9313999999973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257.9017999999987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274.7289999999987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4138768"/>
        <c:axId val="-1884190256"/>
      </c:scatterChart>
      <c:valAx>
        <c:axId val="-1884138768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4190256"/>
        <c:crosses val="autoZero"/>
        <c:crossBetween val="midCat"/>
      </c:valAx>
      <c:valAx>
        <c:axId val="-18841902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4138768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2364736935211"/>
          <c:y val="0.053470419700692"/>
          <c:w val="0.494684670799011"/>
          <c:h val="0.452131261407195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Foglio1!$L$1:$L$69</c:f>
              <c:numCache>
                <c:formatCode>General</c:formatCode>
                <c:ptCount val="69"/>
                <c:pt idx="0">
                  <c:v>1.3083036</c:v>
                </c:pt>
                <c:pt idx="1">
                  <c:v>1.3797956</c:v>
                </c:pt>
                <c:pt idx="2">
                  <c:v>1.4870336</c:v>
                </c:pt>
                <c:pt idx="3">
                  <c:v>1.5585256</c:v>
                </c:pt>
                <c:pt idx="4">
                  <c:v>1.6657636</c:v>
                </c:pt>
                <c:pt idx="5">
                  <c:v>1.7730016</c:v>
                </c:pt>
                <c:pt idx="6">
                  <c:v>1.8444936</c:v>
                </c:pt>
                <c:pt idx="7">
                  <c:v>1.9874776</c:v>
                </c:pt>
                <c:pt idx="8">
                  <c:v>2.0947156</c:v>
                </c:pt>
                <c:pt idx="9">
                  <c:v>2.2019536</c:v>
                </c:pt>
                <c:pt idx="10">
                  <c:v>2.3449376</c:v>
                </c:pt>
                <c:pt idx="11">
                  <c:v>2.452175599999999</c:v>
                </c:pt>
                <c:pt idx="12">
                  <c:v>2.595159600000001</c:v>
                </c:pt>
                <c:pt idx="13">
                  <c:v>2.7381436</c:v>
                </c:pt>
                <c:pt idx="14">
                  <c:v>2.916873599999997</c:v>
                </c:pt>
                <c:pt idx="15">
                  <c:v>3.059857599999999</c:v>
                </c:pt>
                <c:pt idx="16">
                  <c:v>3.238587600000001</c:v>
                </c:pt>
                <c:pt idx="17">
                  <c:v>3.4173176</c:v>
                </c:pt>
                <c:pt idx="18">
                  <c:v>3.596047599999999</c:v>
                </c:pt>
                <c:pt idx="19">
                  <c:v>3.810523600000001</c:v>
                </c:pt>
                <c:pt idx="20">
                  <c:v>4.024999599999991</c:v>
                </c:pt>
                <c:pt idx="21">
                  <c:v>4.2394756</c:v>
                </c:pt>
                <c:pt idx="22">
                  <c:v>4.453951600000001</c:v>
                </c:pt>
                <c:pt idx="23">
                  <c:v>4.7041736</c:v>
                </c:pt>
                <c:pt idx="24">
                  <c:v>4.954395600000001</c:v>
                </c:pt>
                <c:pt idx="25">
                  <c:v>5.204617600000001</c:v>
                </c:pt>
                <c:pt idx="26">
                  <c:v>5.490585599999991</c:v>
                </c:pt>
                <c:pt idx="27">
                  <c:v>5.7765536</c:v>
                </c:pt>
                <c:pt idx="28">
                  <c:v>6.0982676</c:v>
                </c:pt>
                <c:pt idx="29">
                  <c:v>6.419981600000002</c:v>
                </c:pt>
                <c:pt idx="30">
                  <c:v>6.7416956</c:v>
                </c:pt>
                <c:pt idx="31">
                  <c:v>7.0991556</c:v>
                </c:pt>
                <c:pt idx="32">
                  <c:v>7.456615600000001</c:v>
                </c:pt>
                <c:pt idx="33">
                  <c:v>7.849821600000002</c:v>
                </c:pt>
                <c:pt idx="34">
                  <c:v>8.278773599999997</c:v>
                </c:pt>
                <c:pt idx="35">
                  <c:v>8.707725599999997</c:v>
                </c:pt>
                <c:pt idx="36">
                  <c:v>9.136677599999998</c:v>
                </c:pt>
                <c:pt idx="37">
                  <c:v>9.637121599999997</c:v>
                </c:pt>
                <c:pt idx="38">
                  <c:v>10.1375656</c:v>
                </c:pt>
                <c:pt idx="39">
                  <c:v>10.6380096</c:v>
                </c:pt>
                <c:pt idx="40">
                  <c:v>11.2099456</c:v>
                </c:pt>
                <c:pt idx="41">
                  <c:v>11.7818816</c:v>
                </c:pt>
                <c:pt idx="42">
                  <c:v>12.3895636</c:v>
                </c:pt>
                <c:pt idx="43">
                  <c:v>13.0329916</c:v>
                </c:pt>
                <c:pt idx="44">
                  <c:v>13.6764196</c:v>
                </c:pt>
                <c:pt idx="45">
                  <c:v>14.3913396</c:v>
                </c:pt>
                <c:pt idx="46">
                  <c:v>15.1062596</c:v>
                </c:pt>
                <c:pt idx="47">
                  <c:v>15.8926716</c:v>
                </c:pt>
                <c:pt idx="48">
                  <c:v>16.7148296</c:v>
                </c:pt>
                <c:pt idx="49">
                  <c:v>17.5727336</c:v>
                </c:pt>
                <c:pt idx="50">
                  <c:v>18.4663836</c:v>
                </c:pt>
                <c:pt idx="51">
                  <c:v>19.3957796</c:v>
                </c:pt>
                <c:pt idx="52">
                  <c:v>20.3966676</c:v>
                </c:pt>
                <c:pt idx="53">
                  <c:v>21.4333016</c:v>
                </c:pt>
                <c:pt idx="54">
                  <c:v>22.5056816</c:v>
                </c:pt>
                <c:pt idx="55">
                  <c:v>23.6495536</c:v>
                </c:pt>
                <c:pt idx="56">
                  <c:v>24.8291716</c:v>
                </c:pt>
                <c:pt idx="57">
                  <c:v>26.1160276</c:v>
                </c:pt>
                <c:pt idx="58">
                  <c:v>27.4386296</c:v>
                </c:pt>
                <c:pt idx="59">
                  <c:v>28.79697760000001</c:v>
                </c:pt>
                <c:pt idx="60">
                  <c:v>30.2625636</c:v>
                </c:pt>
                <c:pt idx="61">
                  <c:v>31.7996416</c:v>
                </c:pt>
                <c:pt idx="62">
                  <c:v>33.4082116</c:v>
                </c:pt>
                <c:pt idx="63">
                  <c:v>35.0882736</c:v>
                </c:pt>
                <c:pt idx="64">
                  <c:v>36.8755736</c:v>
                </c:pt>
                <c:pt idx="65">
                  <c:v>38.7343656</c:v>
                </c:pt>
                <c:pt idx="66">
                  <c:v>40.6646496</c:v>
                </c:pt>
                <c:pt idx="67">
                  <c:v>42.7379176</c:v>
                </c:pt>
                <c:pt idx="68">
                  <c:v>44.88267759999999</c:v>
                </c:pt>
              </c:numCache>
            </c:numRef>
          </c:xVal>
          <c:yVal>
            <c:numRef>
              <c:f>Foglio1!$M$1:$M$69</c:f>
              <c:numCache>
                <c:formatCode>General</c:formatCode>
                <c:ptCount val="6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0.0249529303441717</c:v>
                </c:pt>
                <c:pt idx="10">
                  <c:v>0.0232128453248436</c:v>
                </c:pt>
                <c:pt idx="11">
                  <c:v>0.0309533426806359</c:v>
                </c:pt>
                <c:pt idx="12">
                  <c:v>0.0228871070021552</c:v>
                </c:pt>
                <c:pt idx="13">
                  <c:v>0.0201153354316238</c:v>
                </c:pt>
                <c:pt idx="14">
                  <c:v>0.0187383595785999</c:v>
                </c:pt>
                <c:pt idx="15">
                  <c:v>0.0197465101509201</c:v>
                </c:pt>
                <c:pt idx="16">
                  <c:v>0.0138524950800657</c:v>
                </c:pt>
                <c:pt idx="17">
                  <c:v>0.0217307963665025</c:v>
                </c:pt>
                <c:pt idx="18">
                  <c:v>0.0190380359574649</c:v>
                </c:pt>
                <c:pt idx="19">
                  <c:v>0.0124922806408404</c:v>
                </c:pt>
                <c:pt idx="20">
                  <c:v>0.00886902919667772</c:v>
                </c:pt>
                <c:pt idx="21">
                  <c:v>0.00466184849254698</c:v>
                </c:pt>
                <c:pt idx="22">
                  <c:v>0.0</c:v>
                </c:pt>
                <c:pt idx="23">
                  <c:v>0.00154886258832594</c:v>
                </c:pt>
                <c:pt idx="24">
                  <c:v>0.014247521590903</c:v>
                </c:pt>
                <c:pt idx="25">
                  <c:v>0.0112561622596031</c:v>
                </c:pt>
                <c:pt idx="26">
                  <c:v>0.0165488060591198</c:v>
                </c:pt>
                <c:pt idx="27">
                  <c:v>0.0149455220019435</c:v>
                </c:pt>
                <c:pt idx="28">
                  <c:v>0.0138633763782441</c:v>
                </c:pt>
                <c:pt idx="29">
                  <c:v>0.0150273919692303</c:v>
                </c:pt>
                <c:pt idx="30">
                  <c:v>0.00880302760487768</c:v>
                </c:pt>
                <c:pt idx="31">
                  <c:v>0.0138515298729055</c:v>
                </c:pt>
                <c:pt idx="32">
                  <c:v>0.012899194362009</c:v>
                </c:pt>
                <c:pt idx="33">
                  <c:v>0.0133701216987343</c:v>
                </c:pt>
                <c:pt idx="34">
                  <c:v>0.0340159992996521</c:v>
                </c:pt>
                <c:pt idx="35">
                  <c:v>0.0431449061885959</c:v>
                </c:pt>
                <c:pt idx="36">
                  <c:v>0.0292472282829719</c:v>
                </c:pt>
                <c:pt idx="37">
                  <c:v>0.0285289939526017</c:v>
                </c:pt>
                <c:pt idx="38">
                  <c:v>0.0360572448558025</c:v>
                </c:pt>
                <c:pt idx="39">
                  <c:v>0.0244527029652517</c:v>
                </c:pt>
                <c:pt idx="40">
                  <c:v>0.0101033865832782</c:v>
                </c:pt>
                <c:pt idx="41">
                  <c:v>0.00655520618498133</c:v>
                </c:pt>
                <c:pt idx="42">
                  <c:v>0.00482364461228222</c:v>
                </c:pt>
                <c:pt idx="43">
                  <c:v>0.00329727072242757</c:v>
                </c:pt>
                <c:pt idx="44">
                  <c:v>0.000896782517858114</c:v>
                </c:pt>
                <c:pt idx="45">
                  <c:v>0.000590043795049718</c:v>
                </c:pt>
                <c:pt idx="46">
                  <c:v>0.00055450375529133</c:v>
                </c:pt>
                <c:pt idx="47">
                  <c:v>0.000473802780633006</c:v>
                </c:pt>
                <c:pt idx="48">
                  <c:v>0.000538629701305035</c:v>
                </c:pt>
                <c:pt idx="49">
                  <c:v>0.00038511215394695</c:v>
                </c:pt>
                <c:pt idx="50">
                  <c:v>0.000238849469819924</c:v>
                </c:pt>
                <c:pt idx="51">
                  <c:v>0.000201757423568445</c:v>
                </c:pt>
                <c:pt idx="52">
                  <c:v>0.00015693017955761</c:v>
                </c:pt>
                <c:pt idx="53">
                  <c:v>0.000144976878191259</c:v>
                </c:pt>
                <c:pt idx="54">
                  <c:v>0.00011909297313703</c:v>
                </c:pt>
                <c:pt idx="55">
                  <c:v>0.000108312971511615</c:v>
                </c:pt>
                <c:pt idx="56">
                  <c:v>9.82622150331736E-5</c:v>
                </c:pt>
                <c:pt idx="57">
                  <c:v>9.91732813417912E-5</c:v>
                </c:pt>
                <c:pt idx="58">
                  <c:v>8.63361638039351E-5</c:v>
                </c:pt>
                <c:pt idx="59">
                  <c:v>6.18116464465856E-5</c:v>
                </c:pt>
                <c:pt idx="60">
                  <c:v>3.85346356779337E-5</c:v>
                </c:pt>
                <c:pt idx="61">
                  <c:v>2.22135568037629E-5</c:v>
                </c:pt>
                <c:pt idx="62">
                  <c:v>0.0</c:v>
                </c:pt>
                <c:pt idx="63">
                  <c:v>7.69548933021724E-6</c:v>
                </c:pt>
                <c:pt idx="64">
                  <c:v>1.64684606716037E-5</c:v>
                </c:pt>
                <c:pt idx="65">
                  <c:v>2.18088971450925E-5</c:v>
                </c:pt>
                <c:pt idx="66">
                  <c:v>2.73006153292954E-5</c:v>
                </c:pt>
                <c:pt idx="67">
                  <c:v>3.2612239010632E-5</c:v>
                </c:pt>
                <c:pt idx="68">
                  <c:v>0.00106349476863374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90846752"/>
        <c:axId val="-1894963776"/>
      </c:scatterChart>
      <c:valAx>
        <c:axId val="-1890846752"/>
        <c:scaling>
          <c:orientation val="minMax"/>
          <c:max val="16.0"/>
          <c:min val="6.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it-IT"/>
                  <a:t>Diameter (nm)</a:t>
                </a:r>
              </a:p>
            </c:rich>
          </c:tx>
          <c:layout>
            <c:manualLayout>
              <c:xMode val="edge"/>
              <c:yMode val="edge"/>
              <c:x val="0.394565371955407"/>
              <c:y val="0.63565238318509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1894963776"/>
        <c:crosses val="autoZero"/>
        <c:crossBetween val="midCat"/>
        <c:majorUnit val="2.0"/>
      </c:valAx>
      <c:valAx>
        <c:axId val="-1894963776"/>
        <c:scaling>
          <c:orientation val="minMax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dirty="0" err="1"/>
                  <a:t>Pore</a:t>
                </a:r>
                <a:r>
                  <a:rPr lang="it-IT" dirty="0"/>
                  <a:t> Volume </a:t>
                </a:r>
                <a:endParaRPr lang="it-IT" dirty="0" smtClean="0"/>
              </a:p>
              <a:p>
                <a:pPr>
                  <a:defRPr/>
                </a:pPr>
                <a:r>
                  <a:rPr lang="it-IT" dirty="0" smtClean="0"/>
                  <a:t>(</a:t>
                </a:r>
                <a:r>
                  <a:rPr lang="it-IT" dirty="0"/>
                  <a:t>cm</a:t>
                </a:r>
                <a:r>
                  <a:rPr lang="it-IT" baseline="30000" dirty="0"/>
                  <a:t>3</a:t>
                </a:r>
                <a:r>
                  <a:rPr lang="it-IT" dirty="0"/>
                  <a:t>/g nm)</a:t>
                </a:r>
              </a:p>
            </c:rich>
          </c:tx>
          <c:layout>
            <c:manualLayout>
              <c:xMode val="edge"/>
              <c:yMode val="edge"/>
              <c:x val="0.0286101239528289"/>
              <c:y val="0.070345292176947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it-IT"/>
          </a:p>
        </c:txPr>
        <c:crossAx val="-18908467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16.4825999999998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16.7425999999999</c:v>
                </c:pt>
                <c:pt idx="519">
                  <c:v>16.7556</c:v>
                </c:pt>
                <c:pt idx="520">
                  <c:v>16.7685999999999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16.9895999999999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17.2625999999999</c:v>
                </c:pt>
                <c:pt idx="559">
                  <c:v>17.2756</c:v>
                </c:pt>
                <c:pt idx="560">
                  <c:v>17.2885999999999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17.4835999999999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17.7825999999998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17.9255999999999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18.4455999999999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18.9655999999998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19.0825999999999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19.4855999999998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19.9925999999999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20.2655999999999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20.4605999999999</c:v>
                </c:pt>
                <c:pt idx="805">
                  <c:v>20.4736</c:v>
                </c:pt>
                <c:pt idx="806">
                  <c:v>20.4865999999999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20.7855999999999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20.9285999999999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20.9805999999999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21.4225999999999</c:v>
                </c:pt>
                <c:pt idx="879">
                  <c:v>21.4356</c:v>
                </c:pt>
                <c:pt idx="880">
                  <c:v>21.4485999999999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21.9425999999999</c:v>
                </c:pt>
                <c:pt idx="919">
                  <c:v>21.9556</c:v>
                </c:pt>
                <c:pt idx="920">
                  <c:v>21.9685999999998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22.0855999999999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22.4625999999998</c:v>
                </c:pt>
                <c:pt idx="959">
                  <c:v>22.4756</c:v>
                </c:pt>
                <c:pt idx="960">
                  <c:v>22.4885999999998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22.9825999999998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23.2425999999999</c:v>
                </c:pt>
                <c:pt idx="1019">
                  <c:v>23.2556</c:v>
                </c:pt>
                <c:pt idx="1020">
                  <c:v>23.2685999999999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23.4895999999999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23.7625999999999</c:v>
                </c:pt>
                <c:pt idx="1059">
                  <c:v>23.7756</c:v>
                </c:pt>
                <c:pt idx="1060">
                  <c:v>23.7885999999999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23.9835999999999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24.2825999999999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24.4255999999999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24.9455999999999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25.4655999999998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25.5825999999999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25.9855999999998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26.4925999999999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26.7655999999999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26.9605999999999</c:v>
                </c:pt>
                <c:pt idx="1305">
                  <c:v>26.9736</c:v>
                </c:pt>
                <c:pt idx="1306">
                  <c:v>26.9865999999999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27.2855999999999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27.4285999999999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27.4805999999999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27.9225999999999</c:v>
                </c:pt>
                <c:pt idx="1379">
                  <c:v>27.9356</c:v>
                </c:pt>
                <c:pt idx="1380">
                  <c:v>27.9485999999999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28.4425999999999</c:v>
                </c:pt>
                <c:pt idx="1419">
                  <c:v>28.4556</c:v>
                </c:pt>
                <c:pt idx="1420">
                  <c:v>28.4685999999998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28.5855999999999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28.9625999999998</c:v>
                </c:pt>
                <c:pt idx="1459">
                  <c:v>28.9756</c:v>
                </c:pt>
                <c:pt idx="1460">
                  <c:v>28.9885999999998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29.4825999999998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29.7425999999999</c:v>
                </c:pt>
                <c:pt idx="1519">
                  <c:v>29.7556</c:v>
                </c:pt>
                <c:pt idx="1520">
                  <c:v>29.7685999999999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29.9895999999999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30.2625999999999</c:v>
                </c:pt>
                <c:pt idx="1559">
                  <c:v>30.2756</c:v>
                </c:pt>
                <c:pt idx="1560">
                  <c:v>30.2885999999999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30.4835999999999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30.7825999999998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30.9255999999999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31.4455999999999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31.9655999999998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995.4266999999986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997.0121999999976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978.1371999999976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964.0541999999982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995.7676999999987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982.3101999999976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952.8675999999965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957.3621999999963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946.557699999998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937.8206999999987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931.0579999999987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882.557299999998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943.3495999999976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922.8592999999983</c:v>
                </c:pt>
                <c:pt idx="1557">
                  <c:v>925.1498</c:v>
                </c:pt>
                <c:pt idx="1558">
                  <c:v>886.836699999998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890.4576999999965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930.352499999997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925.1465999999982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869.6372999999986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889.3972999999983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858.8632999999986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865.3129999999987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843.8024999999976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815.3811999999982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799.4466999999983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780.0526999999983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796.4072999999983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824.8222999999965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754.4368999999982</c:v>
                </c:pt>
                <c:pt idx="1747">
                  <c:v>751.3317999999994</c:v>
                </c:pt>
                <c:pt idx="1748">
                  <c:v>774.3379999999983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784.1272999999987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745.5462999999984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773.3496999999986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686.3661999999966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727.3321999999966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729.0361999999976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684.4111999999976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720.0672999999965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723.8221999999969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698.8195999999982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643.4529999999984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705.4571999999966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718.0668999999982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608.4456999999987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634.0666999999983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651.0600999999982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655.9662999999965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627.3166999999983</c:v>
                </c:pt>
                <c:pt idx="1947">
                  <c:v>670.4881</c:v>
                </c:pt>
                <c:pt idx="1948">
                  <c:v>635.3495999999976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611.0618999999982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601.8331999999982</c:v>
                </c:pt>
                <c:pt idx="1997">
                  <c:v>593.6694</c:v>
                </c:pt>
                <c:pt idx="1998">
                  <c:v>581.4591999999976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612.9975999999982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563.5512999999983</c:v>
                </c:pt>
                <c:pt idx="2029">
                  <c:v>598.2561999999982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592.9352999999986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590.3178999999976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573.8502999999968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622.3468999999976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573.3091999999982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561.3471999999965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587.3262999999968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573.8522999999959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557.362699999996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571.3263999999982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562.5072999999986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526.8615999999969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549.9302999999987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559.8349999999982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516.4025999999976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534.3456999999983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511.910199999999</c:v>
                </c:pt>
                <c:pt idx="2287">
                  <c:v>529.0784</c:v>
                </c:pt>
                <c:pt idx="2288">
                  <c:v>556.9205999999982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492.999599999999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501.533799999999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508.295399999999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533.3672999999958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550.8965999999982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496.9913999999978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516.4579999999983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528.3462999999965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517.0562999999983</c:v>
                </c:pt>
                <c:pt idx="2386">
                  <c:v>523.6161</c:v>
                </c:pt>
                <c:pt idx="2387">
                  <c:v>499.688199999999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499.483799999999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552.7522999999987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526.1562999999987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548.8160999999976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471.9365999999978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514.6071999999982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489.4861999999978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513.5275999999976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507.566199999999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488.576599999999</c:v>
                </c:pt>
                <c:pt idx="2475">
                  <c:v>492.6195</c:v>
                </c:pt>
                <c:pt idx="2476">
                  <c:v>495.193199999999</c:v>
                </c:pt>
                <c:pt idx="2477">
                  <c:v>470.018399999999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485.278399999999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574.3279999999984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463.886799999999</c:v>
                </c:pt>
                <c:pt idx="2540">
                  <c:v>488.271999999999</c:v>
                </c:pt>
                <c:pt idx="2541">
                  <c:v>492.4922</c:v>
                </c:pt>
                <c:pt idx="2542">
                  <c:v>484.006599999999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502.4963999999978</c:v>
                </c:pt>
                <c:pt idx="2564">
                  <c:v>497.8338</c:v>
                </c:pt>
                <c:pt idx="2565">
                  <c:v>514.4419999999976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506.073199999999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493.518199999999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488.9965999999978</c:v>
                </c:pt>
                <c:pt idx="2621">
                  <c:v>487.016399999999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491.920799999999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464.9381999999978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480.996099999998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492.091999999999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488.036999999999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480.918799999999</c:v>
                </c:pt>
                <c:pt idx="2723">
                  <c:v>476.095399999999</c:v>
                </c:pt>
                <c:pt idx="2724">
                  <c:v>489.6073999999999</c:v>
                </c:pt>
                <c:pt idx="2725">
                  <c:v>466.920399999999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472.978799999999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476.723599999999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484.521799999999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475.766599999999</c:v>
                </c:pt>
                <c:pt idx="2811">
                  <c:v>472.484199999999</c:v>
                </c:pt>
                <c:pt idx="2812">
                  <c:v>464.7361999999978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435.425599999999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471.626199999999</c:v>
                </c:pt>
                <c:pt idx="2843">
                  <c:v>444.5751</c:v>
                </c:pt>
                <c:pt idx="2844">
                  <c:v>409.448399999999</c:v>
                </c:pt>
                <c:pt idx="2845">
                  <c:v>437.473799999999</c:v>
                </c:pt>
                <c:pt idx="2846">
                  <c:v>471.6001</c:v>
                </c:pt>
                <c:pt idx="2847">
                  <c:v>464.729199999999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458.090399999999</c:v>
                </c:pt>
                <c:pt idx="2855">
                  <c:v>436.706799999999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460.996099999998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428.396599999999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431.761399999999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458.708399999999</c:v>
                </c:pt>
                <c:pt idx="2903">
                  <c:v>421.8437</c:v>
                </c:pt>
                <c:pt idx="2904">
                  <c:v>453.528399999999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421.910399999999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504.968599999999</c:v>
                </c:pt>
                <c:pt idx="2916">
                  <c:v>421.6669</c:v>
                </c:pt>
                <c:pt idx="2917">
                  <c:v>444.946599999999</c:v>
                </c:pt>
                <c:pt idx="2918">
                  <c:v>442.6015</c:v>
                </c:pt>
                <c:pt idx="2919">
                  <c:v>415.033599999999</c:v>
                </c:pt>
                <c:pt idx="2920">
                  <c:v>443.7780999999989</c:v>
                </c:pt>
                <c:pt idx="2921">
                  <c:v>507.290599999999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421.811199999999</c:v>
                </c:pt>
                <c:pt idx="2932">
                  <c:v>419.0950999999989</c:v>
                </c:pt>
                <c:pt idx="2933">
                  <c:v>456.718599999999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465.929199999999</c:v>
                </c:pt>
                <c:pt idx="2940">
                  <c:v>448.296099999998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433.326399999999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449.066199999999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422.696399999999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469.487599999999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450.251199999999</c:v>
                </c:pt>
                <c:pt idx="2985">
                  <c:v>430.093999999999</c:v>
                </c:pt>
                <c:pt idx="2986">
                  <c:v>425.5154999999999</c:v>
                </c:pt>
                <c:pt idx="2987">
                  <c:v>434.586799999999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453.276999999999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452.998099999998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443.298999999999</c:v>
                </c:pt>
                <c:pt idx="3039">
                  <c:v>436.9264999999986</c:v>
                </c:pt>
                <c:pt idx="3040">
                  <c:v>424.296399999998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446.035399999999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447.761399999999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423.436099999998</c:v>
                </c:pt>
                <c:pt idx="3065">
                  <c:v>418.7671</c:v>
                </c:pt>
                <c:pt idx="3066">
                  <c:v>411.331399999999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405.283599999999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420.922399999999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425.033599999999</c:v>
                </c:pt>
                <c:pt idx="3130">
                  <c:v>451.3573</c:v>
                </c:pt>
                <c:pt idx="3131">
                  <c:v>465.136599999999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402.486099999998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388.472199999999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433.405199999999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405.436799999998</c:v>
                </c:pt>
                <c:pt idx="3169">
                  <c:v>398.884</c:v>
                </c:pt>
                <c:pt idx="3170">
                  <c:v>387.446599999999</c:v>
                </c:pt>
                <c:pt idx="3171">
                  <c:v>414.725599999999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447.790599999999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425.728599999999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410.427399999999</c:v>
                </c:pt>
                <c:pt idx="3203">
                  <c:v>399.8179</c:v>
                </c:pt>
                <c:pt idx="3204">
                  <c:v>415.331399999999</c:v>
                </c:pt>
                <c:pt idx="3205">
                  <c:v>410.9932999999986</c:v>
                </c:pt>
                <c:pt idx="3206">
                  <c:v>410.492599999999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406.756399999999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419.728599999999</c:v>
                </c:pt>
                <c:pt idx="3239">
                  <c:v>420.3111</c:v>
                </c:pt>
                <c:pt idx="3240">
                  <c:v>395.451799999999</c:v>
                </c:pt>
                <c:pt idx="3241">
                  <c:v>419.6238</c:v>
                </c:pt>
                <c:pt idx="3242">
                  <c:v>407.533599999999</c:v>
                </c:pt>
                <c:pt idx="3243">
                  <c:v>406.468799999999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429.756399999999</c:v>
                </c:pt>
                <c:pt idx="3247">
                  <c:v>433.35</c:v>
                </c:pt>
                <c:pt idx="3248">
                  <c:v>433.230799999999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428.471799999999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400.912199999999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402.491599999998</c:v>
                </c:pt>
                <c:pt idx="3317">
                  <c:v>442.688199999999</c:v>
                </c:pt>
                <c:pt idx="3318">
                  <c:v>424.415799999999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437.831999999999</c:v>
                </c:pt>
                <c:pt idx="3323">
                  <c:v>383.876199999999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410.963399999999</c:v>
                </c:pt>
                <c:pt idx="3327">
                  <c:v>369.485599999999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383.283599999999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378.508199999999</c:v>
                </c:pt>
                <c:pt idx="3352">
                  <c:v>381.781799999999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379.571399999999</c:v>
                </c:pt>
                <c:pt idx="3360">
                  <c:v>375.968799999999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386.987599999999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405.448199999999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398.928999999999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403.728999999999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383.987199999999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396.821399999999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370.688199999999</c:v>
                </c:pt>
                <c:pt idx="3424">
                  <c:v>388.898199999999</c:v>
                </c:pt>
                <c:pt idx="3425">
                  <c:v>385.0352999999996</c:v>
                </c:pt>
                <c:pt idx="3426">
                  <c:v>386.956799999999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398.776999999999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411.235799999999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365.071599999999</c:v>
                </c:pt>
                <c:pt idx="3463">
                  <c:v>386.590399999999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397.956999999999</c:v>
                </c:pt>
                <c:pt idx="3475">
                  <c:v>395.326199999999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402.915399999999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339.323199999999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379.096799999999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381.9311999999978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411.422199999999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356.953199999999</c:v>
                </c:pt>
                <c:pt idx="3582">
                  <c:v>356.5880999999989</c:v>
                </c:pt>
                <c:pt idx="3583">
                  <c:v>378.590599999999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380.725599999999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359.477199999999</c:v>
                </c:pt>
                <c:pt idx="3600">
                  <c:v>366.0452</c:v>
                </c:pt>
                <c:pt idx="3601">
                  <c:v>365.318199999999</c:v>
                </c:pt>
                <c:pt idx="3602">
                  <c:v>380.1204</c:v>
                </c:pt>
                <c:pt idx="3603">
                  <c:v>381.006199999999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374.799199999999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343.290599999999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350.033799999999</c:v>
                </c:pt>
                <c:pt idx="3676">
                  <c:v>345.966999999999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341.237599999999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359.467199999999</c:v>
                </c:pt>
                <c:pt idx="3703">
                  <c:v>362.6429</c:v>
                </c:pt>
                <c:pt idx="3704">
                  <c:v>366.583199999999</c:v>
                </c:pt>
                <c:pt idx="3705">
                  <c:v>342.285799999999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319.4965999999978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351.761799999999</c:v>
                </c:pt>
                <c:pt idx="3734">
                  <c:v>342.451399999999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356.928999999999</c:v>
                </c:pt>
                <c:pt idx="3742">
                  <c:v>343.1988</c:v>
                </c:pt>
                <c:pt idx="3743">
                  <c:v>334.976199999998</c:v>
                </c:pt>
                <c:pt idx="3744">
                  <c:v>325.492599999999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379.321199999999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340.924199999999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347.888399999999</c:v>
                </c:pt>
                <c:pt idx="3786">
                  <c:v>353.5683</c:v>
                </c:pt>
                <c:pt idx="3787">
                  <c:v>356.821599999999</c:v>
                </c:pt>
                <c:pt idx="3788">
                  <c:v>357.0294999999999</c:v>
                </c:pt>
                <c:pt idx="3789">
                  <c:v>352.429599999999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332.491599999998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334.403399999999</c:v>
                </c:pt>
                <c:pt idx="3861">
                  <c:v>353.1535999999999</c:v>
                </c:pt>
                <c:pt idx="3862">
                  <c:v>340.198399999999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339.710199999999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347.482199999999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346.410799999999</c:v>
                </c:pt>
                <c:pt idx="3888">
                  <c:v>328.2311999999978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360.491599999998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324.225599999999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363.271599999999</c:v>
                </c:pt>
                <c:pt idx="3913">
                  <c:v>332.311399999999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344.9363999999978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345.906999999999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314.768199999999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324.338599999999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336.233799999999</c:v>
                </c:pt>
                <c:pt idx="4009">
                  <c:v>339.8809999999999</c:v>
                </c:pt>
                <c:pt idx="4010">
                  <c:v>343.233999999999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351.728799999999</c:v>
                </c:pt>
                <c:pt idx="4018">
                  <c:v>340.910799999999</c:v>
                </c:pt>
                <c:pt idx="4019">
                  <c:v>359.1465999999999</c:v>
                </c:pt>
                <c:pt idx="4020">
                  <c:v>349.631599999999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320.701599999999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363.211799999999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350.961599999999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341.480599999999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334.898399999999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362.078399999999</c:v>
                </c:pt>
                <c:pt idx="4111">
                  <c:v>332.831799999999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301.292399999999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312.475199999999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321.730599999999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344.088599999999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331.793999999999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312.035199999999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328.966799999999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324.276599999999</c:v>
                </c:pt>
                <c:pt idx="4307">
                  <c:v>318.921399999998</c:v>
                </c:pt>
                <c:pt idx="4308">
                  <c:v>297.9306</c:v>
                </c:pt>
                <c:pt idx="4309">
                  <c:v>290.893199999999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330.482399999999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328.398799999999</c:v>
                </c:pt>
                <c:pt idx="4332">
                  <c:v>342.3586</c:v>
                </c:pt>
                <c:pt idx="4333">
                  <c:v>303.982399999999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306.836799999999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331.799199999999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326.726199999998</c:v>
                </c:pt>
                <c:pt idx="4359">
                  <c:v>326.751199999999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307.921399999998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292.726999999999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311.275199999999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318.773199999999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300.725599999999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264.331599999999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283.526999999999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296.997799999999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288.706999999999</c:v>
                </c:pt>
                <c:pt idx="4561">
                  <c:v>306.095199999999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285.425599999999</c:v>
                </c:pt>
                <c:pt idx="4565">
                  <c:v>295.0242999999999</c:v>
                </c:pt>
                <c:pt idx="4566">
                  <c:v>291.888399999999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301.293999999999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287.293999999999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277.4383999999978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297.386199999999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271.535199999999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308.931299999998</c:v>
                </c:pt>
                <c:pt idx="4673">
                  <c:v>284.6778</c:v>
                </c:pt>
                <c:pt idx="4674">
                  <c:v>287.451399999999</c:v>
                </c:pt>
                <c:pt idx="4675">
                  <c:v>293.7092</c:v>
                </c:pt>
                <c:pt idx="4676">
                  <c:v>293.415599999999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311.213399999999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277.978799999999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257.888399999999</c:v>
                </c:pt>
                <c:pt idx="4717">
                  <c:v>275.871199999999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288.266599999999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292.936499999998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301.418999999999</c:v>
                </c:pt>
                <c:pt idx="4751">
                  <c:v>284.523599999999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280.796399999998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285.477399999999</c:v>
                </c:pt>
                <c:pt idx="4769">
                  <c:v>297.2961999999978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305.4161999999979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274.593599999999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281.703399999999</c:v>
                </c:pt>
                <c:pt idx="4827">
                  <c:v>266.6273</c:v>
                </c:pt>
                <c:pt idx="4828">
                  <c:v>288.526599999999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278.833599999999</c:v>
                </c:pt>
                <c:pt idx="4833">
                  <c:v>293.0020999999999</c:v>
                </c:pt>
                <c:pt idx="4834">
                  <c:v>292.717199999999</c:v>
                </c:pt>
                <c:pt idx="4835">
                  <c:v>284.2826</c:v>
                </c:pt>
                <c:pt idx="4836">
                  <c:v>257.191199999999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272.898799999999</c:v>
                </c:pt>
                <c:pt idx="4849">
                  <c:v>281.8707</c:v>
                </c:pt>
                <c:pt idx="4850">
                  <c:v>279.494199999999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264.728599999999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288.023199999999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283.971799999999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289.713599999999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291.480399999999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287.026799999999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277.213199999999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276.528399999999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282.766399999999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279.4911999999978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287.4313999999978</c:v>
                </c:pt>
                <c:pt idx="5021">
                  <c:v>284.1005</c:v>
                </c:pt>
                <c:pt idx="5022">
                  <c:v>281.535599999999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279.275199999999</c:v>
                </c:pt>
                <c:pt idx="5031">
                  <c:v>279.973</c:v>
                </c:pt>
                <c:pt idx="5032">
                  <c:v>257.215599999999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278.999599999999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276.4281999999979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263.326199999999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287.616199999999</c:v>
                </c:pt>
                <c:pt idx="5148">
                  <c:v>267.0041</c:v>
                </c:pt>
                <c:pt idx="5149">
                  <c:v>280.471999999999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261.434399999999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269.7311999999978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317.016399999999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277.401799999999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278.9161999999979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286.321399999999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291.297399999999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296.7361999999978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263.083399999999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266.721799999999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294.9313999999978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257.901799999999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274.728999999999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46562224"/>
        <c:axId val="-1746561696"/>
      </c:scatterChart>
      <c:valAx>
        <c:axId val="-1746562224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6561696"/>
        <c:crosses val="autoZero"/>
        <c:crossBetween val="midCat"/>
      </c:valAx>
      <c:valAx>
        <c:axId val="-17465616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6562224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074127711847"/>
          <c:y val="0.0590909090909091"/>
          <c:w val="0.781533914488034"/>
          <c:h val="0.78732605583393"/>
        </c:manualLayout>
      </c:layout>
      <c:scatterChart>
        <c:scatterStyle val="smooth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Foglio1!$A$1:$A$70</c:f>
              <c:numCache>
                <c:formatCode>General</c:formatCode>
                <c:ptCount val="70"/>
                <c:pt idx="0">
                  <c:v>0.00489124202725548</c:v>
                </c:pt>
                <c:pt idx="1">
                  <c:v>0.0066888541600084</c:v>
                </c:pt>
                <c:pt idx="2">
                  <c:v>0.00955692482150066</c:v>
                </c:pt>
                <c:pt idx="3">
                  <c:v>0.0203619799042451</c:v>
                </c:pt>
                <c:pt idx="4">
                  <c:v>0.0289484467386813</c:v>
                </c:pt>
                <c:pt idx="5">
                  <c:v>0.0407048925624805</c:v>
                </c:pt>
                <c:pt idx="6">
                  <c:v>0.0487180361802235</c:v>
                </c:pt>
                <c:pt idx="7">
                  <c:v>0.0696583548499299</c:v>
                </c:pt>
                <c:pt idx="8">
                  <c:v>0.077015761036369</c:v>
                </c:pt>
                <c:pt idx="9">
                  <c:v>0.0995243468922514</c:v>
                </c:pt>
                <c:pt idx="10">
                  <c:v>0.124374045012503</c:v>
                </c:pt>
                <c:pt idx="11">
                  <c:v>0.149498467006237</c:v>
                </c:pt>
                <c:pt idx="12">
                  <c:v>0.174671693532055</c:v>
                </c:pt>
                <c:pt idx="13">
                  <c:v>0.199793296926406</c:v>
                </c:pt>
                <c:pt idx="14">
                  <c:v>0.224786870346592</c:v>
                </c:pt>
                <c:pt idx="15">
                  <c:v>0.249539879389626</c:v>
                </c:pt>
                <c:pt idx="16">
                  <c:v>0.274864489053671</c:v>
                </c:pt>
                <c:pt idx="17">
                  <c:v>0.29689284669195</c:v>
                </c:pt>
                <c:pt idx="18">
                  <c:v>0.318633087913308</c:v>
                </c:pt>
                <c:pt idx="19">
                  <c:v>0.348794225257071</c:v>
                </c:pt>
                <c:pt idx="20">
                  <c:v>0.370907825765402</c:v>
                </c:pt>
                <c:pt idx="21">
                  <c:v>0.400903712702041</c:v>
                </c:pt>
                <c:pt idx="22">
                  <c:v>0.426279146742195</c:v>
                </c:pt>
                <c:pt idx="23">
                  <c:v>0.45468937976843</c:v>
                </c:pt>
                <c:pt idx="24">
                  <c:v>0.488390637588077</c:v>
                </c:pt>
                <c:pt idx="25">
                  <c:v>0.517603773327988</c:v>
                </c:pt>
                <c:pt idx="26">
                  <c:v>0.596175222089885</c:v>
                </c:pt>
                <c:pt idx="27">
                  <c:v>0.699208272766231</c:v>
                </c:pt>
                <c:pt idx="28">
                  <c:v>0.799950392607259</c:v>
                </c:pt>
                <c:pt idx="29">
                  <c:v>0.897660738312906</c:v>
                </c:pt>
                <c:pt idx="30">
                  <c:v>0.923061520278835</c:v>
                </c:pt>
                <c:pt idx="31">
                  <c:v>0.941415527803749</c:v>
                </c:pt>
                <c:pt idx="32">
                  <c:v>0.951411626286607</c:v>
                </c:pt>
                <c:pt idx="33">
                  <c:v>0.967683754833905</c:v>
                </c:pt>
                <c:pt idx="34">
                  <c:v>0.978547343813556</c:v>
                </c:pt>
                <c:pt idx="35">
                  <c:v>0.98738948788968</c:v>
                </c:pt>
                <c:pt idx="36">
                  <c:v>0.98738948788968</c:v>
                </c:pt>
                <c:pt idx="37">
                  <c:v>0.977658752938591</c:v>
                </c:pt>
                <c:pt idx="38">
                  <c:v>0.967985518862575</c:v>
                </c:pt>
                <c:pt idx="39">
                  <c:v>0.950645706933061</c:v>
                </c:pt>
                <c:pt idx="40">
                  <c:v>0.932357523944772</c:v>
                </c:pt>
                <c:pt idx="41">
                  <c:v>0.909662455296764</c:v>
                </c:pt>
                <c:pt idx="42">
                  <c:v>0.887787916949747</c:v>
                </c:pt>
                <c:pt idx="43">
                  <c:v>0.803976423073013</c:v>
                </c:pt>
                <c:pt idx="44">
                  <c:v>0.704819260486714</c:v>
                </c:pt>
                <c:pt idx="45">
                  <c:v>0.605987123646772</c:v>
                </c:pt>
                <c:pt idx="46">
                  <c:v>0.502612642731542</c:v>
                </c:pt>
                <c:pt idx="47">
                  <c:v>0.477567418371245</c:v>
                </c:pt>
                <c:pt idx="48">
                  <c:v>0.450816128192783</c:v>
                </c:pt>
                <c:pt idx="49">
                  <c:v>0.426605993240328</c:v>
                </c:pt>
                <c:pt idx="50">
                  <c:v>0.40268486072012</c:v>
                </c:pt>
                <c:pt idx="51">
                  <c:v>0.376287397830874</c:v>
                </c:pt>
                <c:pt idx="52">
                  <c:v>0.357525581158704</c:v>
                </c:pt>
                <c:pt idx="53">
                  <c:v>0.329926199834273</c:v>
                </c:pt>
                <c:pt idx="54">
                  <c:v>0.30688044282847</c:v>
                </c:pt>
                <c:pt idx="55">
                  <c:v>0.283928427123325</c:v>
                </c:pt>
                <c:pt idx="56">
                  <c:v>0.256653095956949</c:v>
                </c:pt>
                <c:pt idx="57">
                  <c:v>0.231028349790169</c:v>
                </c:pt>
                <c:pt idx="58">
                  <c:v>0.205638867837422</c:v>
                </c:pt>
                <c:pt idx="59">
                  <c:v>0.180474530305967</c:v>
                </c:pt>
                <c:pt idx="60">
                  <c:v>0.155462228915808</c:v>
                </c:pt>
                <c:pt idx="61">
                  <c:v>0.130704402765475</c:v>
                </c:pt>
                <c:pt idx="62">
                  <c:v>0.105936026861101</c:v>
                </c:pt>
                <c:pt idx="63">
                  <c:v>0.055198799445393</c:v>
                </c:pt>
                <c:pt idx="64">
                  <c:v>0.0471213570935507</c:v>
                </c:pt>
                <c:pt idx="65">
                  <c:v>0.0361146095497215</c:v>
                </c:pt>
                <c:pt idx="66">
                  <c:v>0.0270589740108778</c:v>
                </c:pt>
                <c:pt idx="67">
                  <c:v>0.0168309199311721</c:v>
                </c:pt>
                <c:pt idx="68">
                  <c:v>0.0140784104549321</c:v>
                </c:pt>
                <c:pt idx="69">
                  <c:v>-0.000180866031926201</c:v>
                </c:pt>
              </c:numCache>
            </c:numRef>
          </c:xVal>
          <c:yVal>
            <c:numRef>
              <c:f>Foglio1!$B$1:$B$70</c:f>
              <c:numCache>
                <c:formatCode>General</c:formatCode>
                <c:ptCount val="70"/>
                <c:pt idx="0">
                  <c:v>97.10273337428242</c:v>
                </c:pt>
                <c:pt idx="1">
                  <c:v>102.7004755864521</c:v>
                </c:pt>
                <c:pt idx="2">
                  <c:v>109.3302128610352</c:v>
                </c:pt>
                <c:pt idx="3">
                  <c:v>124.758457421218</c:v>
                </c:pt>
                <c:pt idx="4">
                  <c:v>132.7641681803087</c:v>
                </c:pt>
                <c:pt idx="5">
                  <c:v>141.2239848834525</c:v>
                </c:pt>
                <c:pt idx="6">
                  <c:v>146.060434240455</c:v>
                </c:pt>
                <c:pt idx="7">
                  <c:v>156.5492414611055</c:v>
                </c:pt>
                <c:pt idx="8">
                  <c:v>159.7752158382907</c:v>
                </c:pt>
                <c:pt idx="9">
                  <c:v>168.6739737530827</c:v>
                </c:pt>
                <c:pt idx="10">
                  <c:v>177.4108109185924</c:v>
                </c:pt>
                <c:pt idx="11">
                  <c:v>185.5533927155355</c:v>
                </c:pt>
                <c:pt idx="12">
                  <c:v>193.3822379268145</c:v>
                </c:pt>
                <c:pt idx="13">
                  <c:v>201.0338163032181</c:v>
                </c:pt>
                <c:pt idx="14">
                  <c:v>208.8377485067258</c:v>
                </c:pt>
                <c:pt idx="15">
                  <c:v>217.0175415913625</c:v>
                </c:pt>
                <c:pt idx="16">
                  <c:v>226.339387726771</c:v>
                </c:pt>
                <c:pt idx="17">
                  <c:v>236.0834550476845</c:v>
                </c:pt>
                <c:pt idx="18">
                  <c:v>248.2531081809763</c:v>
                </c:pt>
                <c:pt idx="19">
                  <c:v>272.7711673802419</c:v>
                </c:pt>
                <c:pt idx="20">
                  <c:v>299.7938770725256</c:v>
                </c:pt>
                <c:pt idx="21">
                  <c:v>345.1496414034923</c:v>
                </c:pt>
                <c:pt idx="22">
                  <c:v>370.9219207686262</c:v>
                </c:pt>
                <c:pt idx="23">
                  <c:v>380.2958037865238</c:v>
                </c:pt>
                <c:pt idx="24">
                  <c:v>384.2625754372201</c:v>
                </c:pt>
                <c:pt idx="25">
                  <c:v>386.2066076252318</c:v>
                </c:pt>
                <c:pt idx="26">
                  <c:v>390.2145709905323</c:v>
                </c:pt>
                <c:pt idx="27">
                  <c:v>395.0750048338085</c:v>
                </c:pt>
                <c:pt idx="28">
                  <c:v>400.2390484566436</c:v>
                </c:pt>
                <c:pt idx="29">
                  <c:v>407.5838883216543</c:v>
                </c:pt>
                <c:pt idx="30">
                  <c:v>410.8034041315934</c:v>
                </c:pt>
                <c:pt idx="31">
                  <c:v>414.1226657627146</c:v>
                </c:pt>
                <c:pt idx="32">
                  <c:v>416.7032941480317</c:v>
                </c:pt>
                <c:pt idx="33">
                  <c:v>423.0515357227039</c:v>
                </c:pt>
                <c:pt idx="34">
                  <c:v>431.2206063930241</c:v>
                </c:pt>
                <c:pt idx="35">
                  <c:v>444.8298978414256</c:v>
                </c:pt>
                <c:pt idx="36">
                  <c:v>444.8298978414256</c:v>
                </c:pt>
                <c:pt idx="37">
                  <c:v>436.6458474569028</c:v>
                </c:pt>
                <c:pt idx="38">
                  <c:v>428.0570667871511</c:v>
                </c:pt>
                <c:pt idx="39">
                  <c:v>418.7591737882771</c:v>
                </c:pt>
                <c:pt idx="40">
                  <c:v>413.5304148560466</c:v>
                </c:pt>
                <c:pt idx="41">
                  <c:v>409.6871858653705</c:v>
                </c:pt>
                <c:pt idx="42">
                  <c:v>407.180305221387</c:v>
                </c:pt>
                <c:pt idx="43">
                  <c:v>400.8877908753125</c:v>
                </c:pt>
                <c:pt idx="44">
                  <c:v>395.6121524273582</c:v>
                </c:pt>
                <c:pt idx="45">
                  <c:v>390.9172084600912</c:v>
                </c:pt>
                <c:pt idx="46">
                  <c:v>385.6266016714662</c:v>
                </c:pt>
                <c:pt idx="47">
                  <c:v>383.9703870233686</c:v>
                </c:pt>
                <c:pt idx="48">
                  <c:v>382.148675814666</c:v>
                </c:pt>
                <c:pt idx="49">
                  <c:v>380.2808640645871</c:v>
                </c:pt>
                <c:pt idx="50">
                  <c:v>350.5528532416383</c:v>
                </c:pt>
                <c:pt idx="51">
                  <c:v>306.2808622637584</c:v>
                </c:pt>
                <c:pt idx="52">
                  <c:v>279.8913164277166</c:v>
                </c:pt>
                <c:pt idx="53">
                  <c:v>253.1098018862342</c:v>
                </c:pt>
                <c:pt idx="54">
                  <c:v>238.3422022551138</c:v>
                </c:pt>
                <c:pt idx="55">
                  <c:v>227.3169010022915</c:v>
                </c:pt>
                <c:pt idx="56">
                  <c:v>216.7296693831098</c:v>
                </c:pt>
                <c:pt idx="57">
                  <c:v>208.0209491010018</c:v>
                </c:pt>
                <c:pt idx="58">
                  <c:v>199.939236489805</c:v>
                </c:pt>
                <c:pt idx="59">
                  <c:v>192.0807352746457</c:v>
                </c:pt>
                <c:pt idx="60">
                  <c:v>184.2018178099757</c:v>
                </c:pt>
                <c:pt idx="61">
                  <c:v>176.0696470415764</c:v>
                </c:pt>
                <c:pt idx="62">
                  <c:v>167.3050940622545</c:v>
                </c:pt>
                <c:pt idx="63">
                  <c:v>144.610881958186</c:v>
                </c:pt>
                <c:pt idx="64">
                  <c:v>139.6191647583398</c:v>
                </c:pt>
                <c:pt idx="65">
                  <c:v>131.6131702921381</c:v>
                </c:pt>
                <c:pt idx="66">
                  <c:v>123.0588946430508</c:v>
                </c:pt>
                <c:pt idx="67">
                  <c:v>108.3166177487158</c:v>
                </c:pt>
                <c:pt idx="68">
                  <c:v>101.5777364843297</c:v>
                </c:pt>
                <c:pt idx="69">
                  <c:v>105.4275715361114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97613216"/>
        <c:axId val="-1882942032"/>
      </c:scatterChart>
      <c:valAx>
        <c:axId val="-1897613216"/>
        <c:scaling>
          <c:orientation val="minMax"/>
          <c:max val="1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 dirty="0" err="1" smtClean="0">
                    <a:solidFill>
                      <a:schemeClr val="tx1"/>
                    </a:solidFill>
                  </a:rPr>
                  <a:t>P</a:t>
                </a:r>
                <a:r>
                  <a:rPr lang="it-IT" sz="1400" b="1" dirty="0" smtClean="0">
                    <a:solidFill>
                      <a:schemeClr val="tx1"/>
                    </a:solidFill>
                  </a:rPr>
                  <a:t>/P</a:t>
                </a:r>
                <a:r>
                  <a:rPr lang="it-IT" sz="1400" b="1" baseline="-25000" dirty="0" smtClean="0">
                    <a:solidFill>
                      <a:schemeClr val="tx1"/>
                    </a:solidFill>
                  </a:rPr>
                  <a:t>0</a:t>
                </a:r>
                <a:endParaRPr lang="it-IT" sz="1400" b="1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C0C0C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1882942032"/>
        <c:crosses val="autoZero"/>
        <c:crossBetween val="midCat"/>
      </c:valAx>
      <c:valAx>
        <c:axId val="-18829420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Volume</a:t>
                </a:r>
                <a:r>
                  <a:rPr lang="it-IT" sz="1400" b="1" baseline="0">
                    <a:solidFill>
                      <a:schemeClr val="tx1"/>
                    </a:solidFill>
                  </a:rPr>
                  <a:t> (cm</a:t>
                </a:r>
                <a:r>
                  <a:rPr lang="it-IT" sz="1400" b="1" baseline="30000">
                    <a:solidFill>
                      <a:schemeClr val="tx1"/>
                    </a:solidFill>
                  </a:rPr>
                  <a:t>3</a:t>
                </a:r>
                <a:r>
                  <a:rPr lang="it-IT" sz="1400" b="1" baseline="0">
                    <a:solidFill>
                      <a:schemeClr val="tx1"/>
                    </a:solidFill>
                  </a:rPr>
                  <a:t>/g)</a:t>
                </a:r>
                <a:endParaRPr lang="it-IT" sz="1400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0402010050251256"/>
              <c:y val="0.26851503221188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C0C0C0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9761321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4286690489352"/>
          <c:y val="0.111583759460289"/>
          <c:w val="0.598888806674994"/>
          <c:h val="0.485827983936264"/>
        </c:manualLayout>
      </c:layout>
      <c:scatterChart>
        <c:scatterStyle val="smooth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Foglio1!$L$1:$L$69</c:f>
              <c:numCache>
                <c:formatCode>General</c:formatCode>
                <c:ptCount val="69"/>
                <c:pt idx="0">
                  <c:v>1.3083036</c:v>
                </c:pt>
                <c:pt idx="1">
                  <c:v>1.3797956</c:v>
                </c:pt>
                <c:pt idx="2">
                  <c:v>1.4870336</c:v>
                </c:pt>
                <c:pt idx="3">
                  <c:v>1.5585256</c:v>
                </c:pt>
                <c:pt idx="4">
                  <c:v>1.6657636</c:v>
                </c:pt>
                <c:pt idx="5">
                  <c:v>1.7730016</c:v>
                </c:pt>
                <c:pt idx="6">
                  <c:v>1.8444936</c:v>
                </c:pt>
                <c:pt idx="7">
                  <c:v>1.9874776</c:v>
                </c:pt>
                <c:pt idx="8">
                  <c:v>2.0947156</c:v>
                </c:pt>
                <c:pt idx="9">
                  <c:v>2.2019536</c:v>
                </c:pt>
                <c:pt idx="10">
                  <c:v>2.3449376</c:v>
                </c:pt>
                <c:pt idx="11">
                  <c:v>2.452175599999999</c:v>
                </c:pt>
                <c:pt idx="12">
                  <c:v>2.595159600000001</c:v>
                </c:pt>
                <c:pt idx="13">
                  <c:v>2.7381436</c:v>
                </c:pt>
                <c:pt idx="14">
                  <c:v>2.916873599999997</c:v>
                </c:pt>
                <c:pt idx="15">
                  <c:v>3.059857599999999</c:v>
                </c:pt>
                <c:pt idx="16">
                  <c:v>3.238587600000001</c:v>
                </c:pt>
                <c:pt idx="17">
                  <c:v>3.4173176</c:v>
                </c:pt>
                <c:pt idx="18">
                  <c:v>3.596047599999999</c:v>
                </c:pt>
                <c:pt idx="19">
                  <c:v>3.810523600000001</c:v>
                </c:pt>
                <c:pt idx="20">
                  <c:v>4.024999599999991</c:v>
                </c:pt>
                <c:pt idx="21">
                  <c:v>4.2394756</c:v>
                </c:pt>
                <c:pt idx="22">
                  <c:v>4.453951600000001</c:v>
                </c:pt>
                <c:pt idx="23">
                  <c:v>4.7041736</c:v>
                </c:pt>
                <c:pt idx="24">
                  <c:v>4.954395600000001</c:v>
                </c:pt>
                <c:pt idx="25">
                  <c:v>5.204617600000001</c:v>
                </c:pt>
                <c:pt idx="26">
                  <c:v>5.490585599999991</c:v>
                </c:pt>
                <c:pt idx="27">
                  <c:v>5.7765536</c:v>
                </c:pt>
                <c:pt idx="28">
                  <c:v>6.0982676</c:v>
                </c:pt>
                <c:pt idx="29">
                  <c:v>6.419981600000002</c:v>
                </c:pt>
                <c:pt idx="30">
                  <c:v>6.7416956</c:v>
                </c:pt>
                <c:pt idx="31">
                  <c:v>7.0991556</c:v>
                </c:pt>
                <c:pt idx="32">
                  <c:v>7.456615600000001</c:v>
                </c:pt>
                <c:pt idx="33">
                  <c:v>7.849821600000002</c:v>
                </c:pt>
                <c:pt idx="34">
                  <c:v>8.278773599999997</c:v>
                </c:pt>
                <c:pt idx="35">
                  <c:v>8.707725599999997</c:v>
                </c:pt>
                <c:pt idx="36">
                  <c:v>9.136677599999998</c:v>
                </c:pt>
                <c:pt idx="37">
                  <c:v>9.637121599999997</c:v>
                </c:pt>
                <c:pt idx="38">
                  <c:v>10.1375656</c:v>
                </c:pt>
                <c:pt idx="39">
                  <c:v>10.6380096</c:v>
                </c:pt>
                <c:pt idx="40">
                  <c:v>11.2099456</c:v>
                </c:pt>
                <c:pt idx="41">
                  <c:v>11.7818816</c:v>
                </c:pt>
                <c:pt idx="42">
                  <c:v>12.3895636</c:v>
                </c:pt>
                <c:pt idx="43">
                  <c:v>13.0329916</c:v>
                </c:pt>
                <c:pt idx="44">
                  <c:v>13.6764196</c:v>
                </c:pt>
                <c:pt idx="45">
                  <c:v>14.3913396</c:v>
                </c:pt>
                <c:pt idx="46">
                  <c:v>15.1062596</c:v>
                </c:pt>
                <c:pt idx="47">
                  <c:v>15.8926716</c:v>
                </c:pt>
                <c:pt idx="48">
                  <c:v>16.7148296</c:v>
                </c:pt>
                <c:pt idx="49">
                  <c:v>17.5727336</c:v>
                </c:pt>
                <c:pt idx="50">
                  <c:v>18.4663836</c:v>
                </c:pt>
                <c:pt idx="51">
                  <c:v>19.3957796</c:v>
                </c:pt>
                <c:pt idx="52">
                  <c:v>20.3966676</c:v>
                </c:pt>
                <c:pt idx="53">
                  <c:v>21.4333016</c:v>
                </c:pt>
                <c:pt idx="54">
                  <c:v>22.5056816</c:v>
                </c:pt>
                <c:pt idx="55">
                  <c:v>23.6495536</c:v>
                </c:pt>
                <c:pt idx="56">
                  <c:v>24.8291716</c:v>
                </c:pt>
                <c:pt idx="57">
                  <c:v>26.1160276</c:v>
                </c:pt>
                <c:pt idx="58">
                  <c:v>27.4386296</c:v>
                </c:pt>
                <c:pt idx="59">
                  <c:v>28.79697760000001</c:v>
                </c:pt>
                <c:pt idx="60">
                  <c:v>30.2625636</c:v>
                </c:pt>
                <c:pt idx="61">
                  <c:v>31.7996416</c:v>
                </c:pt>
                <c:pt idx="62">
                  <c:v>33.4082116</c:v>
                </c:pt>
                <c:pt idx="63">
                  <c:v>35.0882736</c:v>
                </c:pt>
                <c:pt idx="64">
                  <c:v>36.8755736</c:v>
                </c:pt>
                <c:pt idx="65">
                  <c:v>38.7343656</c:v>
                </c:pt>
                <c:pt idx="66">
                  <c:v>40.6646496</c:v>
                </c:pt>
                <c:pt idx="67">
                  <c:v>42.7379176</c:v>
                </c:pt>
                <c:pt idx="68">
                  <c:v>44.88267759999999</c:v>
                </c:pt>
              </c:numCache>
            </c:numRef>
          </c:xVal>
          <c:yVal>
            <c:numRef>
              <c:f>Foglio1!$M$1:$M$69</c:f>
              <c:numCache>
                <c:formatCode>General</c:formatCode>
                <c:ptCount val="6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0.0429851502087103</c:v>
                </c:pt>
                <c:pt idx="11">
                  <c:v>0.0976707607380347</c:v>
                </c:pt>
                <c:pt idx="12">
                  <c:v>0.100667017867513</c:v>
                </c:pt>
                <c:pt idx="13">
                  <c:v>0.0516199770207754</c:v>
                </c:pt>
                <c:pt idx="14">
                  <c:v>0.0917388667251851</c:v>
                </c:pt>
                <c:pt idx="15">
                  <c:v>0.0558947913520195</c:v>
                </c:pt>
                <c:pt idx="16">
                  <c:v>0.0759561197103165</c:v>
                </c:pt>
                <c:pt idx="17">
                  <c:v>0.0</c:v>
                </c:pt>
                <c:pt idx="18">
                  <c:v>0.0</c:v>
                </c:pt>
                <c:pt idx="19">
                  <c:v>0.192015197833266</c:v>
                </c:pt>
                <c:pt idx="20">
                  <c:v>0.409065818263335</c:v>
                </c:pt>
                <c:pt idx="21">
                  <c:v>0.575490223614713</c:v>
                </c:pt>
                <c:pt idx="22">
                  <c:v>0.368272922909828</c:v>
                </c:pt>
                <c:pt idx="23">
                  <c:v>0.102614196418747</c:v>
                </c:pt>
                <c:pt idx="24">
                  <c:v>0.0205693142308186</c:v>
                </c:pt>
                <c:pt idx="25">
                  <c:v>0.00829428541423231</c:v>
                </c:pt>
                <c:pt idx="26">
                  <c:v>0.00765701388183602</c:v>
                </c:pt>
                <c:pt idx="27">
                  <c:v>0.0</c:v>
                </c:pt>
                <c:pt idx="28">
                  <c:v>0.00157696101374949</c:v>
                </c:pt>
                <c:pt idx="29">
                  <c:v>0.0</c:v>
                </c:pt>
                <c:pt idx="30">
                  <c:v>0.0</c:v>
                </c:pt>
                <c:pt idx="31">
                  <c:v>0.0028543514732616</c:v>
                </c:pt>
                <c:pt idx="32">
                  <c:v>0.000663999917083953</c:v>
                </c:pt>
                <c:pt idx="33">
                  <c:v>0.00210797490474756</c:v>
                </c:pt>
                <c:pt idx="34">
                  <c:v>0.00178628139644347</c:v>
                </c:pt>
                <c:pt idx="35">
                  <c:v>0.000550539868333368</c:v>
                </c:pt>
                <c:pt idx="36">
                  <c:v>0.000504347361075457</c:v>
                </c:pt>
                <c:pt idx="37">
                  <c:v>0.000728918620401146</c:v>
                </c:pt>
                <c:pt idx="38">
                  <c:v>0.00145647937531538</c:v>
                </c:pt>
                <c:pt idx="39">
                  <c:v>0.000482176024853574</c:v>
                </c:pt>
                <c:pt idx="40">
                  <c:v>0.000570706541278495</c:v>
                </c:pt>
                <c:pt idx="41">
                  <c:v>0.000758737869331517</c:v>
                </c:pt>
                <c:pt idx="42">
                  <c:v>0.00126371805458174</c:v>
                </c:pt>
                <c:pt idx="43">
                  <c:v>0.000928471171391621</c:v>
                </c:pt>
                <c:pt idx="44">
                  <c:v>0.0006813550149117</c:v>
                </c:pt>
                <c:pt idx="45">
                  <c:v>0.00074637092801416</c:v>
                </c:pt>
                <c:pt idx="46">
                  <c:v>0.000746039836728982</c:v>
                </c:pt>
                <c:pt idx="47">
                  <c:v>0.000752132030550488</c:v>
                </c:pt>
                <c:pt idx="48">
                  <c:v>0.00117160980005073</c:v>
                </c:pt>
                <c:pt idx="49">
                  <c:v>0.00104393328148072</c:v>
                </c:pt>
                <c:pt idx="50">
                  <c:v>0.000690509974627331</c:v>
                </c:pt>
                <c:pt idx="51">
                  <c:v>0.000575826759923605</c:v>
                </c:pt>
                <c:pt idx="52">
                  <c:v>0.000411692827522498</c:v>
                </c:pt>
                <c:pt idx="53">
                  <c:v>0.000579425221538904</c:v>
                </c:pt>
                <c:pt idx="54">
                  <c:v>0.000560424835946568</c:v>
                </c:pt>
                <c:pt idx="55">
                  <c:v>0.000533229463420083</c:v>
                </c:pt>
                <c:pt idx="56">
                  <c:v>0.00048823526309214</c:v>
                </c:pt>
                <c:pt idx="57">
                  <c:v>0.000446273573614803</c:v>
                </c:pt>
                <c:pt idx="58">
                  <c:v>0.000452040615484766</c:v>
                </c:pt>
                <c:pt idx="59">
                  <c:v>0.000495180976588043</c:v>
                </c:pt>
                <c:pt idx="60">
                  <c:v>0.000507077546870024</c:v>
                </c:pt>
                <c:pt idx="61">
                  <c:v>0.000490414950626847</c:v>
                </c:pt>
                <c:pt idx="62">
                  <c:v>0.000325228491754073</c:v>
                </c:pt>
                <c:pt idx="63">
                  <c:v>0.000406137887269013</c:v>
                </c:pt>
                <c:pt idx="64">
                  <c:v>0.000432212444008826</c:v>
                </c:pt>
                <c:pt idx="65">
                  <c:v>0.000447803904901799</c:v>
                </c:pt>
                <c:pt idx="66">
                  <c:v>0.000439523104970013</c:v>
                </c:pt>
                <c:pt idx="67">
                  <c:v>0.000421038992103521</c:v>
                </c:pt>
                <c:pt idx="68">
                  <c:v>0.0112261611935909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46641904"/>
        <c:axId val="-1746651040"/>
      </c:scatterChart>
      <c:valAx>
        <c:axId val="-1746641904"/>
        <c:scaling>
          <c:orientation val="minMax"/>
          <c:max val="6.0"/>
          <c:min val="3.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b="1">
                    <a:solidFill>
                      <a:schemeClr val="tx1"/>
                    </a:solidFill>
                  </a:rPr>
                  <a:t>Diameter (nm)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C0C0C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-1746651040"/>
        <c:crosses val="autoZero"/>
        <c:crossBetween val="midCat"/>
      </c:valAx>
      <c:valAx>
        <c:axId val="-1746651040"/>
        <c:scaling>
          <c:orientation val="minMax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b="1" dirty="0" err="1">
                    <a:solidFill>
                      <a:srgbClr val="000000"/>
                    </a:solidFill>
                  </a:rPr>
                  <a:t>Pore</a:t>
                </a:r>
                <a:r>
                  <a:rPr lang="it-IT" b="1" baseline="0" dirty="0">
                    <a:solidFill>
                      <a:srgbClr val="000000"/>
                    </a:solidFill>
                  </a:rPr>
                  <a:t> Volume </a:t>
                </a:r>
                <a:endParaRPr lang="it-IT" b="1" baseline="0" dirty="0" smtClean="0">
                  <a:solidFill>
                    <a:srgbClr val="000000"/>
                  </a:solidFill>
                </a:endParaRPr>
              </a:p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b="1" baseline="0" dirty="0" smtClean="0">
                    <a:solidFill>
                      <a:srgbClr val="000000"/>
                    </a:solidFill>
                  </a:rPr>
                  <a:t>(</a:t>
                </a:r>
                <a:r>
                  <a:rPr lang="it-IT" sz="1000" b="1" i="0" u="none" strike="noStrike" baseline="0" dirty="0">
                    <a:solidFill>
                      <a:srgbClr val="000000"/>
                    </a:solidFill>
                    <a:effectLst/>
                  </a:rPr>
                  <a:t>cm</a:t>
                </a:r>
                <a:r>
                  <a:rPr lang="it-IT" sz="1000" b="1" i="0" u="none" strike="noStrike" baseline="30000" dirty="0">
                    <a:solidFill>
                      <a:srgbClr val="000000"/>
                    </a:solidFill>
                    <a:effectLst/>
                  </a:rPr>
                  <a:t>3</a:t>
                </a:r>
                <a:r>
                  <a:rPr lang="it-IT" sz="1000" b="1" i="0" u="none" strike="noStrike" baseline="0" dirty="0">
                    <a:solidFill>
                      <a:srgbClr val="000000"/>
                    </a:solidFill>
                    <a:effectLst/>
                  </a:rPr>
                  <a:t>/g nm)</a:t>
                </a:r>
                <a:endParaRPr lang="it-IT" b="1" dirty="0">
                  <a:solidFill>
                    <a:srgbClr val="000000"/>
                  </a:solidFill>
                </a:endParaRP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C0C0C0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664190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16.48259999999978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16.7425999999999</c:v>
                </c:pt>
                <c:pt idx="519">
                  <c:v>16.7556</c:v>
                </c:pt>
                <c:pt idx="520">
                  <c:v>16.7685999999999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16.9895999999999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17.2625999999999</c:v>
                </c:pt>
                <c:pt idx="559">
                  <c:v>17.2756</c:v>
                </c:pt>
                <c:pt idx="560">
                  <c:v>17.2885999999999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17.4835999999999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17.78259999999978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17.9255999999999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18.4455999999999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18.96559999999978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19.0825999999999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19.48559999999978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19.9925999999999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20.2655999999999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20.4605999999999</c:v>
                </c:pt>
                <c:pt idx="805">
                  <c:v>20.4736</c:v>
                </c:pt>
                <c:pt idx="806">
                  <c:v>20.4865999999999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20.7855999999999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20.9285999999999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20.9805999999999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21.4225999999999</c:v>
                </c:pt>
                <c:pt idx="879">
                  <c:v>21.4356</c:v>
                </c:pt>
                <c:pt idx="880">
                  <c:v>21.4485999999999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21.9425999999999</c:v>
                </c:pt>
                <c:pt idx="919">
                  <c:v>21.9556</c:v>
                </c:pt>
                <c:pt idx="920">
                  <c:v>21.96859999999978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22.0855999999999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22.46259999999978</c:v>
                </c:pt>
                <c:pt idx="959">
                  <c:v>22.4756</c:v>
                </c:pt>
                <c:pt idx="960">
                  <c:v>22.48859999999978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22.98259999999978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23.2425999999999</c:v>
                </c:pt>
                <c:pt idx="1019">
                  <c:v>23.2556</c:v>
                </c:pt>
                <c:pt idx="1020">
                  <c:v>23.2685999999999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23.4895999999999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23.7625999999999</c:v>
                </c:pt>
                <c:pt idx="1059">
                  <c:v>23.7756</c:v>
                </c:pt>
                <c:pt idx="1060">
                  <c:v>23.7885999999999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23.9835999999999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24.2825999999999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24.4255999999999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24.9455999999999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25.46559999999978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25.5825999999999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25.98559999999978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26.4925999999999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26.7655999999999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26.9605999999999</c:v>
                </c:pt>
                <c:pt idx="1305">
                  <c:v>26.9736</c:v>
                </c:pt>
                <c:pt idx="1306">
                  <c:v>26.9865999999999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27.2855999999999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27.4285999999999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27.4805999999999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27.9225999999999</c:v>
                </c:pt>
                <c:pt idx="1379">
                  <c:v>27.9356</c:v>
                </c:pt>
                <c:pt idx="1380">
                  <c:v>27.9485999999999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28.4425999999999</c:v>
                </c:pt>
                <c:pt idx="1419">
                  <c:v>28.4556</c:v>
                </c:pt>
                <c:pt idx="1420">
                  <c:v>28.46859999999978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28.5855999999999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28.96259999999978</c:v>
                </c:pt>
                <c:pt idx="1459">
                  <c:v>28.9756</c:v>
                </c:pt>
                <c:pt idx="1460">
                  <c:v>28.98859999999978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29.48259999999978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29.7425999999999</c:v>
                </c:pt>
                <c:pt idx="1519">
                  <c:v>29.7556</c:v>
                </c:pt>
                <c:pt idx="1520">
                  <c:v>29.7685999999999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29.9895999999999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30.2625999999999</c:v>
                </c:pt>
                <c:pt idx="1559">
                  <c:v>30.2756</c:v>
                </c:pt>
                <c:pt idx="1560">
                  <c:v>30.2885999999999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30.4835999999999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30.78259999999978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30.9255999999999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31.4455999999999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31.96559999999978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995.4266999999986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964.0541999999982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995.7676999999987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952.8675999999962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957.3621999999961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946.557699999998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937.8206999999987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931.0579999999987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882.557299999998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922.8592999999983</c:v>
                </c:pt>
                <c:pt idx="1557">
                  <c:v>925.1498</c:v>
                </c:pt>
                <c:pt idx="1558">
                  <c:v>886.836699999998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890.4576999999962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930.3524999999968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925.1465999999982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869.6372999999986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889.3972999999983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858.8632999999986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865.3129999999987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815.3811999999982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799.4466999999983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780.0526999999983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796.4072999999983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824.8222999999962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754.4368999999982</c:v>
                </c:pt>
                <c:pt idx="1747">
                  <c:v>751.3317999999994</c:v>
                </c:pt>
                <c:pt idx="1748">
                  <c:v>774.3379999999983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784.1272999999987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745.5462999999984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773.3496999999986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686.3661999999963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727.3321999999963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720.0672999999962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723.8221999999967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698.8195999999982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643.4529999999984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705.4571999999963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718.0668999999982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608.4456999999987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634.0666999999983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651.0600999999982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655.9662999999962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627.3166999999983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611.0618999999982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601.8331999999982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612.9975999999982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563.5512999999983</c:v>
                </c:pt>
                <c:pt idx="2029">
                  <c:v>598.2561999999982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592.9352999999986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573.8502999999965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573.3091999999982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561.3471999999962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587.3262999999964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573.8522999999955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557.3626999999956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571.3263999999982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562.5072999999986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526.8615999999967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549.9302999999987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559.8349999999982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534.3456999999983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511.910199999999</c:v>
                </c:pt>
                <c:pt idx="2287">
                  <c:v>529.0784</c:v>
                </c:pt>
                <c:pt idx="2288">
                  <c:v>556.9205999999982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492.999599999999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501.533799999999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508.295399999999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533.3672999999953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550.8965999999982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496.9913999999976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516.4579999999983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528.3462999999962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517.0562999999983</c:v>
                </c:pt>
                <c:pt idx="2386">
                  <c:v>523.6161</c:v>
                </c:pt>
                <c:pt idx="2387">
                  <c:v>499.688199999999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499.483799999999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552.7522999999987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526.1562999999987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471.9365999999976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514.6071999999982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489.4861999999976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507.566199999999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488.576599999999</c:v>
                </c:pt>
                <c:pt idx="2475">
                  <c:v>492.6195</c:v>
                </c:pt>
                <c:pt idx="2476">
                  <c:v>495.193199999999</c:v>
                </c:pt>
                <c:pt idx="2477">
                  <c:v>470.018399999999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485.278399999999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574.3279999999984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463.886799999999</c:v>
                </c:pt>
                <c:pt idx="2540">
                  <c:v>488.271999999999</c:v>
                </c:pt>
                <c:pt idx="2541">
                  <c:v>492.4922</c:v>
                </c:pt>
                <c:pt idx="2542">
                  <c:v>484.006599999999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502.4963999999975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506.073199999999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493.518199999999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488.9965999999976</c:v>
                </c:pt>
                <c:pt idx="2621">
                  <c:v>487.016399999999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491.920799999999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464.9381999999976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480.9960999999978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492.091999999999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488.036999999999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480.918799999999</c:v>
                </c:pt>
                <c:pt idx="2723">
                  <c:v>476.095399999999</c:v>
                </c:pt>
                <c:pt idx="2724">
                  <c:v>489.6073999999999</c:v>
                </c:pt>
                <c:pt idx="2725">
                  <c:v>466.920399999999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472.978799999999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476.723599999999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484.521799999999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475.766599999999</c:v>
                </c:pt>
                <c:pt idx="2811">
                  <c:v>472.484199999999</c:v>
                </c:pt>
                <c:pt idx="2812">
                  <c:v>464.7361999999976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435.425599999999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471.626199999999</c:v>
                </c:pt>
                <c:pt idx="2843">
                  <c:v>444.5751</c:v>
                </c:pt>
                <c:pt idx="2844">
                  <c:v>409.448399999999</c:v>
                </c:pt>
                <c:pt idx="2845">
                  <c:v>437.473799999999</c:v>
                </c:pt>
                <c:pt idx="2846">
                  <c:v>471.6001</c:v>
                </c:pt>
                <c:pt idx="2847">
                  <c:v>464.729199999999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458.090399999999</c:v>
                </c:pt>
                <c:pt idx="2855">
                  <c:v>436.706799999999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460.9960999999978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428.396599999999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431.761399999999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458.708399999999</c:v>
                </c:pt>
                <c:pt idx="2903">
                  <c:v>421.8437</c:v>
                </c:pt>
                <c:pt idx="2904">
                  <c:v>453.528399999999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421.910399999999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504.968599999999</c:v>
                </c:pt>
                <c:pt idx="2916">
                  <c:v>421.6669</c:v>
                </c:pt>
                <c:pt idx="2917">
                  <c:v>444.946599999999</c:v>
                </c:pt>
                <c:pt idx="2918">
                  <c:v>442.6015</c:v>
                </c:pt>
                <c:pt idx="2919">
                  <c:v>415.033599999999</c:v>
                </c:pt>
                <c:pt idx="2920">
                  <c:v>443.7780999999989</c:v>
                </c:pt>
                <c:pt idx="2921">
                  <c:v>507.290599999999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421.811199999999</c:v>
                </c:pt>
                <c:pt idx="2932">
                  <c:v>419.0950999999989</c:v>
                </c:pt>
                <c:pt idx="2933">
                  <c:v>456.718599999999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465.929199999999</c:v>
                </c:pt>
                <c:pt idx="2940">
                  <c:v>448.2960999999978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433.326399999999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449.066199999999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422.696399999999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469.487599999999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450.251199999999</c:v>
                </c:pt>
                <c:pt idx="2985">
                  <c:v>430.093999999999</c:v>
                </c:pt>
                <c:pt idx="2986">
                  <c:v>425.5154999999999</c:v>
                </c:pt>
                <c:pt idx="2987">
                  <c:v>434.586799999999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453.276999999999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452.9980999999978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443.298999999999</c:v>
                </c:pt>
                <c:pt idx="3039">
                  <c:v>436.9264999999986</c:v>
                </c:pt>
                <c:pt idx="3040">
                  <c:v>424.2963999999978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446.035399999999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447.761399999999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423.4360999999978</c:v>
                </c:pt>
                <c:pt idx="3065">
                  <c:v>418.7671</c:v>
                </c:pt>
                <c:pt idx="3066">
                  <c:v>411.331399999999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405.283599999999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420.922399999999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425.033599999999</c:v>
                </c:pt>
                <c:pt idx="3130">
                  <c:v>451.3573</c:v>
                </c:pt>
                <c:pt idx="3131">
                  <c:v>465.136599999999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402.4860999999979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388.472199999999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433.405199999999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405.4367999999978</c:v>
                </c:pt>
                <c:pt idx="3169">
                  <c:v>398.884</c:v>
                </c:pt>
                <c:pt idx="3170">
                  <c:v>387.446599999999</c:v>
                </c:pt>
                <c:pt idx="3171">
                  <c:v>414.725599999999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447.790599999999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425.728599999999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410.427399999999</c:v>
                </c:pt>
                <c:pt idx="3203">
                  <c:v>399.8179</c:v>
                </c:pt>
                <c:pt idx="3204">
                  <c:v>415.331399999999</c:v>
                </c:pt>
                <c:pt idx="3205">
                  <c:v>410.9932999999986</c:v>
                </c:pt>
                <c:pt idx="3206">
                  <c:v>410.492599999999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406.756399999999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419.728599999999</c:v>
                </c:pt>
                <c:pt idx="3239">
                  <c:v>420.3111</c:v>
                </c:pt>
                <c:pt idx="3240">
                  <c:v>395.451799999999</c:v>
                </c:pt>
                <c:pt idx="3241">
                  <c:v>419.6238</c:v>
                </c:pt>
                <c:pt idx="3242">
                  <c:v>407.533599999999</c:v>
                </c:pt>
                <c:pt idx="3243">
                  <c:v>406.468799999999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429.756399999999</c:v>
                </c:pt>
                <c:pt idx="3247">
                  <c:v>433.35</c:v>
                </c:pt>
                <c:pt idx="3248">
                  <c:v>433.230799999999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428.471799999999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400.912199999999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402.4915999999978</c:v>
                </c:pt>
                <c:pt idx="3317">
                  <c:v>442.688199999999</c:v>
                </c:pt>
                <c:pt idx="3318">
                  <c:v>424.415799999999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437.831999999999</c:v>
                </c:pt>
                <c:pt idx="3323">
                  <c:v>383.876199999999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410.963399999999</c:v>
                </c:pt>
                <c:pt idx="3327">
                  <c:v>369.485599999999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383.283599999999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378.508199999999</c:v>
                </c:pt>
                <c:pt idx="3352">
                  <c:v>381.781799999999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379.571399999999</c:v>
                </c:pt>
                <c:pt idx="3360">
                  <c:v>375.968799999999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386.987599999999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405.448199999999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398.928999999999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403.728999999999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383.987199999999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396.821399999999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370.688199999999</c:v>
                </c:pt>
                <c:pt idx="3424">
                  <c:v>388.898199999999</c:v>
                </c:pt>
                <c:pt idx="3425">
                  <c:v>385.0352999999996</c:v>
                </c:pt>
                <c:pt idx="3426">
                  <c:v>386.956799999999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398.776999999999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411.235799999999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365.071599999999</c:v>
                </c:pt>
                <c:pt idx="3463">
                  <c:v>386.590399999999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397.956999999999</c:v>
                </c:pt>
                <c:pt idx="3475">
                  <c:v>395.326199999999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402.915399999999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339.323199999999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379.096799999999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381.9311999999977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411.422199999999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356.953199999999</c:v>
                </c:pt>
                <c:pt idx="3582">
                  <c:v>356.5880999999989</c:v>
                </c:pt>
                <c:pt idx="3583">
                  <c:v>378.590599999999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380.725599999999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359.477199999999</c:v>
                </c:pt>
                <c:pt idx="3600">
                  <c:v>366.0452</c:v>
                </c:pt>
                <c:pt idx="3601">
                  <c:v>365.318199999999</c:v>
                </c:pt>
                <c:pt idx="3602">
                  <c:v>380.1204</c:v>
                </c:pt>
                <c:pt idx="3603">
                  <c:v>381.006199999999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374.799199999999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343.290599999999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350.033799999999</c:v>
                </c:pt>
                <c:pt idx="3676">
                  <c:v>345.966999999999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341.237599999999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359.467199999999</c:v>
                </c:pt>
                <c:pt idx="3703">
                  <c:v>362.6429</c:v>
                </c:pt>
                <c:pt idx="3704">
                  <c:v>366.583199999999</c:v>
                </c:pt>
                <c:pt idx="3705">
                  <c:v>342.285799999999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319.4965999999976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351.761799999999</c:v>
                </c:pt>
                <c:pt idx="3734">
                  <c:v>342.451399999999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356.928999999999</c:v>
                </c:pt>
                <c:pt idx="3742">
                  <c:v>343.1988</c:v>
                </c:pt>
                <c:pt idx="3743">
                  <c:v>334.9761999999978</c:v>
                </c:pt>
                <c:pt idx="3744">
                  <c:v>325.492599999999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379.321199999999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340.924199999999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347.888399999999</c:v>
                </c:pt>
                <c:pt idx="3786">
                  <c:v>353.5683</c:v>
                </c:pt>
                <c:pt idx="3787">
                  <c:v>356.821599999999</c:v>
                </c:pt>
                <c:pt idx="3788">
                  <c:v>357.0294999999999</c:v>
                </c:pt>
                <c:pt idx="3789">
                  <c:v>352.429599999999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332.4915999999978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334.403399999999</c:v>
                </c:pt>
                <c:pt idx="3861">
                  <c:v>353.1535999999999</c:v>
                </c:pt>
                <c:pt idx="3862">
                  <c:v>340.198399999999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339.710199999999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347.482199999999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346.410799999999</c:v>
                </c:pt>
                <c:pt idx="3888">
                  <c:v>328.2311999999976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360.4915999999978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324.225599999999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363.271599999999</c:v>
                </c:pt>
                <c:pt idx="3913">
                  <c:v>332.311399999999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344.9363999999977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345.906999999999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314.768199999999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324.338599999999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336.233799999999</c:v>
                </c:pt>
                <c:pt idx="4009">
                  <c:v>339.8809999999999</c:v>
                </c:pt>
                <c:pt idx="4010">
                  <c:v>343.233999999999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351.728799999999</c:v>
                </c:pt>
                <c:pt idx="4018">
                  <c:v>340.910799999999</c:v>
                </c:pt>
                <c:pt idx="4019">
                  <c:v>359.1465999999999</c:v>
                </c:pt>
                <c:pt idx="4020">
                  <c:v>349.631599999999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320.701599999999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363.211799999999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350.961599999999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341.480599999999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334.898399999999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362.078399999999</c:v>
                </c:pt>
                <c:pt idx="4111">
                  <c:v>332.831799999999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301.292399999999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312.475199999999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321.730599999999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344.088599999999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331.793999999999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312.035199999999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328.966799999999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324.276599999999</c:v>
                </c:pt>
                <c:pt idx="4307">
                  <c:v>318.9213999999978</c:v>
                </c:pt>
                <c:pt idx="4308">
                  <c:v>297.9306</c:v>
                </c:pt>
                <c:pt idx="4309">
                  <c:v>290.893199999999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330.482399999999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328.398799999999</c:v>
                </c:pt>
                <c:pt idx="4332">
                  <c:v>342.3586</c:v>
                </c:pt>
                <c:pt idx="4333">
                  <c:v>303.982399999999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306.836799999999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331.799199999999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326.7261999999978</c:v>
                </c:pt>
                <c:pt idx="4359">
                  <c:v>326.751199999999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307.9213999999978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292.726999999999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311.275199999999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318.773199999999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300.725599999999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264.331599999999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283.526999999999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296.997799999999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288.706999999999</c:v>
                </c:pt>
                <c:pt idx="4561">
                  <c:v>306.095199999999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285.425599999999</c:v>
                </c:pt>
                <c:pt idx="4565">
                  <c:v>295.0242999999999</c:v>
                </c:pt>
                <c:pt idx="4566">
                  <c:v>291.888399999999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301.293999999999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287.293999999999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277.4383999999976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297.386199999999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271.535199999999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308.9312999999979</c:v>
                </c:pt>
                <c:pt idx="4673">
                  <c:v>284.6778</c:v>
                </c:pt>
                <c:pt idx="4674">
                  <c:v>287.451399999999</c:v>
                </c:pt>
                <c:pt idx="4675">
                  <c:v>293.7092</c:v>
                </c:pt>
                <c:pt idx="4676">
                  <c:v>293.415599999999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311.213399999999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277.978799999999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257.888399999999</c:v>
                </c:pt>
                <c:pt idx="4717">
                  <c:v>275.871199999999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288.266599999999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292.9364999999978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301.418999999999</c:v>
                </c:pt>
                <c:pt idx="4751">
                  <c:v>284.523599999999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280.7963999999978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285.477399999999</c:v>
                </c:pt>
                <c:pt idx="4769">
                  <c:v>297.2961999999976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305.4161999999977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274.593599999999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281.703399999999</c:v>
                </c:pt>
                <c:pt idx="4827">
                  <c:v>266.6273</c:v>
                </c:pt>
                <c:pt idx="4828">
                  <c:v>288.526599999999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278.833599999999</c:v>
                </c:pt>
                <c:pt idx="4833">
                  <c:v>293.0020999999999</c:v>
                </c:pt>
                <c:pt idx="4834">
                  <c:v>292.717199999999</c:v>
                </c:pt>
                <c:pt idx="4835">
                  <c:v>284.2826</c:v>
                </c:pt>
                <c:pt idx="4836">
                  <c:v>257.191199999999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272.898799999999</c:v>
                </c:pt>
                <c:pt idx="4849">
                  <c:v>281.8707</c:v>
                </c:pt>
                <c:pt idx="4850">
                  <c:v>279.494199999999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264.728599999999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288.023199999999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283.971799999999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289.713599999999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291.480399999999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287.026799999999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277.213199999999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276.528399999999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282.766399999999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279.4911999999977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287.4313999999976</c:v>
                </c:pt>
                <c:pt idx="5021">
                  <c:v>284.1005</c:v>
                </c:pt>
                <c:pt idx="5022">
                  <c:v>281.535599999999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279.275199999999</c:v>
                </c:pt>
                <c:pt idx="5031">
                  <c:v>279.973</c:v>
                </c:pt>
                <c:pt idx="5032">
                  <c:v>257.215599999999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278.999599999999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276.4281999999977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263.326199999999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287.616199999999</c:v>
                </c:pt>
                <c:pt idx="5148">
                  <c:v>267.0041</c:v>
                </c:pt>
                <c:pt idx="5149">
                  <c:v>280.471999999999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261.434399999999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269.7311999999976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317.016399999999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277.401799999999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278.9161999999977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286.321399999999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291.297399999999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296.7361999999976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263.083399999999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266.721799999999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294.9313999999976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257.901799999999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274.728999999999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3290128"/>
        <c:axId val="-1883283632"/>
      </c:scatterChart>
      <c:valAx>
        <c:axId val="-1883290128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283632"/>
        <c:crosses val="autoZero"/>
        <c:crossBetween val="midCat"/>
      </c:valAx>
      <c:valAx>
        <c:axId val="-18832836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290128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04544329935"/>
          <c:y val="0.0497926627105206"/>
          <c:w val="0.824777436608339"/>
          <c:h val="0.795443152852678"/>
        </c:manualLayout>
      </c:layout>
      <c:scatterChart>
        <c:scatterStyle val="lineMarker"/>
        <c:varyColors val="0"/>
        <c:ser>
          <c:idx val="0"/>
          <c:order val="0"/>
          <c:tx>
            <c:v>MBG_Ag 0.1%_SG</c:v>
          </c:tx>
          <c:spPr>
            <a:ln w="25400">
              <a:solidFill>
                <a:srgbClr val="04AC59"/>
              </a:solidFill>
            </a:ln>
          </c:spPr>
          <c:marker>
            <c:symbol val="diamond"/>
            <c:size val="6"/>
            <c:spPr>
              <a:solidFill>
                <a:srgbClr val="04AC59"/>
              </a:solidFill>
              <a:ln w="3175">
                <a:solidFill>
                  <a:srgbClr val="04AC59"/>
                </a:solidFill>
              </a:ln>
            </c:spPr>
          </c:marker>
          <c:xVal>
            <c:numRef>
              <c:f>Foglio1!$E$17:$E$22</c:f>
              <c:numCache>
                <c:formatCode>General</c:formatCode>
                <c:ptCount val="6"/>
                <c:pt idx="0">
                  <c:v>0.0</c:v>
                </c:pt>
                <c:pt idx="1">
                  <c:v>0.125</c:v>
                </c:pt>
                <c:pt idx="2">
                  <c:v>1.0</c:v>
                </c:pt>
                <c:pt idx="3">
                  <c:v>3.0</c:v>
                </c:pt>
                <c:pt idx="4">
                  <c:v>7.0</c:v>
                </c:pt>
                <c:pt idx="5">
                  <c:v>14.0</c:v>
                </c:pt>
              </c:numCache>
            </c:numRef>
          </c:xVal>
          <c:yVal>
            <c:numRef>
              <c:f>Foglio1!$F$17:$F$22</c:f>
              <c:numCache>
                <c:formatCode>General</c:formatCode>
                <c:ptCount val="6"/>
                <c:pt idx="0">
                  <c:v>0.0</c:v>
                </c:pt>
                <c:pt idx="1">
                  <c:v>0.660769064120308</c:v>
                </c:pt>
                <c:pt idx="2">
                  <c:v>1.036098257060154</c:v>
                </c:pt>
                <c:pt idx="3">
                  <c:v>1.06371792922682</c:v>
                </c:pt>
                <c:pt idx="4">
                  <c:v>1.101642224987285</c:v>
                </c:pt>
                <c:pt idx="5">
                  <c:v>1.137012310614125</c:v>
                </c:pt>
              </c:numCache>
            </c:numRef>
          </c:yVal>
          <c:smooth val="0"/>
        </c:ser>
        <c:ser>
          <c:idx val="1"/>
          <c:order val="1"/>
          <c:tx>
            <c:v>MBG_Ag 0.1%_SD</c:v>
          </c:tx>
          <c:spPr>
            <a:ln w="22225">
              <a:solidFill>
                <a:srgbClr val="00B0F0"/>
              </a:solidFill>
            </a:ln>
          </c:spPr>
          <c:marker>
            <c:symbol val="square"/>
            <c:size val="6"/>
            <c:spPr>
              <a:solidFill>
                <a:srgbClr val="00B0F0"/>
              </a:solidFill>
              <a:ln w="3175">
                <a:solidFill>
                  <a:srgbClr val="00B0F0"/>
                </a:solidFill>
              </a:ln>
            </c:spPr>
          </c:marker>
          <c:xVal>
            <c:numRef>
              <c:f>Foglio1!$E$17:$E$22</c:f>
              <c:numCache>
                <c:formatCode>General</c:formatCode>
                <c:ptCount val="6"/>
                <c:pt idx="0">
                  <c:v>0.0</c:v>
                </c:pt>
                <c:pt idx="1">
                  <c:v>0.125</c:v>
                </c:pt>
                <c:pt idx="2">
                  <c:v>1.0</c:v>
                </c:pt>
                <c:pt idx="3">
                  <c:v>3.0</c:v>
                </c:pt>
                <c:pt idx="4">
                  <c:v>7.0</c:v>
                </c:pt>
                <c:pt idx="5">
                  <c:v>14.0</c:v>
                </c:pt>
              </c:numCache>
            </c:numRef>
          </c:xVal>
          <c:yVal>
            <c:numRef>
              <c:f>[2]Foglio1!$F$17:$F$22</c:f>
              <c:numCache>
                <c:formatCode>General</c:formatCode>
                <c:ptCount val="6"/>
                <c:pt idx="0">
                  <c:v>0.0</c:v>
                </c:pt>
                <c:pt idx="1">
                  <c:v>0.30327393465409</c:v>
                </c:pt>
                <c:pt idx="2">
                  <c:v>0.861854195695647</c:v>
                </c:pt>
                <c:pt idx="3">
                  <c:v>1.186234267183954</c:v>
                </c:pt>
                <c:pt idx="4">
                  <c:v>1.287386145867035</c:v>
                </c:pt>
                <c:pt idx="5">
                  <c:v>1.303420008680858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43353760"/>
        <c:axId val="-1743338448"/>
      </c:scatterChart>
      <c:valAx>
        <c:axId val="-1743353760"/>
        <c:scaling>
          <c:orientation val="minMax"/>
          <c:max val="14.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it-IT" sz="12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71549437768369"/>
              <c:y val="0.9004149377593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743338448"/>
        <c:crosses val="autoZero"/>
        <c:crossBetween val="midCat"/>
      </c:valAx>
      <c:valAx>
        <c:axId val="-17433384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it-IT" sz="1400"/>
                  <a:t>Ag</a:t>
                </a:r>
                <a:r>
                  <a:rPr lang="it-IT" sz="1400" baseline="30000"/>
                  <a:t>+</a:t>
                </a:r>
                <a:r>
                  <a:rPr lang="it-IT" sz="1400"/>
                  <a:t> concentration (ppm)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7433537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23700930061564"/>
          <c:y val="0.614671452254425"/>
          <c:w val="0.385480682732184"/>
          <c:h val="0.166663181625118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16.48259999999977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16.74259999999989</c:v>
                </c:pt>
                <c:pt idx="519">
                  <c:v>16.7556</c:v>
                </c:pt>
                <c:pt idx="520">
                  <c:v>16.76859999999989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16.98959999999989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17.26259999999989</c:v>
                </c:pt>
                <c:pt idx="559">
                  <c:v>17.2756</c:v>
                </c:pt>
                <c:pt idx="560">
                  <c:v>17.28859999999989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17.48359999999989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17.78259999999977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17.92559999999989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18.44559999999989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18.96559999999977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19.08259999999989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19.48559999999977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19.99259999999989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20.26559999999989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20.46059999999989</c:v>
                </c:pt>
                <c:pt idx="805">
                  <c:v>20.4736</c:v>
                </c:pt>
                <c:pt idx="806">
                  <c:v>20.48659999999989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20.78559999999989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20.92859999999989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20.98059999999989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21.42259999999989</c:v>
                </c:pt>
                <c:pt idx="879">
                  <c:v>21.4356</c:v>
                </c:pt>
                <c:pt idx="880">
                  <c:v>21.44859999999989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21.94259999999989</c:v>
                </c:pt>
                <c:pt idx="919">
                  <c:v>21.9556</c:v>
                </c:pt>
                <c:pt idx="920">
                  <c:v>21.96859999999977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22.08559999999989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22.46259999999977</c:v>
                </c:pt>
                <c:pt idx="959">
                  <c:v>22.4756</c:v>
                </c:pt>
                <c:pt idx="960">
                  <c:v>22.48859999999977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22.98259999999977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23.24259999999989</c:v>
                </c:pt>
                <c:pt idx="1019">
                  <c:v>23.2556</c:v>
                </c:pt>
                <c:pt idx="1020">
                  <c:v>23.26859999999989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23.48959999999989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23.76259999999989</c:v>
                </c:pt>
                <c:pt idx="1059">
                  <c:v>23.7756</c:v>
                </c:pt>
                <c:pt idx="1060">
                  <c:v>23.78859999999989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23.98359999999989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24.28259999999989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24.42559999999989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24.94559999999989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25.46559999999977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25.58259999999989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25.98559999999977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26.49259999999989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26.76559999999989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26.96059999999989</c:v>
                </c:pt>
                <c:pt idx="1305">
                  <c:v>26.9736</c:v>
                </c:pt>
                <c:pt idx="1306">
                  <c:v>26.98659999999989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27.28559999999989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27.42859999999989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27.48059999999989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27.92259999999989</c:v>
                </c:pt>
                <c:pt idx="1379">
                  <c:v>27.9356</c:v>
                </c:pt>
                <c:pt idx="1380">
                  <c:v>27.94859999999989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28.44259999999989</c:v>
                </c:pt>
                <c:pt idx="1419">
                  <c:v>28.4556</c:v>
                </c:pt>
                <c:pt idx="1420">
                  <c:v>28.46859999999977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28.58559999999989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28.96259999999977</c:v>
                </c:pt>
                <c:pt idx="1459">
                  <c:v>28.9756</c:v>
                </c:pt>
                <c:pt idx="1460">
                  <c:v>28.98859999999977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29.48259999999977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29.74259999999989</c:v>
                </c:pt>
                <c:pt idx="1519">
                  <c:v>29.7556</c:v>
                </c:pt>
                <c:pt idx="1520">
                  <c:v>29.76859999999989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29.98959999999989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30.26259999999989</c:v>
                </c:pt>
                <c:pt idx="1559">
                  <c:v>30.2756</c:v>
                </c:pt>
                <c:pt idx="1560">
                  <c:v>30.28859999999989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30.48359999999989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30.78259999999977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30.92559999999989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31.44559999999989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31.96559999999977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995.4266999999984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964.0541999999981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995.7676999999985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952.8675999999961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957.3621999999959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946.5576999999978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937.8206999999985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931.0579999999985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882.5572999999978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922.8592999999981</c:v>
                </c:pt>
                <c:pt idx="1557">
                  <c:v>925.1498</c:v>
                </c:pt>
                <c:pt idx="1558">
                  <c:v>886.8366999999978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890.4576999999961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930.3524999999967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925.1465999999981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869.6372999999984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889.3972999999982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858.8632999999984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865.3129999999985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815.3811999999981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799.4466999999981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780.0526999999981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796.4072999999981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824.8222999999961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754.4368999999981</c:v>
                </c:pt>
                <c:pt idx="1747">
                  <c:v>751.3317999999994</c:v>
                </c:pt>
                <c:pt idx="1748">
                  <c:v>774.3379999999981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784.1272999999985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745.5462999999983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773.3496999999984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686.3661999999962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727.3321999999962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720.0672999999961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723.8221999999965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698.8195999999981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643.4529999999983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705.4571999999962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718.0668999999981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608.4456999999985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634.0666999999981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651.0600999999981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655.9662999999961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627.3166999999981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611.0618999999981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601.8331999999981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612.9975999999981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563.5512999999982</c:v>
                </c:pt>
                <c:pt idx="2029">
                  <c:v>598.2561999999981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592.9352999999984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573.8502999999963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573.3091999999981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561.3471999999961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587.3262999999963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573.8522999999952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557.3626999999954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571.3263999999981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562.5072999999984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526.8615999999965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549.9302999999985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559.8349999999981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534.3456999999981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511.9101999999989</c:v>
                </c:pt>
                <c:pt idx="2287">
                  <c:v>529.0784</c:v>
                </c:pt>
                <c:pt idx="2288">
                  <c:v>556.9205999999981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492.9995999999989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501.5337999999989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508.2953999999989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533.3672999999951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550.8965999999981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496.9913999999975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516.4579999999982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528.3462999999961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517.0562999999981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499.4837999999989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552.7522999999985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526.1562999999985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471.9365999999975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514.6071999999981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489.4861999999975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507.5661999999989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488.5765999999989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470.0183999999989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485.2783999999989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574.3279999999983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502.4963999999974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506.0731999999989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493.5181999999989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488.9965999999975</c:v>
                </c:pt>
                <c:pt idx="2621">
                  <c:v>487.0163999999989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491.9207999999989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464.9381999999975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480.9960999999977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492.0919999999989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488.0369999999989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480.9187999999989</c:v>
                </c:pt>
                <c:pt idx="2723">
                  <c:v>476.0953999999989</c:v>
                </c:pt>
                <c:pt idx="2724">
                  <c:v>489.6073999999999</c:v>
                </c:pt>
                <c:pt idx="2725">
                  <c:v>466.9203999999989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472.9787999999989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476.7235999999989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484.5217999999989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475.7665999999989</c:v>
                </c:pt>
                <c:pt idx="2811">
                  <c:v>472.4841999999989</c:v>
                </c:pt>
                <c:pt idx="2812">
                  <c:v>464.7361999999975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435.4255999999989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471.6261999999989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437.4737999999989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460.9960999999977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428.3965999999989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431.7613999999989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458.7083999999989</c:v>
                </c:pt>
                <c:pt idx="2903">
                  <c:v>421.8437</c:v>
                </c:pt>
                <c:pt idx="2904">
                  <c:v>453.5283999999989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421.9103999999989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504.9685999999989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415.0335999999989</c:v>
                </c:pt>
                <c:pt idx="2920">
                  <c:v>443.7780999999989</c:v>
                </c:pt>
                <c:pt idx="2921">
                  <c:v>507.2905999999989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421.8111999999989</c:v>
                </c:pt>
                <c:pt idx="2932">
                  <c:v>419.0950999999989</c:v>
                </c:pt>
                <c:pt idx="2933">
                  <c:v>456.7185999999989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465.9291999999989</c:v>
                </c:pt>
                <c:pt idx="2940">
                  <c:v>448.2960999999977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433.3263999999989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449.0661999999989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422.6963999999989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469.4875999999989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450.2511999999989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434.5867999999989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453.2769999999989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452.9980999999977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443.2989999999989</c:v>
                </c:pt>
                <c:pt idx="3039">
                  <c:v>436.9264999999986</c:v>
                </c:pt>
                <c:pt idx="3040">
                  <c:v>424.2963999999977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446.0353999999989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447.7613999999989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423.4360999999977</c:v>
                </c:pt>
                <c:pt idx="3065">
                  <c:v>418.7671</c:v>
                </c:pt>
                <c:pt idx="3066">
                  <c:v>411.3313999999989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405.2835999999989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420.9223999999989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425.0335999999989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402.4860999999978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388.4721999999989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433.4051999999989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405.4367999999977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414.7255999999989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447.7905999999989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425.7285999999989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410.4273999999989</c:v>
                </c:pt>
                <c:pt idx="3203">
                  <c:v>399.8179</c:v>
                </c:pt>
                <c:pt idx="3204">
                  <c:v>415.3313999999989</c:v>
                </c:pt>
                <c:pt idx="3205">
                  <c:v>410.9932999999986</c:v>
                </c:pt>
                <c:pt idx="3206">
                  <c:v>410.4925999999989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406.7563999999989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419.7285999999989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407.5335999999989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429.7563999999989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428.4717999999989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400.9121999999989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402.4915999999977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383.8761999999989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410.9633999999989</c:v>
                </c:pt>
                <c:pt idx="3327">
                  <c:v>369.4855999999989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383.2835999999989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381.7817999999989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379.5713999999989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386.9875999999989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405.4481999999989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398.9289999999989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403.7289999999989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383.9871999999989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396.8213999999989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388.8981999999989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398.7769999999989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411.2357999999989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395.3261999999989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402.9153999999989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339.3231999999989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379.0967999999989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381.9311999999975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411.4221999999989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356.9531999999989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380.7255999999989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359.4771999999989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381.0061999999989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374.7991999999989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343.2905999999989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350.0337999999989</c:v>
                </c:pt>
                <c:pt idx="3676">
                  <c:v>345.9669999999989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341.2375999999989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366.5831999999989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319.4965999999975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342.4513999999989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356.9289999999989</c:v>
                </c:pt>
                <c:pt idx="3742">
                  <c:v>343.1988</c:v>
                </c:pt>
                <c:pt idx="3743">
                  <c:v>334.9761999999977</c:v>
                </c:pt>
                <c:pt idx="3744">
                  <c:v>325.4925999999989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379.3211999999989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340.9241999999989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332.4915999999977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334.4033999999989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339.7101999999989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347.4821999999989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328.2311999999975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360.4915999999977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324.2255999999989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363.2715999999989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344.9363999999975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345.9069999999989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314.7681999999989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324.3385999999989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336.2337999999989</c:v>
                </c:pt>
                <c:pt idx="4009">
                  <c:v>339.8809999999999</c:v>
                </c:pt>
                <c:pt idx="4010">
                  <c:v>343.2339999999989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351.7287999999989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320.7015999999989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363.2117999999989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350.9615999999989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341.4805999999989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334.8983999999989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301.2923999999989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312.4751999999989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321.7305999999989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344.0885999999989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331.7939999999989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312.0351999999989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328.9667999999989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324.2765999999989</c:v>
                </c:pt>
                <c:pt idx="4307">
                  <c:v>318.9213999999977</c:v>
                </c:pt>
                <c:pt idx="4308">
                  <c:v>297.9306</c:v>
                </c:pt>
                <c:pt idx="4309">
                  <c:v>290.8931999999989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330.4823999999989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303.9823999999989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306.8367999999989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331.7991999999989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326.7261999999977</c:v>
                </c:pt>
                <c:pt idx="4359">
                  <c:v>326.7511999999989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307.9213999999977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292.7269999999989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311.2751999999989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318.7731999999989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300.7255999999989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264.3315999999989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283.5269999999989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296.9977999999989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306.0951999999989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285.4255999999989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301.2939999999989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287.2939999999989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277.4383999999975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297.3861999999989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271.5351999999989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308.9312999999978</c:v>
                </c:pt>
                <c:pt idx="4673">
                  <c:v>284.6778</c:v>
                </c:pt>
                <c:pt idx="4674">
                  <c:v>287.4513999999989</c:v>
                </c:pt>
                <c:pt idx="4675">
                  <c:v>293.7092</c:v>
                </c:pt>
                <c:pt idx="4676">
                  <c:v>293.4155999999989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311.2133999999989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277.9787999999989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288.2665999999989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292.9364999999977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301.4189999999989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280.7963999999977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297.2961999999975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305.4161999999976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274.5935999999989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288.5265999999989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257.1911999999989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279.4941999999989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264.7285999999989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288.0231999999989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283.9717999999989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289.7135999999989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291.4803999999989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287.0267999999989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277.2131999999989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276.5283999999989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282.7663999999989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279.4911999999975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287.4313999999975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279.2751999999989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278.9995999999989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276.4281999999976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263.3261999999989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280.4719999999989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261.4343999999989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269.7311999999975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317.0163999999989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277.4017999999989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278.9161999999976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286.3213999999989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291.2973999999989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296.7361999999975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263.0833999999989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266.7217999999989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294.9313999999975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257.9017999999989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274.7289999999989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42801344"/>
        <c:axId val="-1742793120"/>
      </c:scatterChart>
      <c:valAx>
        <c:axId val="-1742801344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2793120"/>
        <c:crosses val="autoZero"/>
        <c:crossBetween val="midCat"/>
      </c:valAx>
      <c:valAx>
        <c:axId val="-17427931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742801344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1800" b="1">
                <a:solidFill>
                  <a:schemeClr val="tx1"/>
                </a:solidFill>
                <a:effectLst/>
              </a:rPr>
              <a:t>Ce SD 2% MTG</a:t>
            </a:r>
            <a:endParaRPr lang="it-IT" b="1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0034744351473"/>
          <c:y val="0.105984830225842"/>
          <c:w val="0.853286404473592"/>
          <c:h val="0.763690031665102"/>
        </c:manualLayout>
      </c:layout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Foglio1!$B$2:$B$5385</c:f>
              <c:numCache>
                <c:formatCode>General</c:formatCode>
                <c:ptCount val="5384"/>
                <c:pt idx="0">
                  <c:v>10.0086</c:v>
                </c:pt>
                <c:pt idx="1">
                  <c:v>10.0216</c:v>
                </c:pt>
                <c:pt idx="2">
                  <c:v>10.0346</c:v>
                </c:pt>
                <c:pt idx="3">
                  <c:v>10.0476</c:v>
                </c:pt>
                <c:pt idx="4">
                  <c:v>10.0606</c:v>
                </c:pt>
                <c:pt idx="5">
                  <c:v>10.0736</c:v>
                </c:pt>
                <c:pt idx="6">
                  <c:v>10.0866</c:v>
                </c:pt>
                <c:pt idx="7">
                  <c:v>10.0996</c:v>
                </c:pt>
                <c:pt idx="8">
                  <c:v>10.1126</c:v>
                </c:pt>
                <c:pt idx="9">
                  <c:v>10.1256</c:v>
                </c:pt>
                <c:pt idx="10">
                  <c:v>10.1386</c:v>
                </c:pt>
                <c:pt idx="11">
                  <c:v>10.1516</c:v>
                </c:pt>
                <c:pt idx="12">
                  <c:v>10.1646</c:v>
                </c:pt>
                <c:pt idx="13">
                  <c:v>10.1776</c:v>
                </c:pt>
                <c:pt idx="14">
                  <c:v>10.1906</c:v>
                </c:pt>
                <c:pt idx="15">
                  <c:v>10.2036</c:v>
                </c:pt>
                <c:pt idx="16">
                  <c:v>10.2166</c:v>
                </c:pt>
                <c:pt idx="17">
                  <c:v>10.2296</c:v>
                </c:pt>
                <c:pt idx="18">
                  <c:v>10.2426</c:v>
                </c:pt>
                <c:pt idx="19">
                  <c:v>10.2556</c:v>
                </c:pt>
                <c:pt idx="20">
                  <c:v>10.2686</c:v>
                </c:pt>
                <c:pt idx="21">
                  <c:v>10.2816</c:v>
                </c:pt>
                <c:pt idx="22">
                  <c:v>10.2946</c:v>
                </c:pt>
                <c:pt idx="23">
                  <c:v>10.3076</c:v>
                </c:pt>
                <c:pt idx="24">
                  <c:v>10.3206</c:v>
                </c:pt>
                <c:pt idx="25">
                  <c:v>10.3336</c:v>
                </c:pt>
                <c:pt idx="26">
                  <c:v>10.3466</c:v>
                </c:pt>
                <c:pt idx="27">
                  <c:v>10.3596</c:v>
                </c:pt>
                <c:pt idx="28">
                  <c:v>10.3726</c:v>
                </c:pt>
                <c:pt idx="29">
                  <c:v>10.3856</c:v>
                </c:pt>
                <c:pt idx="30">
                  <c:v>10.3986</c:v>
                </c:pt>
                <c:pt idx="31">
                  <c:v>10.4116</c:v>
                </c:pt>
                <c:pt idx="32">
                  <c:v>10.4246</c:v>
                </c:pt>
                <c:pt idx="33">
                  <c:v>10.4376</c:v>
                </c:pt>
                <c:pt idx="34">
                  <c:v>10.4506</c:v>
                </c:pt>
                <c:pt idx="35">
                  <c:v>10.4636</c:v>
                </c:pt>
                <c:pt idx="36">
                  <c:v>10.4766</c:v>
                </c:pt>
                <c:pt idx="37">
                  <c:v>10.4896</c:v>
                </c:pt>
                <c:pt idx="38">
                  <c:v>10.5026</c:v>
                </c:pt>
                <c:pt idx="39">
                  <c:v>10.5156</c:v>
                </c:pt>
                <c:pt idx="40">
                  <c:v>10.5286</c:v>
                </c:pt>
                <c:pt idx="41">
                  <c:v>10.5416</c:v>
                </c:pt>
                <c:pt idx="42">
                  <c:v>10.5546</c:v>
                </c:pt>
                <c:pt idx="43">
                  <c:v>10.5676</c:v>
                </c:pt>
                <c:pt idx="44">
                  <c:v>10.5806</c:v>
                </c:pt>
                <c:pt idx="45">
                  <c:v>10.5936</c:v>
                </c:pt>
                <c:pt idx="46">
                  <c:v>10.6066</c:v>
                </c:pt>
                <c:pt idx="47">
                  <c:v>10.6196</c:v>
                </c:pt>
                <c:pt idx="48">
                  <c:v>10.6326</c:v>
                </c:pt>
                <c:pt idx="49">
                  <c:v>10.6456</c:v>
                </c:pt>
                <c:pt idx="50">
                  <c:v>10.6586</c:v>
                </c:pt>
                <c:pt idx="51">
                  <c:v>10.6716</c:v>
                </c:pt>
                <c:pt idx="52">
                  <c:v>10.6846</c:v>
                </c:pt>
                <c:pt idx="53">
                  <c:v>10.6976</c:v>
                </c:pt>
                <c:pt idx="54">
                  <c:v>10.7106</c:v>
                </c:pt>
                <c:pt idx="55">
                  <c:v>10.7236</c:v>
                </c:pt>
                <c:pt idx="56">
                  <c:v>10.7366</c:v>
                </c:pt>
                <c:pt idx="57">
                  <c:v>10.7496</c:v>
                </c:pt>
                <c:pt idx="58">
                  <c:v>10.7626</c:v>
                </c:pt>
                <c:pt idx="59">
                  <c:v>10.7756</c:v>
                </c:pt>
                <c:pt idx="60">
                  <c:v>10.7886</c:v>
                </c:pt>
                <c:pt idx="61">
                  <c:v>10.8016</c:v>
                </c:pt>
                <c:pt idx="62">
                  <c:v>10.8146</c:v>
                </c:pt>
                <c:pt idx="63">
                  <c:v>10.8276</c:v>
                </c:pt>
                <c:pt idx="64">
                  <c:v>10.8406</c:v>
                </c:pt>
                <c:pt idx="65">
                  <c:v>10.8536</c:v>
                </c:pt>
                <c:pt idx="66">
                  <c:v>10.8666</c:v>
                </c:pt>
                <c:pt idx="67">
                  <c:v>10.8796</c:v>
                </c:pt>
                <c:pt idx="68">
                  <c:v>10.8926</c:v>
                </c:pt>
                <c:pt idx="69">
                  <c:v>10.9056</c:v>
                </c:pt>
                <c:pt idx="70">
                  <c:v>10.9186</c:v>
                </c:pt>
                <c:pt idx="71">
                  <c:v>10.9316</c:v>
                </c:pt>
                <c:pt idx="72">
                  <c:v>10.9446</c:v>
                </c:pt>
                <c:pt idx="73">
                  <c:v>10.9576</c:v>
                </c:pt>
                <c:pt idx="74">
                  <c:v>10.9706</c:v>
                </c:pt>
                <c:pt idx="75">
                  <c:v>10.9836</c:v>
                </c:pt>
                <c:pt idx="76">
                  <c:v>10.9966</c:v>
                </c:pt>
                <c:pt idx="77">
                  <c:v>11.0096</c:v>
                </c:pt>
                <c:pt idx="78">
                  <c:v>11.0226</c:v>
                </c:pt>
                <c:pt idx="79">
                  <c:v>11.0356</c:v>
                </c:pt>
                <c:pt idx="80">
                  <c:v>11.0486</c:v>
                </c:pt>
                <c:pt idx="81">
                  <c:v>11.0616</c:v>
                </c:pt>
                <c:pt idx="82">
                  <c:v>11.0746</c:v>
                </c:pt>
                <c:pt idx="83">
                  <c:v>11.0876</c:v>
                </c:pt>
                <c:pt idx="84">
                  <c:v>11.1006</c:v>
                </c:pt>
                <c:pt idx="85">
                  <c:v>11.1136</c:v>
                </c:pt>
                <c:pt idx="86">
                  <c:v>11.1266</c:v>
                </c:pt>
                <c:pt idx="87">
                  <c:v>11.1396</c:v>
                </c:pt>
                <c:pt idx="88">
                  <c:v>11.1526</c:v>
                </c:pt>
                <c:pt idx="89">
                  <c:v>11.1656</c:v>
                </c:pt>
                <c:pt idx="90">
                  <c:v>11.1786</c:v>
                </c:pt>
                <c:pt idx="91">
                  <c:v>11.1916</c:v>
                </c:pt>
                <c:pt idx="92">
                  <c:v>11.2046</c:v>
                </c:pt>
                <c:pt idx="93">
                  <c:v>11.2176</c:v>
                </c:pt>
                <c:pt idx="94">
                  <c:v>11.2306</c:v>
                </c:pt>
                <c:pt idx="95">
                  <c:v>11.2436</c:v>
                </c:pt>
                <c:pt idx="96">
                  <c:v>11.2566</c:v>
                </c:pt>
                <c:pt idx="97">
                  <c:v>11.2696</c:v>
                </c:pt>
                <c:pt idx="98">
                  <c:v>11.2826</c:v>
                </c:pt>
                <c:pt idx="99">
                  <c:v>11.2956</c:v>
                </c:pt>
                <c:pt idx="100">
                  <c:v>11.3086</c:v>
                </c:pt>
                <c:pt idx="101">
                  <c:v>11.3216</c:v>
                </c:pt>
                <c:pt idx="102">
                  <c:v>11.3346</c:v>
                </c:pt>
                <c:pt idx="103">
                  <c:v>11.3476</c:v>
                </c:pt>
                <c:pt idx="104">
                  <c:v>11.3606</c:v>
                </c:pt>
                <c:pt idx="105">
                  <c:v>11.3736</c:v>
                </c:pt>
                <c:pt idx="106">
                  <c:v>11.3866</c:v>
                </c:pt>
                <c:pt idx="107">
                  <c:v>11.3996</c:v>
                </c:pt>
                <c:pt idx="108">
                  <c:v>11.4126</c:v>
                </c:pt>
                <c:pt idx="109">
                  <c:v>11.4256</c:v>
                </c:pt>
                <c:pt idx="110">
                  <c:v>11.4386</c:v>
                </c:pt>
                <c:pt idx="111">
                  <c:v>11.4516</c:v>
                </c:pt>
                <c:pt idx="112">
                  <c:v>11.4646</c:v>
                </c:pt>
                <c:pt idx="113">
                  <c:v>11.4776</c:v>
                </c:pt>
                <c:pt idx="114">
                  <c:v>11.4906</c:v>
                </c:pt>
                <c:pt idx="115">
                  <c:v>11.5036</c:v>
                </c:pt>
                <c:pt idx="116">
                  <c:v>11.5166</c:v>
                </c:pt>
                <c:pt idx="117">
                  <c:v>11.5296</c:v>
                </c:pt>
                <c:pt idx="118">
                  <c:v>11.5426</c:v>
                </c:pt>
                <c:pt idx="119">
                  <c:v>11.5556</c:v>
                </c:pt>
                <c:pt idx="120">
                  <c:v>11.5686</c:v>
                </c:pt>
                <c:pt idx="121">
                  <c:v>11.5816</c:v>
                </c:pt>
                <c:pt idx="122">
                  <c:v>11.5946</c:v>
                </c:pt>
                <c:pt idx="123">
                  <c:v>11.6076</c:v>
                </c:pt>
                <c:pt idx="124">
                  <c:v>11.6206</c:v>
                </c:pt>
                <c:pt idx="125">
                  <c:v>11.6336</c:v>
                </c:pt>
                <c:pt idx="126">
                  <c:v>11.6466</c:v>
                </c:pt>
                <c:pt idx="127">
                  <c:v>11.6596</c:v>
                </c:pt>
                <c:pt idx="128">
                  <c:v>11.6726</c:v>
                </c:pt>
                <c:pt idx="129">
                  <c:v>11.6856</c:v>
                </c:pt>
                <c:pt idx="130">
                  <c:v>11.6986</c:v>
                </c:pt>
                <c:pt idx="131">
                  <c:v>11.7116</c:v>
                </c:pt>
                <c:pt idx="132">
                  <c:v>11.7246</c:v>
                </c:pt>
                <c:pt idx="133">
                  <c:v>11.7376</c:v>
                </c:pt>
                <c:pt idx="134">
                  <c:v>11.7506</c:v>
                </c:pt>
                <c:pt idx="135">
                  <c:v>11.7636</c:v>
                </c:pt>
                <c:pt idx="136">
                  <c:v>11.7766</c:v>
                </c:pt>
                <c:pt idx="137">
                  <c:v>11.7896</c:v>
                </c:pt>
                <c:pt idx="138">
                  <c:v>11.8026</c:v>
                </c:pt>
                <c:pt idx="139">
                  <c:v>11.8156</c:v>
                </c:pt>
                <c:pt idx="140">
                  <c:v>11.8286</c:v>
                </c:pt>
                <c:pt idx="141">
                  <c:v>11.8416</c:v>
                </c:pt>
                <c:pt idx="142">
                  <c:v>11.8546</c:v>
                </c:pt>
                <c:pt idx="143">
                  <c:v>11.8676</c:v>
                </c:pt>
                <c:pt idx="144">
                  <c:v>11.8806</c:v>
                </c:pt>
                <c:pt idx="145">
                  <c:v>11.8936</c:v>
                </c:pt>
                <c:pt idx="146">
                  <c:v>11.9066</c:v>
                </c:pt>
                <c:pt idx="147">
                  <c:v>11.9196</c:v>
                </c:pt>
                <c:pt idx="148">
                  <c:v>11.9326</c:v>
                </c:pt>
                <c:pt idx="149">
                  <c:v>11.9456</c:v>
                </c:pt>
                <c:pt idx="150">
                  <c:v>11.9586</c:v>
                </c:pt>
                <c:pt idx="151">
                  <c:v>11.9716</c:v>
                </c:pt>
                <c:pt idx="152">
                  <c:v>11.9846</c:v>
                </c:pt>
                <c:pt idx="153">
                  <c:v>11.9976</c:v>
                </c:pt>
                <c:pt idx="154">
                  <c:v>12.0106</c:v>
                </c:pt>
                <c:pt idx="155">
                  <c:v>12.0236</c:v>
                </c:pt>
                <c:pt idx="156">
                  <c:v>12.0366</c:v>
                </c:pt>
                <c:pt idx="157">
                  <c:v>12.0496</c:v>
                </c:pt>
                <c:pt idx="158">
                  <c:v>12.0626</c:v>
                </c:pt>
                <c:pt idx="159">
                  <c:v>12.0756</c:v>
                </c:pt>
                <c:pt idx="160">
                  <c:v>12.0886</c:v>
                </c:pt>
                <c:pt idx="161">
                  <c:v>12.1016</c:v>
                </c:pt>
                <c:pt idx="162">
                  <c:v>12.1146</c:v>
                </c:pt>
                <c:pt idx="163">
                  <c:v>12.1276</c:v>
                </c:pt>
                <c:pt idx="164">
                  <c:v>12.1406</c:v>
                </c:pt>
                <c:pt idx="165">
                  <c:v>12.1536</c:v>
                </c:pt>
                <c:pt idx="166">
                  <c:v>12.1666</c:v>
                </c:pt>
                <c:pt idx="167">
                  <c:v>12.1796</c:v>
                </c:pt>
                <c:pt idx="168">
                  <c:v>12.1926</c:v>
                </c:pt>
                <c:pt idx="169">
                  <c:v>12.2056</c:v>
                </c:pt>
                <c:pt idx="170">
                  <c:v>12.2186</c:v>
                </c:pt>
                <c:pt idx="171">
                  <c:v>12.2316</c:v>
                </c:pt>
                <c:pt idx="172">
                  <c:v>12.2446</c:v>
                </c:pt>
                <c:pt idx="173">
                  <c:v>12.2576</c:v>
                </c:pt>
                <c:pt idx="174">
                  <c:v>12.2706</c:v>
                </c:pt>
                <c:pt idx="175">
                  <c:v>12.2836</c:v>
                </c:pt>
                <c:pt idx="176">
                  <c:v>12.2966</c:v>
                </c:pt>
                <c:pt idx="177">
                  <c:v>12.3096</c:v>
                </c:pt>
                <c:pt idx="178">
                  <c:v>12.3226</c:v>
                </c:pt>
                <c:pt idx="179">
                  <c:v>12.3356</c:v>
                </c:pt>
                <c:pt idx="180">
                  <c:v>12.3486</c:v>
                </c:pt>
                <c:pt idx="181">
                  <c:v>12.3616</c:v>
                </c:pt>
                <c:pt idx="182">
                  <c:v>12.3746</c:v>
                </c:pt>
                <c:pt idx="183">
                  <c:v>12.3876</c:v>
                </c:pt>
                <c:pt idx="184">
                  <c:v>12.4006</c:v>
                </c:pt>
                <c:pt idx="185">
                  <c:v>12.4136</c:v>
                </c:pt>
                <c:pt idx="186">
                  <c:v>12.4266</c:v>
                </c:pt>
                <c:pt idx="187">
                  <c:v>12.4396</c:v>
                </c:pt>
                <c:pt idx="188">
                  <c:v>12.4526</c:v>
                </c:pt>
                <c:pt idx="189">
                  <c:v>12.4656</c:v>
                </c:pt>
                <c:pt idx="190">
                  <c:v>12.4786</c:v>
                </c:pt>
                <c:pt idx="191">
                  <c:v>12.4916</c:v>
                </c:pt>
                <c:pt idx="192">
                  <c:v>12.5046</c:v>
                </c:pt>
                <c:pt idx="193">
                  <c:v>12.5176</c:v>
                </c:pt>
                <c:pt idx="194">
                  <c:v>12.5306</c:v>
                </c:pt>
                <c:pt idx="195">
                  <c:v>12.5436</c:v>
                </c:pt>
                <c:pt idx="196">
                  <c:v>12.5566</c:v>
                </c:pt>
                <c:pt idx="197">
                  <c:v>12.5696</c:v>
                </c:pt>
                <c:pt idx="198">
                  <c:v>12.5826</c:v>
                </c:pt>
                <c:pt idx="199">
                  <c:v>12.5956</c:v>
                </c:pt>
                <c:pt idx="200">
                  <c:v>12.6086</c:v>
                </c:pt>
                <c:pt idx="201">
                  <c:v>12.6216</c:v>
                </c:pt>
                <c:pt idx="202">
                  <c:v>12.6346</c:v>
                </c:pt>
                <c:pt idx="203">
                  <c:v>12.6476</c:v>
                </c:pt>
                <c:pt idx="204">
                  <c:v>12.6606</c:v>
                </c:pt>
                <c:pt idx="205">
                  <c:v>12.6736</c:v>
                </c:pt>
                <c:pt idx="206">
                  <c:v>12.6866</c:v>
                </c:pt>
                <c:pt idx="207">
                  <c:v>12.6996</c:v>
                </c:pt>
                <c:pt idx="208">
                  <c:v>12.7126</c:v>
                </c:pt>
                <c:pt idx="209">
                  <c:v>12.7256</c:v>
                </c:pt>
                <c:pt idx="210">
                  <c:v>12.7386</c:v>
                </c:pt>
                <c:pt idx="211">
                  <c:v>12.7516</c:v>
                </c:pt>
                <c:pt idx="212">
                  <c:v>12.7646</c:v>
                </c:pt>
                <c:pt idx="213">
                  <c:v>12.7776</c:v>
                </c:pt>
                <c:pt idx="214">
                  <c:v>12.7906</c:v>
                </c:pt>
                <c:pt idx="215">
                  <c:v>12.8036</c:v>
                </c:pt>
                <c:pt idx="216">
                  <c:v>12.8166</c:v>
                </c:pt>
                <c:pt idx="217">
                  <c:v>12.8296</c:v>
                </c:pt>
                <c:pt idx="218">
                  <c:v>12.8426</c:v>
                </c:pt>
                <c:pt idx="219">
                  <c:v>12.8556</c:v>
                </c:pt>
                <c:pt idx="220">
                  <c:v>12.8686</c:v>
                </c:pt>
                <c:pt idx="221">
                  <c:v>12.8816</c:v>
                </c:pt>
                <c:pt idx="222">
                  <c:v>12.8946</c:v>
                </c:pt>
                <c:pt idx="223">
                  <c:v>12.9076</c:v>
                </c:pt>
                <c:pt idx="224">
                  <c:v>12.9206</c:v>
                </c:pt>
                <c:pt idx="225">
                  <c:v>12.9336</c:v>
                </c:pt>
                <c:pt idx="226">
                  <c:v>12.9466</c:v>
                </c:pt>
                <c:pt idx="227">
                  <c:v>12.9596</c:v>
                </c:pt>
                <c:pt idx="228">
                  <c:v>12.9726</c:v>
                </c:pt>
                <c:pt idx="229">
                  <c:v>12.9856</c:v>
                </c:pt>
                <c:pt idx="230">
                  <c:v>12.9986</c:v>
                </c:pt>
                <c:pt idx="231">
                  <c:v>13.0116</c:v>
                </c:pt>
                <c:pt idx="232">
                  <c:v>13.0246</c:v>
                </c:pt>
                <c:pt idx="233">
                  <c:v>13.0376</c:v>
                </c:pt>
                <c:pt idx="234">
                  <c:v>13.0506</c:v>
                </c:pt>
                <c:pt idx="235">
                  <c:v>13.0636</c:v>
                </c:pt>
                <c:pt idx="236">
                  <c:v>13.0766</c:v>
                </c:pt>
                <c:pt idx="237">
                  <c:v>13.0896</c:v>
                </c:pt>
                <c:pt idx="238">
                  <c:v>13.1026</c:v>
                </c:pt>
                <c:pt idx="239">
                  <c:v>13.1156</c:v>
                </c:pt>
                <c:pt idx="240">
                  <c:v>13.1286</c:v>
                </c:pt>
                <c:pt idx="241">
                  <c:v>13.1416</c:v>
                </c:pt>
                <c:pt idx="242">
                  <c:v>13.1546</c:v>
                </c:pt>
                <c:pt idx="243">
                  <c:v>13.1676</c:v>
                </c:pt>
                <c:pt idx="244">
                  <c:v>13.1806</c:v>
                </c:pt>
                <c:pt idx="245">
                  <c:v>13.1936</c:v>
                </c:pt>
                <c:pt idx="246">
                  <c:v>13.2066</c:v>
                </c:pt>
                <c:pt idx="247">
                  <c:v>13.2196</c:v>
                </c:pt>
                <c:pt idx="248">
                  <c:v>13.2326</c:v>
                </c:pt>
                <c:pt idx="249">
                  <c:v>13.2456</c:v>
                </c:pt>
                <c:pt idx="250">
                  <c:v>13.2586</c:v>
                </c:pt>
                <c:pt idx="251">
                  <c:v>13.2716</c:v>
                </c:pt>
                <c:pt idx="252">
                  <c:v>13.2846</c:v>
                </c:pt>
                <c:pt idx="253">
                  <c:v>13.2976</c:v>
                </c:pt>
                <c:pt idx="254">
                  <c:v>13.3106</c:v>
                </c:pt>
                <c:pt idx="255">
                  <c:v>13.3236</c:v>
                </c:pt>
                <c:pt idx="256">
                  <c:v>13.3366</c:v>
                </c:pt>
                <c:pt idx="257">
                  <c:v>13.3496</c:v>
                </c:pt>
                <c:pt idx="258">
                  <c:v>13.3626</c:v>
                </c:pt>
                <c:pt idx="259">
                  <c:v>13.3756</c:v>
                </c:pt>
                <c:pt idx="260">
                  <c:v>13.3886</c:v>
                </c:pt>
                <c:pt idx="261">
                  <c:v>13.4016</c:v>
                </c:pt>
                <c:pt idx="262">
                  <c:v>13.4146</c:v>
                </c:pt>
                <c:pt idx="263">
                  <c:v>13.4276</c:v>
                </c:pt>
                <c:pt idx="264">
                  <c:v>13.4406</c:v>
                </c:pt>
                <c:pt idx="265">
                  <c:v>13.4536</c:v>
                </c:pt>
                <c:pt idx="266">
                  <c:v>13.4666</c:v>
                </c:pt>
                <c:pt idx="267">
                  <c:v>13.4796</c:v>
                </c:pt>
                <c:pt idx="268">
                  <c:v>13.4926</c:v>
                </c:pt>
                <c:pt idx="269">
                  <c:v>13.5056</c:v>
                </c:pt>
                <c:pt idx="270">
                  <c:v>13.5186</c:v>
                </c:pt>
                <c:pt idx="271">
                  <c:v>13.5316</c:v>
                </c:pt>
                <c:pt idx="272">
                  <c:v>13.5446</c:v>
                </c:pt>
                <c:pt idx="273">
                  <c:v>13.5576</c:v>
                </c:pt>
                <c:pt idx="274">
                  <c:v>13.5706</c:v>
                </c:pt>
                <c:pt idx="275">
                  <c:v>13.5836</c:v>
                </c:pt>
                <c:pt idx="276">
                  <c:v>13.5966</c:v>
                </c:pt>
                <c:pt idx="277">
                  <c:v>13.6096</c:v>
                </c:pt>
                <c:pt idx="278">
                  <c:v>13.6226</c:v>
                </c:pt>
                <c:pt idx="279">
                  <c:v>13.6356</c:v>
                </c:pt>
                <c:pt idx="280">
                  <c:v>13.6486</c:v>
                </c:pt>
                <c:pt idx="281">
                  <c:v>13.6616</c:v>
                </c:pt>
                <c:pt idx="282">
                  <c:v>13.6746</c:v>
                </c:pt>
                <c:pt idx="283">
                  <c:v>13.6876</c:v>
                </c:pt>
                <c:pt idx="284">
                  <c:v>13.7006</c:v>
                </c:pt>
                <c:pt idx="285">
                  <c:v>13.7136</c:v>
                </c:pt>
                <c:pt idx="286">
                  <c:v>13.7266</c:v>
                </c:pt>
                <c:pt idx="287">
                  <c:v>13.7396</c:v>
                </c:pt>
                <c:pt idx="288">
                  <c:v>13.7526</c:v>
                </c:pt>
                <c:pt idx="289">
                  <c:v>13.7656</c:v>
                </c:pt>
                <c:pt idx="290">
                  <c:v>13.7786</c:v>
                </c:pt>
                <c:pt idx="291">
                  <c:v>13.7916</c:v>
                </c:pt>
                <c:pt idx="292">
                  <c:v>13.8046</c:v>
                </c:pt>
                <c:pt idx="293">
                  <c:v>13.8176</c:v>
                </c:pt>
                <c:pt idx="294">
                  <c:v>13.8306</c:v>
                </c:pt>
                <c:pt idx="295">
                  <c:v>13.8436</c:v>
                </c:pt>
                <c:pt idx="296">
                  <c:v>13.8566</c:v>
                </c:pt>
                <c:pt idx="297">
                  <c:v>13.8696</c:v>
                </c:pt>
                <c:pt idx="298">
                  <c:v>13.8826</c:v>
                </c:pt>
                <c:pt idx="299">
                  <c:v>13.8956</c:v>
                </c:pt>
                <c:pt idx="300">
                  <c:v>13.9086</c:v>
                </c:pt>
                <c:pt idx="301">
                  <c:v>13.9216</c:v>
                </c:pt>
                <c:pt idx="302">
                  <c:v>13.9346</c:v>
                </c:pt>
                <c:pt idx="303">
                  <c:v>13.9476</c:v>
                </c:pt>
                <c:pt idx="304">
                  <c:v>13.9606</c:v>
                </c:pt>
                <c:pt idx="305">
                  <c:v>13.9736</c:v>
                </c:pt>
                <c:pt idx="306">
                  <c:v>13.9866</c:v>
                </c:pt>
                <c:pt idx="307">
                  <c:v>13.9996</c:v>
                </c:pt>
                <c:pt idx="308">
                  <c:v>14.0126</c:v>
                </c:pt>
                <c:pt idx="309">
                  <c:v>14.0256</c:v>
                </c:pt>
                <c:pt idx="310">
                  <c:v>14.0386</c:v>
                </c:pt>
                <c:pt idx="311">
                  <c:v>14.0516</c:v>
                </c:pt>
                <c:pt idx="312">
                  <c:v>14.0646</c:v>
                </c:pt>
                <c:pt idx="313">
                  <c:v>14.0776</c:v>
                </c:pt>
                <c:pt idx="314">
                  <c:v>14.0906</c:v>
                </c:pt>
                <c:pt idx="315">
                  <c:v>14.1036</c:v>
                </c:pt>
                <c:pt idx="316">
                  <c:v>14.1166</c:v>
                </c:pt>
                <c:pt idx="317">
                  <c:v>14.1296</c:v>
                </c:pt>
                <c:pt idx="318">
                  <c:v>14.1426</c:v>
                </c:pt>
                <c:pt idx="319">
                  <c:v>14.1556</c:v>
                </c:pt>
                <c:pt idx="320">
                  <c:v>14.1686</c:v>
                </c:pt>
                <c:pt idx="321">
                  <c:v>14.1816</c:v>
                </c:pt>
                <c:pt idx="322">
                  <c:v>14.1946</c:v>
                </c:pt>
                <c:pt idx="323">
                  <c:v>14.2076</c:v>
                </c:pt>
                <c:pt idx="324">
                  <c:v>14.2206</c:v>
                </c:pt>
                <c:pt idx="325">
                  <c:v>14.2336</c:v>
                </c:pt>
                <c:pt idx="326">
                  <c:v>14.2466</c:v>
                </c:pt>
                <c:pt idx="327">
                  <c:v>14.2596</c:v>
                </c:pt>
                <c:pt idx="328">
                  <c:v>14.2726</c:v>
                </c:pt>
                <c:pt idx="329">
                  <c:v>14.2856</c:v>
                </c:pt>
                <c:pt idx="330">
                  <c:v>14.2986</c:v>
                </c:pt>
                <c:pt idx="331">
                  <c:v>14.3116</c:v>
                </c:pt>
                <c:pt idx="332">
                  <c:v>14.3246</c:v>
                </c:pt>
                <c:pt idx="333">
                  <c:v>14.3376</c:v>
                </c:pt>
                <c:pt idx="334">
                  <c:v>14.3506</c:v>
                </c:pt>
                <c:pt idx="335">
                  <c:v>14.3636</c:v>
                </c:pt>
                <c:pt idx="336">
                  <c:v>14.3766</c:v>
                </c:pt>
                <c:pt idx="337">
                  <c:v>14.3896</c:v>
                </c:pt>
                <c:pt idx="338">
                  <c:v>14.4026</c:v>
                </c:pt>
                <c:pt idx="339">
                  <c:v>14.4156</c:v>
                </c:pt>
                <c:pt idx="340">
                  <c:v>14.4286</c:v>
                </c:pt>
                <c:pt idx="341">
                  <c:v>14.4416</c:v>
                </c:pt>
                <c:pt idx="342">
                  <c:v>14.4546</c:v>
                </c:pt>
                <c:pt idx="343">
                  <c:v>14.4676</c:v>
                </c:pt>
                <c:pt idx="344">
                  <c:v>14.4806</c:v>
                </c:pt>
                <c:pt idx="345">
                  <c:v>14.4936</c:v>
                </c:pt>
                <c:pt idx="346">
                  <c:v>14.5066</c:v>
                </c:pt>
                <c:pt idx="347">
                  <c:v>14.5196</c:v>
                </c:pt>
                <c:pt idx="348">
                  <c:v>14.5326</c:v>
                </c:pt>
                <c:pt idx="349">
                  <c:v>14.5456</c:v>
                </c:pt>
                <c:pt idx="350">
                  <c:v>14.5586</c:v>
                </c:pt>
                <c:pt idx="351">
                  <c:v>14.5716</c:v>
                </c:pt>
                <c:pt idx="352">
                  <c:v>14.5846</c:v>
                </c:pt>
                <c:pt idx="353">
                  <c:v>14.5976</c:v>
                </c:pt>
                <c:pt idx="354">
                  <c:v>14.6106</c:v>
                </c:pt>
                <c:pt idx="355">
                  <c:v>14.6236</c:v>
                </c:pt>
                <c:pt idx="356">
                  <c:v>14.6366</c:v>
                </c:pt>
                <c:pt idx="357">
                  <c:v>14.6496</c:v>
                </c:pt>
                <c:pt idx="358">
                  <c:v>14.6626</c:v>
                </c:pt>
                <c:pt idx="359">
                  <c:v>14.6756</c:v>
                </c:pt>
                <c:pt idx="360">
                  <c:v>14.6886</c:v>
                </c:pt>
                <c:pt idx="361">
                  <c:v>14.7016</c:v>
                </c:pt>
                <c:pt idx="362">
                  <c:v>14.7146</c:v>
                </c:pt>
                <c:pt idx="363">
                  <c:v>14.7276</c:v>
                </c:pt>
                <c:pt idx="364">
                  <c:v>14.7406</c:v>
                </c:pt>
                <c:pt idx="365">
                  <c:v>14.7536</c:v>
                </c:pt>
                <c:pt idx="366">
                  <c:v>14.7666</c:v>
                </c:pt>
                <c:pt idx="367">
                  <c:v>14.7796</c:v>
                </c:pt>
                <c:pt idx="368">
                  <c:v>14.7926</c:v>
                </c:pt>
                <c:pt idx="369">
                  <c:v>14.8056</c:v>
                </c:pt>
                <c:pt idx="370">
                  <c:v>14.8186</c:v>
                </c:pt>
                <c:pt idx="371">
                  <c:v>14.8316</c:v>
                </c:pt>
                <c:pt idx="372">
                  <c:v>14.8446</c:v>
                </c:pt>
                <c:pt idx="373">
                  <c:v>14.8576</c:v>
                </c:pt>
                <c:pt idx="374">
                  <c:v>14.8706</c:v>
                </c:pt>
                <c:pt idx="375">
                  <c:v>14.8836</c:v>
                </c:pt>
                <c:pt idx="376">
                  <c:v>14.8966</c:v>
                </c:pt>
                <c:pt idx="377">
                  <c:v>14.9096</c:v>
                </c:pt>
                <c:pt idx="378">
                  <c:v>14.9226</c:v>
                </c:pt>
                <c:pt idx="379">
                  <c:v>14.9356</c:v>
                </c:pt>
                <c:pt idx="380">
                  <c:v>14.9486</c:v>
                </c:pt>
                <c:pt idx="381">
                  <c:v>14.9616</c:v>
                </c:pt>
                <c:pt idx="382">
                  <c:v>14.9746</c:v>
                </c:pt>
                <c:pt idx="383">
                  <c:v>14.9876</c:v>
                </c:pt>
                <c:pt idx="384">
                  <c:v>15.0006</c:v>
                </c:pt>
                <c:pt idx="385">
                  <c:v>15.0136</c:v>
                </c:pt>
                <c:pt idx="386">
                  <c:v>15.0266</c:v>
                </c:pt>
                <c:pt idx="387">
                  <c:v>15.0396</c:v>
                </c:pt>
                <c:pt idx="388">
                  <c:v>15.0526</c:v>
                </c:pt>
                <c:pt idx="389">
                  <c:v>15.0656</c:v>
                </c:pt>
                <c:pt idx="390">
                  <c:v>15.0786</c:v>
                </c:pt>
                <c:pt idx="391">
                  <c:v>15.0916</c:v>
                </c:pt>
                <c:pt idx="392">
                  <c:v>15.1046</c:v>
                </c:pt>
                <c:pt idx="393">
                  <c:v>15.1176</c:v>
                </c:pt>
                <c:pt idx="394">
                  <c:v>15.1306</c:v>
                </c:pt>
                <c:pt idx="395">
                  <c:v>15.1436</c:v>
                </c:pt>
                <c:pt idx="396">
                  <c:v>15.1566</c:v>
                </c:pt>
                <c:pt idx="397">
                  <c:v>15.1696</c:v>
                </c:pt>
                <c:pt idx="398">
                  <c:v>15.1826</c:v>
                </c:pt>
                <c:pt idx="399">
                  <c:v>15.1956</c:v>
                </c:pt>
                <c:pt idx="400">
                  <c:v>15.2086</c:v>
                </c:pt>
                <c:pt idx="401">
                  <c:v>15.2216</c:v>
                </c:pt>
                <c:pt idx="402">
                  <c:v>15.2346</c:v>
                </c:pt>
                <c:pt idx="403">
                  <c:v>15.2476</c:v>
                </c:pt>
                <c:pt idx="404">
                  <c:v>15.2606</c:v>
                </c:pt>
                <c:pt idx="405">
                  <c:v>15.2736</c:v>
                </c:pt>
                <c:pt idx="406">
                  <c:v>15.2866</c:v>
                </c:pt>
                <c:pt idx="407">
                  <c:v>15.2996</c:v>
                </c:pt>
                <c:pt idx="408">
                  <c:v>15.3126</c:v>
                </c:pt>
                <c:pt idx="409">
                  <c:v>15.3256</c:v>
                </c:pt>
                <c:pt idx="410">
                  <c:v>15.3386</c:v>
                </c:pt>
                <c:pt idx="411">
                  <c:v>15.3516</c:v>
                </c:pt>
                <c:pt idx="412">
                  <c:v>15.3646</c:v>
                </c:pt>
                <c:pt idx="413">
                  <c:v>15.3776</c:v>
                </c:pt>
                <c:pt idx="414">
                  <c:v>15.3906</c:v>
                </c:pt>
                <c:pt idx="415">
                  <c:v>15.4036</c:v>
                </c:pt>
                <c:pt idx="416">
                  <c:v>15.4166</c:v>
                </c:pt>
                <c:pt idx="417">
                  <c:v>15.4296</c:v>
                </c:pt>
                <c:pt idx="418">
                  <c:v>15.4426</c:v>
                </c:pt>
                <c:pt idx="419">
                  <c:v>15.4556</c:v>
                </c:pt>
                <c:pt idx="420">
                  <c:v>15.4686</c:v>
                </c:pt>
                <c:pt idx="421">
                  <c:v>15.4816</c:v>
                </c:pt>
                <c:pt idx="422">
                  <c:v>15.4946</c:v>
                </c:pt>
                <c:pt idx="423">
                  <c:v>15.5076</c:v>
                </c:pt>
                <c:pt idx="424">
                  <c:v>15.5206</c:v>
                </c:pt>
                <c:pt idx="425">
                  <c:v>15.5336</c:v>
                </c:pt>
                <c:pt idx="426">
                  <c:v>15.5466</c:v>
                </c:pt>
                <c:pt idx="427">
                  <c:v>15.5596</c:v>
                </c:pt>
                <c:pt idx="428">
                  <c:v>15.5726</c:v>
                </c:pt>
                <c:pt idx="429">
                  <c:v>15.5856</c:v>
                </c:pt>
                <c:pt idx="430">
                  <c:v>15.5986</c:v>
                </c:pt>
                <c:pt idx="431">
                  <c:v>15.6116</c:v>
                </c:pt>
                <c:pt idx="432">
                  <c:v>15.6246</c:v>
                </c:pt>
                <c:pt idx="433">
                  <c:v>15.6376</c:v>
                </c:pt>
                <c:pt idx="434">
                  <c:v>15.6506</c:v>
                </c:pt>
                <c:pt idx="435">
                  <c:v>15.6636</c:v>
                </c:pt>
                <c:pt idx="436">
                  <c:v>15.6766</c:v>
                </c:pt>
                <c:pt idx="437">
                  <c:v>15.6896</c:v>
                </c:pt>
                <c:pt idx="438">
                  <c:v>15.7026</c:v>
                </c:pt>
                <c:pt idx="439">
                  <c:v>15.7156</c:v>
                </c:pt>
                <c:pt idx="440">
                  <c:v>15.7286</c:v>
                </c:pt>
                <c:pt idx="441">
                  <c:v>15.7416</c:v>
                </c:pt>
                <c:pt idx="442">
                  <c:v>15.7546</c:v>
                </c:pt>
                <c:pt idx="443">
                  <c:v>15.7676</c:v>
                </c:pt>
                <c:pt idx="444">
                  <c:v>15.7806</c:v>
                </c:pt>
                <c:pt idx="445">
                  <c:v>15.7936</c:v>
                </c:pt>
                <c:pt idx="446">
                  <c:v>15.8066</c:v>
                </c:pt>
                <c:pt idx="447">
                  <c:v>15.8196</c:v>
                </c:pt>
                <c:pt idx="448">
                  <c:v>15.8326</c:v>
                </c:pt>
                <c:pt idx="449">
                  <c:v>15.8456</c:v>
                </c:pt>
                <c:pt idx="450">
                  <c:v>15.8586</c:v>
                </c:pt>
                <c:pt idx="451">
                  <c:v>15.8716</c:v>
                </c:pt>
                <c:pt idx="452">
                  <c:v>15.8846</c:v>
                </c:pt>
                <c:pt idx="453">
                  <c:v>15.8976</c:v>
                </c:pt>
                <c:pt idx="454">
                  <c:v>15.9106</c:v>
                </c:pt>
                <c:pt idx="455">
                  <c:v>15.9236</c:v>
                </c:pt>
                <c:pt idx="456">
                  <c:v>15.9366</c:v>
                </c:pt>
                <c:pt idx="457">
                  <c:v>15.9496</c:v>
                </c:pt>
                <c:pt idx="458">
                  <c:v>15.9626</c:v>
                </c:pt>
                <c:pt idx="459">
                  <c:v>15.9756</c:v>
                </c:pt>
                <c:pt idx="460">
                  <c:v>15.9886</c:v>
                </c:pt>
                <c:pt idx="461">
                  <c:v>16.0016</c:v>
                </c:pt>
                <c:pt idx="462">
                  <c:v>16.01460000000001</c:v>
                </c:pt>
                <c:pt idx="463">
                  <c:v>16.0276</c:v>
                </c:pt>
                <c:pt idx="464">
                  <c:v>16.0406</c:v>
                </c:pt>
                <c:pt idx="465">
                  <c:v>16.0536</c:v>
                </c:pt>
                <c:pt idx="466">
                  <c:v>16.0666</c:v>
                </c:pt>
                <c:pt idx="467">
                  <c:v>16.0796</c:v>
                </c:pt>
                <c:pt idx="468">
                  <c:v>16.0926</c:v>
                </c:pt>
                <c:pt idx="469">
                  <c:v>16.1056</c:v>
                </c:pt>
                <c:pt idx="470">
                  <c:v>16.1186</c:v>
                </c:pt>
                <c:pt idx="471">
                  <c:v>16.1316</c:v>
                </c:pt>
                <c:pt idx="472">
                  <c:v>16.1446</c:v>
                </c:pt>
                <c:pt idx="473">
                  <c:v>16.1576</c:v>
                </c:pt>
                <c:pt idx="474">
                  <c:v>16.1706</c:v>
                </c:pt>
                <c:pt idx="475">
                  <c:v>16.18359999999998</c:v>
                </c:pt>
                <c:pt idx="476">
                  <c:v>16.1966</c:v>
                </c:pt>
                <c:pt idx="477">
                  <c:v>16.20959999999998</c:v>
                </c:pt>
                <c:pt idx="478">
                  <c:v>16.2226</c:v>
                </c:pt>
                <c:pt idx="479">
                  <c:v>16.2356</c:v>
                </c:pt>
                <c:pt idx="480">
                  <c:v>16.2486</c:v>
                </c:pt>
                <c:pt idx="481">
                  <c:v>16.2616</c:v>
                </c:pt>
                <c:pt idx="482">
                  <c:v>16.2746</c:v>
                </c:pt>
                <c:pt idx="483">
                  <c:v>16.2876</c:v>
                </c:pt>
                <c:pt idx="484">
                  <c:v>16.3006</c:v>
                </c:pt>
                <c:pt idx="485">
                  <c:v>16.3136</c:v>
                </c:pt>
                <c:pt idx="486">
                  <c:v>16.3266</c:v>
                </c:pt>
                <c:pt idx="487">
                  <c:v>16.3396</c:v>
                </c:pt>
                <c:pt idx="488">
                  <c:v>16.3526</c:v>
                </c:pt>
                <c:pt idx="489">
                  <c:v>16.3656</c:v>
                </c:pt>
                <c:pt idx="490">
                  <c:v>16.3786</c:v>
                </c:pt>
                <c:pt idx="491">
                  <c:v>16.3916</c:v>
                </c:pt>
                <c:pt idx="492">
                  <c:v>16.40459999999998</c:v>
                </c:pt>
                <c:pt idx="493">
                  <c:v>16.4176</c:v>
                </c:pt>
                <c:pt idx="494">
                  <c:v>16.43059999999998</c:v>
                </c:pt>
                <c:pt idx="495">
                  <c:v>16.4436</c:v>
                </c:pt>
                <c:pt idx="496">
                  <c:v>16.4566</c:v>
                </c:pt>
                <c:pt idx="497">
                  <c:v>16.4696</c:v>
                </c:pt>
                <c:pt idx="498">
                  <c:v>16.48259999999975</c:v>
                </c:pt>
                <c:pt idx="499">
                  <c:v>16.4956</c:v>
                </c:pt>
                <c:pt idx="500">
                  <c:v>16.5086</c:v>
                </c:pt>
                <c:pt idx="501">
                  <c:v>16.5216</c:v>
                </c:pt>
                <c:pt idx="502">
                  <c:v>16.5346</c:v>
                </c:pt>
                <c:pt idx="503">
                  <c:v>16.5476</c:v>
                </c:pt>
                <c:pt idx="504">
                  <c:v>16.5606</c:v>
                </c:pt>
                <c:pt idx="505">
                  <c:v>16.5736</c:v>
                </c:pt>
                <c:pt idx="506">
                  <c:v>16.5866</c:v>
                </c:pt>
                <c:pt idx="507">
                  <c:v>16.5996</c:v>
                </c:pt>
                <c:pt idx="508">
                  <c:v>16.6126</c:v>
                </c:pt>
                <c:pt idx="509">
                  <c:v>16.62559999999998</c:v>
                </c:pt>
                <c:pt idx="510">
                  <c:v>16.6386</c:v>
                </c:pt>
                <c:pt idx="511">
                  <c:v>16.65159999999999</c:v>
                </c:pt>
                <c:pt idx="512">
                  <c:v>16.6646</c:v>
                </c:pt>
                <c:pt idx="513">
                  <c:v>16.67760000000001</c:v>
                </c:pt>
                <c:pt idx="514">
                  <c:v>16.6906</c:v>
                </c:pt>
                <c:pt idx="515">
                  <c:v>16.7036</c:v>
                </c:pt>
                <c:pt idx="516">
                  <c:v>16.7166</c:v>
                </c:pt>
                <c:pt idx="517">
                  <c:v>16.7296</c:v>
                </c:pt>
                <c:pt idx="518">
                  <c:v>16.74259999999988</c:v>
                </c:pt>
                <c:pt idx="519">
                  <c:v>16.7556</c:v>
                </c:pt>
                <c:pt idx="520">
                  <c:v>16.76859999999987</c:v>
                </c:pt>
                <c:pt idx="521">
                  <c:v>16.7816</c:v>
                </c:pt>
                <c:pt idx="522">
                  <c:v>16.7946</c:v>
                </c:pt>
                <c:pt idx="523">
                  <c:v>16.8076</c:v>
                </c:pt>
                <c:pt idx="524">
                  <c:v>16.8206</c:v>
                </c:pt>
                <c:pt idx="525">
                  <c:v>16.8336</c:v>
                </c:pt>
                <c:pt idx="526">
                  <c:v>16.8466</c:v>
                </c:pt>
                <c:pt idx="527">
                  <c:v>16.8596</c:v>
                </c:pt>
                <c:pt idx="528">
                  <c:v>16.87259999999998</c:v>
                </c:pt>
                <c:pt idx="529">
                  <c:v>16.8856</c:v>
                </c:pt>
                <c:pt idx="530">
                  <c:v>16.89859999999998</c:v>
                </c:pt>
                <c:pt idx="531">
                  <c:v>16.9116</c:v>
                </c:pt>
                <c:pt idx="532">
                  <c:v>16.9246</c:v>
                </c:pt>
                <c:pt idx="533">
                  <c:v>16.9376</c:v>
                </c:pt>
                <c:pt idx="534">
                  <c:v>16.9506</c:v>
                </c:pt>
                <c:pt idx="535">
                  <c:v>16.9636</c:v>
                </c:pt>
                <c:pt idx="536">
                  <c:v>16.9766</c:v>
                </c:pt>
                <c:pt idx="537">
                  <c:v>16.98959999999987</c:v>
                </c:pt>
                <c:pt idx="538">
                  <c:v>17.0026</c:v>
                </c:pt>
                <c:pt idx="539">
                  <c:v>17.0156</c:v>
                </c:pt>
                <c:pt idx="540">
                  <c:v>17.0286</c:v>
                </c:pt>
                <c:pt idx="541">
                  <c:v>17.0416</c:v>
                </c:pt>
                <c:pt idx="542">
                  <c:v>17.0546</c:v>
                </c:pt>
                <c:pt idx="543">
                  <c:v>17.0676</c:v>
                </c:pt>
                <c:pt idx="544">
                  <c:v>17.0806</c:v>
                </c:pt>
                <c:pt idx="545">
                  <c:v>17.09359999999998</c:v>
                </c:pt>
                <c:pt idx="546">
                  <c:v>17.1066</c:v>
                </c:pt>
                <c:pt idx="547">
                  <c:v>17.11959999999999</c:v>
                </c:pt>
                <c:pt idx="548">
                  <c:v>17.1326</c:v>
                </c:pt>
                <c:pt idx="549">
                  <c:v>17.1456</c:v>
                </c:pt>
                <c:pt idx="550">
                  <c:v>17.1586</c:v>
                </c:pt>
                <c:pt idx="551">
                  <c:v>17.17160000000001</c:v>
                </c:pt>
                <c:pt idx="552">
                  <c:v>17.1846</c:v>
                </c:pt>
                <c:pt idx="553">
                  <c:v>17.1976</c:v>
                </c:pt>
                <c:pt idx="554">
                  <c:v>17.2106</c:v>
                </c:pt>
                <c:pt idx="555">
                  <c:v>17.2236</c:v>
                </c:pt>
                <c:pt idx="556">
                  <c:v>17.2366</c:v>
                </c:pt>
                <c:pt idx="557">
                  <c:v>17.2496</c:v>
                </c:pt>
                <c:pt idx="558">
                  <c:v>17.26259999999987</c:v>
                </c:pt>
                <c:pt idx="559">
                  <c:v>17.2756</c:v>
                </c:pt>
                <c:pt idx="560">
                  <c:v>17.28859999999987</c:v>
                </c:pt>
                <c:pt idx="561">
                  <c:v>17.3016</c:v>
                </c:pt>
                <c:pt idx="562">
                  <c:v>17.3146</c:v>
                </c:pt>
                <c:pt idx="563">
                  <c:v>17.3276</c:v>
                </c:pt>
                <c:pt idx="564">
                  <c:v>17.34059999999998</c:v>
                </c:pt>
                <c:pt idx="565">
                  <c:v>17.3536</c:v>
                </c:pt>
                <c:pt idx="566">
                  <c:v>17.36659999999998</c:v>
                </c:pt>
                <c:pt idx="567">
                  <c:v>17.3796</c:v>
                </c:pt>
                <c:pt idx="568">
                  <c:v>17.3926</c:v>
                </c:pt>
                <c:pt idx="569">
                  <c:v>17.4056</c:v>
                </c:pt>
                <c:pt idx="570">
                  <c:v>17.4186</c:v>
                </c:pt>
                <c:pt idx="571">
                  <c:v>17.4316</c:v>
                </c:pt>
                <c:pt idx="572">
                  <c:v>17.4446</c:v>
                </c:pt>
                <c:pt idx="573">
                  <c:v>17.4576</c:v>
                </c:pt>
                <c:pt idx="574">
                  <c:v>17.4706</c:v>
                </c:pt>
                <c:pt idx="575">
                  <c:v>17.48359999999987</c:v>
                </c:pt>
                <c:pt idx="576">
                  <c:v>17.4966</c:v>
                </c:pt>
                <c:pt idx="577">
                  <c:v>17.5096</c:v>
                </c:pt>
                <c:pt idx="578">
                  <c:v>17.5226</c:v>
                </c:pt>
                <c:pt idx="579">
                  <c:v>17.5356</c:v>
                </c:pt>
                <c:pt idx="580">
                  <c:v>17.5486</c:v>
                </c:pt>
                <c:pt idx="581">
                  <c:v>17.56159999999998</c:v>
                </c:pt>
                <c:pt idx="582">
                  <c:v>17.5746</c:v>
                </c:pt>
                <c:pt idx="583">
                  <c:v>17.58759999999998</c:v>
                </c:pt>
                <c:pt idx="584">
                  <c:v>17.6006</c:v>
                </c:pt>
                <c:pt idx="585">
                  <c:v>17.61360000000001</c:v>
                </c:pt>
                <c:pt idx="586">
                  <c:v>17.6266</c:v>
                </c:pt>
                <c:pt idx="587">
                  <c:v>17.6396</c:v>
                </c:pt>
                <c:pt idx="588">
                  <c:v>17.6526</c:v>
                </c:pt>
                <c:pt idx="589">
                  <c:v>17.6656</c:v>
                </c:pt>
                <c:pt idx="590">
                  <c:v>17.6786</c:v>
                </c:pt>
                <c:pt idx="591">
                  <c:v>17.6916</c:v>
                </c:pt>
                <c:pt idx="592">
                  <c:v>17.7046</c:v>
                </c:pt>
                <c:pt idx="593">
                  <c:v>17.7176</c:v>
                </c:pt>
                <c:pt idx="594">
                  <c:v>17.7306</c:v>
                </c:pt>
                <c:pt idx="595">
                  <c:v>17.7436</c:v>
                </c:pt>
                <c:pt idx="596">
                  <c:v>17.7566</c:v>
                </c:pt>
                <c:pt idx="597">
                  <c:v>17.7696</c:v>
                </c:pt>
                <c:pt idx="598">
                  <c:v>17.78259999999975</c:v>
                </c:pt>
                <c:pt idx="599">
                  <c:v>17.7956</c:v>
                </c:pt>
                <c:pt idx="600">
                  <c:v>17.80859999999998</c:v>
                </c:pt>
                <c:pt idx="601">
                  <c:v>17.8216</c:v>
                </c:pt>
                <c:pt idx="602">
                  <c:v>17.83459999999999</c:v>
                </c:pt>
                <c:pt idx="603">
                  <c:v>17.8476</c:v>
                </c:pt>
                <c:pt idx="604">
                  <c:v>17.8606</c:v>
                </c:pt>
                <c:pt idx="605">
                  <c:v>17.8736</c:v>
                </c:pt>
                <c:pt idx="606">
                  <c:v>17.8866</c:v>
                </c:pt>
                <c:pt idx="607">
                  <c:v>17.8996</c:v>
                </c:pt>
                <c:pt idx="608">
                  <c:v>17.9126</c:v>
                </c:pt>
                <c:pt idx="609">
                  <c:v>17.92559999999987</c:v>
                </c:pt>
                <c:pt idx="610">
                  <c:v>17.9386</c:v>
                </c:pt>
                <c:pt idx="611">
                  <c:v>17.9516</c:v>
                </c:pt>
                <c:pt idx="612">
                  <c:v>17.9646</c:v>
                </c:pt>
                <c:pt idx="613">
                  <c:v>17.9776</c:v>
                </c:pt>
                <c:pt idx="614">
                  <c:v>17.9906</c:v>
                </c:pt>
                <c:pt idx="615">
                  <c:v>18.0036</c:v>
                </c:pt>
                <c:pt idx="616">
                  <c:v>18.0166</c:v>
                </c:pt>
                <c:pt idx="617">
                  <c:v>18.02959999999998</c:v>
                </c:pt>
                <c:pt idx="618">
                  <c:v>18.0426</c:v>
                </c:pt>
                <c:pt idx="619">
                  <c:v>18.05559999999998</c:v>
                </c:pt>
                <c:pt idx="620">
                  <c:v>18.0686</c:v>
                </c:pt>
                <c:pt idx="621">
                  <c:v>18.0816</c:v>
                </c:pt>
                <c:pt idx="622">
                  <c:v>18.0946</c:v>
                </c:pt>
                <c:pt idx="623">
                  <c:v>18.1076</c:v>
                </c:pt>
                <c:pt idx="624">
                  <c:v>18.1206</c:v>
                </c:pt>
                <c:pt idx="625">
                  <c:v>18.1336</c:v>
                </c:pt>
                <c:pt idx="626">
                  <c:v>18.1466</c:v>
                </c:pt>
                <c:pt idx="627">
                  <c:v>18.1596</c:v>
                </c:pt>
                <c:pt idx="628">
                  <c:v>18.1726</c:v>
                </c:pt>
                <c:pt idx="629">
                  <c:v>18.1856</c:v>
                </c:pt>
                <c:pt idx="630">
                  <c:v>18.1986</c:v>
                </c:pt>
                <c:pt idx="631">
                  <c:v>18.2116</c:v>
                </c:pt>
                <c:pt idx="632">
                  <c:v>18.2246</c:v>
                </c:pt>
                <c:pt idx="633">
                  <c:v>18.2376</c:v>
                </c:pt>
                <c:pt idx="634">
                  <c:v>18.2506</c:v>
                </c:pt>
                <c:pt idx="635">
                  <c:v>18.2636</c:v>
                </c:pt>
                <c:pt idx="636">
                  <c:v>18.27659999999998</c:v>
                </c:pt>
                <c:pt idx="637">
                  <c:v>18.2896</c:v>
                </c:pt>
                <c:pt idx="638">
                  <c:v>18.3026</c:v>
                </c:pt>
                <c:pt idx="639">
                  <c:v>18.3156</c:v>
                </c:pt>
                <c:pt idx="640">
                  <c:v>18.3286</c:v>
                </c:pt>
                <c:pt idx="641">
                  <c:v>18.3416</c:v>
                </c:pt>
                <c:pt idx="642">
                  <c:v>18.3546</c:v>
                </c:pt>
                <c:pt idx="643">
                  <c:v>18.3676</c:v>
                </c:pt>
                <c:pt idx="644">
                  <c:v>18.3806</c:v>
                </c:pt>
                <c:pt idx="645">
                  <c:v>18.3936</c:v>
                </c:pt>
                <c:pt idx="646">
                  <c:v>18.4066</c:v>
                </c:pt>
                <c:pt idx="647">
                  <c:v>18.4196</c:v>
                </c:pt>
                <c:pt idx="648">
                  <c:v>18.4326</c:v>
                </c:pt>
                <c:pt idx="649">
                  <c:v>18.44559999999987</c:v>
                </c:pt>
                <c:pt idx="650">
                  <c:v>18.4586</c:v>
                </c:pt>
                <c:pt idx="651">
                  <c:v>18.4716</c:v>
                </c:pt>
                <c:pt idx="652">
                  <c:v>18.4846</c:v>
                </c:pt>
                <c:pt idx="653">
                  <c:v>18.49759999999998</c:v>
                </c:pt>
                <c:pt idx="654">
                  <c:v>18.5106</c:v>
                </c:pt>
                <c:pt idx="655">
                  <c:v>18.52359999999998</c:v>
                </c:pt>
                <c:pt idx="656">
                  <c:v>18.5366</c:v>
                </c:pt>
                <c:pt idx="657">
                  <c:v>18.5496</c:v>
                </c:pt>
                <c:pt idx="658">
                  <c:v>18.5626</c:v>
                </c:pt>
                <c:pt idx="659">
                  <c:v>18.5756</c:v>
                </c:pt>
                <c:pt idx="660">
                  <c:v>18.5886</c:v>
                </c:pt>
                <c:pt idx="661">
                  <c:v>18.6016</c:v>
                </c:pt>
                <c:pt idx="662">
                  <c:v>18.6146</c:v>
                </c:pt>
                <c:pt idx="663">
                  <c:v>18.6276</c:v>
                </c:pt>
                <c:pt idx="664">
                  <c:v>18.6406</c:v>
                </c:pt>
                <c:pt idx="665">
                  <c:v>18.6536</c:v>
                </c:pt>
                <c:pt idx="666">
                  <c:v>18.6666</c:v>
                </c:pt>
                <c:pt idx="667">
                  <c:v>18.6796</c:v>
                </c:pt>
                <c:pt idx="668">
                  <c:v>18.6926</c:v>
                </c:pt>
                <c:pt idx="669">
                  <c:v>18.7056</c:v>
                </c:pt>
                <c:pt idx="670">
                  <c:v>18.71859999999998</c:v>
                </c:pt>
                <c:pt idx="671">
                  <c:v>18.7316</c:v>
                </c:pt>
                <c:pt idx="672">
                  <c:v>18.74459999999998</c:v>
                </c:pt>
                <c:pt idx="673">
                  <c:v>18.7576</c:v>
                </c:pt>
                <c:pt idx="674">
                  <c:v>18.7706</c:v>
                </c:pt>
                <c:pt idx="675">
                  <c:v>18.7836</c:v>
                </c:pt>
                <c:pt idx="676">
                  <c:v>18.7966</c:v>
                </c:pt>
                <c:pt idx="677">
                  <c:v>18.8096</c:v>
                </c:pt>
                <c:pt idx="678">
                  <c:v>18.8226</c:v>
                </c:pt>
                <c:pt idx="679">
                  <c:v>18.8356</c:v>
                </c:pt>
                <c:pt idx="680">
                  <c:v>18.8486</c:v>
                </c:pt>
                <c:pt idx="681">
                  <c:v>18.8616</c:v>
                </c:pt>
                <c:pt idx="682">
                  <c:v>18.8746</c:v>
                </c:pt>
                <c:pt idx="683">
                  <c:v>18.8876</c:v>
                </c:pt>
                <c:pt idx="684">
                  <c:v>18.9006</c:v>
                </c:pt>
                <c:pt idx="685">
                  <c:v>18.9136</c:v>
                </c:pt>
                <c:pt idx="686">
                  <c:v>18.9266</c:v>
                </c:pt>
                <c:pt idx="687">
                  <c:v>18.9396</c:v>
                </c:pt>
                <c:pt idx="688">
                  <c:v>18.9526</c:v>
                </c:pt>
                <c:pt idx="689">
                  <c:v>18.96559999999975</c:v>
                </c:pt>
                <c:pt idx="690">
                  <c:v>18.9786</c:v>
                </c:pt>
                <c:pt idx="691">
                  <c:v>18.99159999999998</c:v>
                </c:pt>
                <c:pt idx="692">
                  <c:v>19.0046</c:v>
                </c:pt>
                <c:pt idx="693">
                  <c:v>19.01760000000001</c:v>
                </c:pt>
                <c:pt idx="694">
                  <c:v>19.0306</c:v>
                </c:pt>
                <c:pt idx="695">
                  <c:v>19.0436</c:v>
                </c:pt>
                <c:pt idx="696">
                  <c:v>19.0566</c:v>
                </c:pt>
                <c:pt idx="697">
                  <c:v>19.0696</c:v>
                </c:pt>
                <c:pt idx="698">
                  <c:v>19.08259999999987</c:v>
                </c:pt>
                <c:pt idx="699">
                  <c:v>19.0956</c:v>
                </c:pt>
                <c:pt idx="700">
                  <c:v>19.1086</c:v>
                </c:pt>
                <c:pt idx="701">
                  <c:v>19.1216</c:v>
                </c:pt>
                <c:pt idx="702">
                  <c:v>19.1346</c:v>
                </c:pt>
                <c:pt idx="703">
                  <c:v>19.1476</c:v>
                </c:pt>
                <c:pt idx="704">
                  <c:v>19.1606</c:v>
                </c:pt>
                <c:pt idx="705">
                  <c:v>19.1736</c:v>
                </c:pt>
                <c:pt idx="706">
                  <c:v>19.18659999999998</c:v>
                </c:pt>
                <c:pt idx="707">
                  <c:v>19.1996</c:v>
                </c:pt>
                <c:pt idx="708">
                  <c:v>19.21259999999998</c:v>
                </c:pt>
                <c:pt idx="709">
                  <c:v>19.2256</c:v>
                </c:pt>
                <c:pt idx="710">
                  <c:v>19.2386</c:v>
                </c:pt>
                <c:pt idx="711">
                  <c:v>19.2516</c:v>
                </c:pt>
                <c:pt idx="712">
                  <c:v>19.2646</c:v>
                </c:pt>
                <c:pt idx="713">
                  <c:v>19.2776</c:v>
                </c:pt>
                <c:pt idx="714">
                  <c:v>19.2906</c:v>
                </c:pt>
                <c:pt idx="715">
                  <c:v>19.3036</c:v>
                </c:pt>
                <c:pt idx="716">
                  <c:v>19.3166</c:v>
                </c:pt>
                <c:pt idx="717">
                  <c:v>19.3296</c:v>
                </c:pt>
                <c:pt idx="718">
                  <c:v>19.3426</c:v>
                </c:pt>
                <c:pt idx="719">
                  <c:v>19.3556</c:v>
                </c:pt>
                <c:pt idx="720">
                  <c:v>19.3686</c:v>
                </c:pt>
                <c:pt idx="721">
                  <c:v>19.3816</c:v>
                </c:pt>
                <c:pt idx="722">
                  <c:v>19.3946</c:v>
                </c:pt>
                <c:pt idx="723">
                  <c:v>19.4076</c:v>
                </c:pt>
                <c:pt idx="724">
                  <c:v>19.4206</c:v>
                </c:pt>
                <c:pt idx="725">
                  <c:v>19.43359999999998</c:v>
                </c:pt>
                <c:pt idx="726">
                  <c:v>19.4466</c:v>
                </c:pt>
                <c:pt idx="727">
                  <c:v>19.45959999999998</c:v>
                </c:pt>
                <c:pt idx="728">
                  <c:v>19.4726</c:v>
                </c:pt>
                <c:pt idx="729">
                  <c:v>19.48559999999975</c:v>
                </c:pt>
                <c:pt idx="730">
                  <c:v>19.4986</c:v>
                </c:pt>
                <c:pt idx="731">
                  <c:v>19.5116</c:v>
                </c:pt>
                <c:pt idx="732">
                  <c:v>19.5246</c:v>
                </c:pt>
                <c:pt idx="733">
                  <c:v>19.5376</c:v>
                </c:pt>
                <c:pt idx="734">
                  <c:v>19.5506</c:v>
                </c:pt>
                <c:pt idx="735">
                  <c:v>19.5636</c:v>
                </c:pt>
                <c:pt idx="736">
                  <c:v>19.5766</c:v>
                </c:pt>
                <c:pt idx="737">
                  <c:v>19.5896</c:v>
                </c:pt>
                <c:pt idx="738">
                  <c:v>19.6026</c:v>
                </c:pt>
                <c:pt idx="739">
                  <c:v>19.6156</c:v>
                </c:pt>
                <c:pt idx="740">
                  <c:v>19.6286</c:v>
                </c:pt>
                <c:pt idx="741">
                  <c:v>19.6416</c:v>
                </c:pt>
                <c:pt idx="742">
                  <c:v>19.6546</c:v>
                </c:pt>
                <c:pt idx="743">
                  <c:v>19.6676</c:v>
                </c:pt>
                <c:pt idx="744">
                  <c:v>19.68059999999998</c:v>
                </c:pt>
                <c:pt idx="745">
                  <c:v>19.6936</c:v>
                </c:pt>
                <c:pt idx="746">
                  <c:v>19.7066</c:v>
                </c:pt>
                <c:pt idx="747">
                  <c:v>19.7196</c:v>
                </c:pt>
                <c:pt idx="748">
                  <c:v>19.7326</c:v>
                </c:pt>
                <c:pt idx="749">
                  <c:v>19.7456</c:v>
                </c:pt>
                <c:pt idx="750">
                  <c:v>19.7586</c:v>
                </c:pt>
                <c:pt idx="751">
                  <c:v>19.7716</c:v>
                </c:pt>
                <c:pt idx="752">
                  <c:v>19.7846</c:v>
                </c:pt>
                <c:pt idx="753">
                  <c:v>19.7976</c:v>
                </c:pt>
                <c:pt idx="754">
                  <c:v>19.8106</c:v>
                </c:pt>
                <c:pt idx="755">
                  <c:v>19.8236</c:v>
                </c:pt>
                <c:pt idx="756">
                  <c:v>19.8366</c:v>
                </c:pt>
                <c:pt idx="757">
                  <c:v>19.8496</c:v>
                </c:pt>
                <c:pt idx="758">
                  <c:v>19.8626</c:v>
                </c:pt>
                <c:pt idx="759">
                  <c:v>19.87559999999998</c:v>
                </c:pt>
                <c:pt idx="760">
                  <c:v>19.8886</c:v>
                </c:pt>
                <c:pt idx="761">
                  <c:v>19.90159999999998</c:v>
                </c:pt>
                <c:pt idx="762">
                  <c:v>19.9146</c:v>
                </c:pt>
                <c:pt idx="763">
                  <c:v>19.9276</c:v>
                </c:pt>
                <c:pt idx="764">
                  <c:v>19.9406</c:v>
                </c:pt>
                <c:pt idx="765">
                  <c:v>19.9536</c:v>
                </c:pt>
                <c:pt idx="766">
                  <c:v>19.9666</c:v>
                </c:pt>
                <c:pt idx="767">
                  <c:v>19.9796</c:v>
                </c:pt>
                <c:pt idx="768">
                  <c:v>19.99259999999988</c:v>
                </c:pt>
                <c:pt idx="769">
                  <c:v>20.0056</c:v>
                </c:pt>
                <c:pt idx="770">
                  <c:v>20.0186</c:v>
                </c:pt>
                <c:pt idx="771">
                  <c:v>20.0316</c:v>
                </c:pt>
                <c:pt idx="772">
                  <c:v>20.0446</c:v>
                </c:pt>
                <c:pt idx="773">
                  <c:v>20.0576</c:v>
                </c:pt>
                <c:pt idx="774">
                  <c:v>20.0706</c:v>
                </c:pt>
                <c:pt idx="775">
                  <c:v>20.0836</c:v>
                </c:pt>
                <c:pt idx="776">
                  <c:v>20.0966</c:v>
                </c:pt>
                <c:pt idx="777">
                  <c:v>20.1096</c:v>
                </c:pt>
                <c:pt idx="778">
                  <c:v>20.12259999999998</c:v>
                </c:pt>
                <c:pt idx="779">
                  <c:v>20.1356</c:v>
                </c:pt>
                <c:pt idx="780">
                  <c:v>20.14859999999998</c:v>
                </c:pt>
                <c:pt idx="781">
                  <c:v>20.1616</c:v>
                </c:pt>
                <c:pt idx="782">
                  <c:v>20.17460000000001</c:v>
                </c:pt>
                <c:pt idx="783">
                  <c:v>20.1876</c:v>
                </c:pt>
                <c:pt idx="784">
                  <c:v>20.2006</c:v>
                </c:pt>
                <c:pt idx="785">
                  <c:v>20.2136</c:v>
                </c:pt>
                <c:pt idx="786">
                  <c:v>20.2266</c:v>
                </c:pt>
                <c:pt idx="787">
                  <c:v>20.2396</c:v>
                </c:pt>
                <c:pt idx="788">
                  <c:v>20.2526</c:v>
                </c:pt>
                <c:pt idx="789">
                  <c:v>20.26559999999987</c:v>
                </c:pt>
                <c:pt idx="790">
                  <c:v>20.2786</c:v>
                </c:pt>
                <c:pt idx="791">
                  <c:v>20.2916</c:v>
                </c:pt>
                <c:pt idx="792">
                  <c:v>20.3046</c:v>
                </c:pt>
                <c:pt idx="793">
                  <c:v>20.3176</c:v>
                </c:pt>
                <c:pt idx="794">
                  <c:v>20.3306</c:v>
                </c:pt>
                <c:pt idx="795">
                  <c:v>20.34359999999998</c:v>
                </c:pt>
                <c:pt idx="796">
                  <c:v>20.3566</c:v>
                </c:pt>
                <c:pt idx="797">
                  <c:v>20.36959999999998</c:v>
                </c:pt>
                <c:pt idx="798">
                  <c:v>20.3826</c:v>
                </c:pt>
                <c:pt idx="799">
                  <c:v>20.3956</c:v>
                </c:pt>
                <c:pt idx="800">
                  <c:v>20.4086</c:v>
                </c:pt>
                <c:pt idx="801">
                  <c:v>20.4216</c:v>
                </c:pt>
                <c:pt idx="802">
                  <c:v>20.4346</c:v>
                </c:pt>
                <c:pt idx="803">
                  <c:v>20.4476</c:v>
                </c:pt>
                <c:pt idx="804">
                  <c:v>20.46059999999988</c:v>
                </c:pt>
                <c:pt idx="805">
                  <c:v>20.4736</c:v>
                </c:pt>
                <c:pt idx="806">
                  <c:v>20.48659999999987</c:v>
                </c:pt>
                <c:pt idx="807">
                  <c:v>20.4996</c:v>
                </c:pt>
                <c:pt idx="808">
                  <c:v>20.5126</c:v>
                </c:pt>
                <c:pt idx="809">
                  <c:v>20.5256</c:v>
                </c:pt>
                <c:pt idx="810">
                  <c:v>20.5386</c:v>
                </c:pt>
                <c:pt idx="811">
                  <c:v>20.5516</c:v>
                </c:pt>
                <c:pt idx="812">
                  <c:v>20.5646</c:v>
                </c:pt>
                <c:pt idx="813">
                  <c:v>20.5776</c:v>
                </c:pt>
                <c:pt idx="814">
                  <c:v>20.59059999999998</c:v>
                </c:pt>
                <c:pt idx="815">
                  <c:v>20.6036</c:v>
                </c:pt>
                <c:pt idx="816">
                  <c:v>20.61659999999999</c:v>
                </c:pt>
                <c:pt idx="817">
                  <c:v>20.6296</c:v>
                </c:pt>
                <c:pt idx="818">
                  <c:v>20.6426</c:v>
                </c:pt>
                <c:pt idx="819">
                  <c:v>20.6556</c:v>
                </c:pt>
                <c:pt idx="820">
                  <c:v>20.6686</c:v>
                </c:pt>
                <c:pt idx="821">
                  <c:v>20.6816</c:v>
                </c:pt>
                <c:pt idx="822">
                  <c:v>20.6946</c:v>
                </c:pt>
                <c:pt idx="823">
                  <c:v>20.7076</c:v>
                </c:pt>
                <c:pt idx="824">
                  <c:v>20.7206</c:v>
                </c:pt>
                <c:pt idx="825">
                  <c:v>20.7336</c:v>
                </c:pt>
                <c:pt idx="826">
                  <c:v>20.7466</c:v>
                </c:pt>
                <c:pt idx="827">
                  <c:v>20.7596</c:v>
                </c:pt>
                <c:pt idx="828">
                  <c:v>20.7726</c:v>
                </c:pt>
                <c:pt idx="829">
                  <c:v>20.78559999999987</c:v>
                </c:pt>
                <c:pt idx="830">
                  <c:v>20.7986</c:v>
                </c:pt>
                <c:pt idx="831">
                  <c:v>20.8116</c:v>
                </c:pt>
                <c:pt idx="832">
                  <c:v>20.8246</c:v>
                </c:pt>
                <c:pt idx="833">
                  <c:v>20.83759999999999</c:v>
                </c:pt>
                <c:pt idx="834">
                  <c:v>20.8506</c:v>
                </c:pt>
                <c:pt idx="835">
                  <c:v>20.8636</c:v>
                </c:pt>
                <c:pt idx="836">
                  <c:v>20.8766</c:v>
                </c:pt>
                <c:pt idx="837">
                  <c:v>20.8896</c:v>
                </c:pt>
                <c:pt idx="838">
                  <c:v>20.9026</c:v>
                </c:pt>
                <c:pt idx="839">
                  <c:v>20.9156</c:v>
                </c:pt>
                <c:pt idx="840">
                  <c:v>20.92859999999988</c:v>
                </c:pt>
                <c:pt idx="841">
                  <c:v>20.9416</c:v>
                </c:pt>
                <c:pt idx="842">
                  <c:v>20.9546</c:v>
                </c:pt>
                <c:pt idx="843">
                  <c:v>20.9676</c:v>
                </c:pt>
                <c:pt idx="844">
                  <c:v>20.98059999999987</c:v>
                </c:pt>
                <c:pt idx="845">
                  <c:v>20.9936</c:v>
                </c:pt>
                <c:pt idx="846">
                  <c:v>21.0066</c:v>
                </c:pt>
                <c:pt idx="847">
                  <c:v>21.0196</c:v>
                </c:pt>
                <c:pt idx="848">
                  <c:v>21.0326</c:v>
                </c:pt>
                <c:pt idx="849">
                  <c:v>21.0456</c:v>
                </c:pt>
                <c:pt idx="850">
                  <c:v>21.05859999999998</c:v>
                </c:pt>
                <c:pt idx="851">
                  <c:v>21.0716</c:v>
                </c:pt>
                <c:pt idx="852">
                  <c:v>21.08459999999998</c:v>
                </c:pt>
                <c:pt idx="853">
                  <c:v>21.0976</c:v>
                </c:pt>
                <c:pt idx="854">
                  <c:v>21.11060000000001</c:v>
                </c:pt>
                <c:pt idx="855">
                  <c:v>21.1236</c:v>
                </c:pt>
                <c:pt idx="856">
                  <c:v>21.1366</c:v>
                </c:pt>
                <c:pt idx="857">
                  <c:v>21.1496</c:v>
                </c:pt>
                <c:pt idx="858">
                  <c:v>21.1626</c:v>
                </c:pt>
                <c:pt idx="859">
                  <c:v>21.1756</c:v>
                </c:pt>
                <c:pt idx="860">
                  <c:v>21.1886</c:v>
                </c:pt>
                <c:pt idx="861">
                  <c:v>21.2016</c:v>
                </c:pt>
                <c:pt idx="862">
                  <c:v>21.2146</c:v>
                </c:pt>
                <c:pt idx="863">
                  <c:v>21.2276</c:v>
                </c:pt>
                <c:pt idx="864">
                  <c:v>21.2406</c:v>
                </c:pt>
                <c:pt idx="865">
                  <c:v>21.2536</c:v>
                </c:pt>
                <c:pt idx="866">
                  <c:v>21.2666</c:v>
                </c:pt>
                <c:pt idx="867">
                  <c:v>21.27959999999998</c:v>
                </c:pt>
                <c:pt idx="868">
                  <c:v>21.2926</c:v>
                </c:pt>
                <c:pt idx="869">
                  <c:v>21.30559999999998</c:v>
                </c:pt>
                <c:pt idx="870">
                  <c:v>21.3186</c:v>
                </c:pt>
                <c:pt idx="871">
                  <c:v>21.33160000000001</c:v>
                </c:pt>
                <c:pt idx="872">
                  <c:v>21.3446</c:v>
                </c:pt>
                <c:pt idx="873">
                  <c:v>21.3576</c:v>
                </c:pt>
                <c:pt idx="874">
                  <c:v>21.3706</c:v>
                </c:pt>
                <c:pt idx="875">
                  <c:v>21.3836</c:v>
                </c:pt>
                <c:pt idx="876">
                  <c:v>21.3966</c:v>
                </c:pt>
                <c:pt idx="877">
                  <c:v>21.4096</c:v>
                </c:pt>
                <c:pt idx="878">
                  <c:v>21.42259999999987</c:v>
                </c:pt>
                <c:pt idx="879">
                  <c:v>21.4356</c:v>
                </c:pt>
                <c:pt idx="880">
                  <c:v>21.44859999999987</c:v>
                </c:pt>
                <c:pt idx="881">
                  <c:v>21.4616</c:v>
                </c:pt>
                <c:pt idx="882">
                  <c:v>21.4746</c:v>
                </c:pt>
                <c:pt idx="883">
                  <c:v>21.4876</c:v>
                </c:pt>
                <c:pt idx="884">
                  <c:v>21.5006</c:v>
                </c:pt>
                <c:pt idx="885">
                  <c:v>21.5136</c:v>
                </c:pt>
                <c:pt idx="886">
                  <c:v>21.52659999999998</c:v>
                </c:pt>
                <c:pt idx="887">
                  <c:v>21.5396</c:v>
                </c:pt>
                <c:pt idx="888">
                  <c:v>21.5526</c:v>
                </c:pt>
                <c:pt idx="889">
                  <c:v>21.5656</c:v>
                </c:pt>
                <c:pt idx="890">
                  <c:v>21.5786</c:v>
                </c:pt>
                <c:pt idx="891">
                  <c:v>21.5916</c:v>
                </c:pt>
                <c:pt idx="892">
                  <c:v>21.6046</c:v>
                </c:pt>
                <c:pt idx="893">
                  <c:v>21.6176</c:v>
                </c:pt>
                <c:pt idx="894">
                  <c:v>21.6306</c:v>
                </c:pt>
                <c:pt idx="895">
                  <c:v>21.6436</c:v>
                </c:pt>
                <c:pt idx="896">
                  <c:v>21.6566</c:v>
                </c:pt>
                <c:pt idx="897">
                  <c:v>21.6696</c:v>
                </c:pt>
                <c:pt idx="898">
                  <c:v>21.6826</c:v>
                </c:pt>
                <c:pt idx="899">
                  <c:v>21.6956</c:v>
                </c:pt>
                <c:pt idx="900">
                  <c:v>21.7086</c:v>
                </c:pt>
                <c:pt idx="901">
                  <c:v>21.7216</c:v>
                </c:pt>
                <c:pt idx="902">
                  <c:v>21.7346</c:v>
                </c:pt>
                <c:pt idx="903">
                  <c:v>21.74759999999998</c:v>
                </c:pt>
                <c:pt idx="904">
                  <c:v>21.7606</c:v>
                </c:pt>
                <c:pt idx="905">
                  <c:v>21.77359999999998</c:v>
                </c:pt>
                <c:pt idx="906">
                  <c:v>21.7866</c:v>
                </c:pt>
                <c:pt idx="907">
                  <c:v>21.7996</c:v>
                </c:pt>
                <c:pt idx="908">
                  <c:v>21.8126</c:v>
                </c:pt>
                <c:pt idx="909">
                  <c:v>21.8256</c:v>
                </c:pt>
                <c:pt idx="910">
                  <c:v>21.8386</c:v>
                </c:pt>
                <c:pt idx="911">
                  <c:v>21.8516</c:v>
                </c:pt>
                <c:pt idx="912">
                  <c:v>21.8646</c:v>
                </c:pt>
                <c:pt idx="913">
                  <c:v>21.8776</c:v>
                </c:pt>
                <c:pt idx="914">
                  <c:v>21.8906</c:v>
                </c:pt>
                <c:pt idx="915">
                  <c:v>21.9036</c:v>
                </c:pt>
                <c:pt idx="916">
                  <c:v>21.9166</c:v>
                </c:pt>
                <c:pt idx="917">
                  <c:v>21.9296</c:v>
                </c:pt>
                <c:pt idx="918">
                  <c:v>21.94259999999987</c:v>
                </c:pt>
                <c:pt idx="919">
                  <c:v>21.9556</c:v>
                </c:pt>
                <c:pt idx="920">
                  <c:v>21.96859999999975</c:v>
                </c:pt>
                <c:pt idx="921">
                  <c:v>21.9816</c:v>
                </c:pt>
                <c:pt idx="922">
                  <c:v>21.99459999999998</c:v>
                </c:pt>
                <c:pt idx="923">
                  <c:v>22.0076</c:v>
                </c:pt>
                <c:pt idx="924">
                  <c:v>22.0206</c:v>
                </c:pt>
                <c:pt idx="925">
                  <c:v>22.0336</c:v>
                </c:pt>
                <c:pt idx="926">
                  <c:v>22.0466</c:v>
                </c:pt>
                <c:pt idx="927">
                  <c:v>22.0596</c:v>
                </c:pt>
                <c:pt idx="928">
                  <c:v>22.0726</c:v>
                </c:pt>
                <c:pt idx="929">
                  <c:v>22.08559999999988</c:v>
                </c:pt>
                <c:pt idx="930">
                  <c:v>22.0986</c:v>
                </c:pt>
                <c:pt idx="931">
                  <c:v>22.1116</c:v>
                </c:pt>
                <c:pt idx="932">
                  <c:v>22.1246</c:v>
                </c:pt>
                <c:pt idx="933">
                  <c:v>22.1376</c:v>
                </c:pt>
                <c:pt idx="934">
                  <c:v>22.1506</c:v>
                </c:pt>
                <c:pt idx="935">
                  <c:v>22.1636</c:v>
                </c:pt>
                <c:pt idx="936">
                  <c:v>22.1766</c:v>
                </c:pt>
                <c:pt idx="937">
                  <c:v>22.1896</c:v>
                </c:pt>
                <c:pt idx="938">
                  <c:v>22.2026</c:v>
                </c:pt>
                <c:pt idx="939">
                  <c:v>22.21559999999998</c:v>
                </c:pt>
                <c:pt idx="940">
                  <c:v>22.2286</c:v>
                </c:pt>
                <c:pt idx="941">
                  <c:v>22.24159999999998</c:v>
                </c:pt>
                <c:pt idx="942">
                  <c:v>22.2546</c:v>
                </c:pt>
                <c:pt idx="943">
                  <c:v>22.2676</c:v>
                </c:pt>
                <c:pt idx="944">
                  <c:v>22.2806</c:v>
                </c:pt>
                <c:pt idx="945">
                  <c:v>22.2936</c:v>
                </c:pt>
                <c:pt idx="946">
                  <c:v>22.3066</c:v>
                </c:pt>
                <c:pt idx="947">
                  <c:v>22.3196</c:v>
                </c:pt>
                <c:pt idx="948">
                  <c:v>22.3326</c:v>
                </c:pt>
                <c:pt idx="949">
                  <c:v>22.3456</c:v>
                </c:pt>
                <c:pt idx="950">
                  <c:v>22.3586</c:v>
                </c:pt>
                <c:pt idx="951">
                  <c:v>22.3716</c:v>
                </c:pt>
                <c:pt idx="952">
                  <c:v>22.3846</c:v>
                </c:pt>
                <c:pt idx="953">
                  <c:v>22.3976</c:v>
                </c:pt>
                <c:pt idx="954">
                  <c:v>22.4106</c:v>
                </c:pt>
                <c:pt idx="955">
                  <c:v>22.4236</c:v>
                </c:pt>
                <c:pt idx="956">
                  <c:v>22.43659999999998</c:v>
                </c:pt>
                <c:pt idx="957">
                  <c:v>22.4496</c:v>
                </c:pt>
                <c:pt idx="958">
                  <c:v>22.46259999999975</c:v>
                </c:pt>
                <c:pt idx="959">
                  <c:v>22.4756</c:v>
                </c:pt>
                <c:pt idx="960">
                  <c:v>22.48859999999975</c:v>
                </c:pt>
                <c:pt idx="961">
                  <c:v>22.5016</c:v>
                </c:pt>
                <c:pt idx="962">
                  <c:v>22.51460000000001</c:v>
                </c:pt>
                <c:pt idx="963">
                  <c:v>22.5276</c:v>
                </c:pt>
                <c:pt idx="964">
                  <c:v>22.5406</c:v>
                </c:pt>
                <c:pt idx="965">
                  <c:v>22.5536</c:v>
                </c:pt>
                <c:pt idx="966">
                  <c:v>22.5666</c:v>
                </c:pt>
                <c:pt idx="967">
                  <c:v>22.5796</c:v>
                </c:pt>
                <c:pt idx="968">
                  <c:v>22.5926</c:v>
                </c:pt>
                <c:pt idx="969">
                  <c:v>22.6056</c:v>
                </c:pt>
                <c:pt idx="970">
                  <c:v>22.6186</c:v>
                </c:pt>
                <c:pt idx="971">
                  <c:v>22.6316</c:v>
                </c:pt>
                <c:pt idx="972">
                  <c:v>22.6446</c:v>
                </c:pt>
                <c:pt idx="973">
                  <c:v>22.6576</c:v>
                </c:pt>
                <c:pt idx="974">
                  <c:v>22.6706</c:v>
                </c:pt>
                <c:pt idx="975">
                  <c:v>22.68359999999998</c:v>
                </c:pt>
                <c:pt idx="976">
                  <c:v>22.6966</c:v>
                </c:pt>
                <c:pt idx="977">
                  <c:v>22.70959999999998</c:v>
                </c:pt>
                <c:pt idx="978">
                  <c:v>22.7226</c:v>
                </c:pt>
                <c:pt idx="979">
                  <c:v>22.7356</c:v>
                </c:pt>
                <c:pt idx="980">
                  <c:v>22.7486</c:v>
                </c:pt>
                <c:pt idx="981">
                  <c:v>22.7616</c:v>
                </c:pt>
                <c:pt idx="982">
                  <c:v>22.7746</c:v>
                </c:pt>
                <c:pt idx="983">
                  <c:v>22.7876</c:v>
                </c:pt>
                <c:pt idx="984">
                  <c:v>22.8006</c:v>
                </c:pt>
                <c:pt idx="985">
                  <c:v>22.8136</c:v>
                </c:pt>
                <c:pt idx="986">
                  <c:v>22.8266</c:v>
                </c:pt>
                <c:pt idx="987">
                  <c:v>22.8396</c:v>
                </c:pt>
                <c:pt idx="988">
                  <c:v>22.8526</c:v>
                </c:pt>
                <c:pt idx="989">
                  <c:v>22.8656</c:v>
                </c:pt>
                <c:pt idx="990">
                  <c:v>22.8786</c:v>
                </c:pt>
                <c:pt idx="991">
                  <c:v>22.8916</c:v>
                </c:pt>
                <c:pt idx="992">
                  <c:v>22.90459999999998</c:v>
                </c:pt>
                <c:pt idx="993">
                  <c:v>22.9176</c:v>
                </c:pt>
                <c:pt idx="994">
                  <c:v>22.93059999999998</c:v>
                </c:pt>
                <c:pt idx="995">
                  <c:v>22.9436</c:v>
                </c:pt>
                <c:pt idx="996">
                  <c:v>22.9566</c:v>
                </c:pt>
                <c:pt idx="997">
                  <c:v>22.9696</c:v>
                </c:pt>
                <c:pt idx="998">
                  <c:v>22.98259999999975</c:v>
                </c:pt>
                <c:pt idx="999">
                  <c:v>22.9956</c:v>
                </c:pt>
                <c:pt idx="1000">
                  <c:v>23.0086</c:v>
                </c:pt>
                <c:pt idx="1001">
                  <c:v>23.0216</c:v>
                </c:pt>
                <c:pt idx="1002">
                  <c:v>23.0346</c:v>
                </c:pt>
                <c:pt idx="1003">
                  <c:v>23.0476</c:v>
                </c:pt>
                <c:pt idx="1004">
                  <c:v>23.0606</c:v>
                </c:pt>
                <c:pt idx="1005">
                  <c:v>23.0736</c:v>
                </c:pt>
                <c:pt idx="1006">
                  <c:v>23.0866</c:v>
                </c:pt>
                <c:pt idx="1007">
                  <c:v>23.0996</c:v>
                </c:pt>
                <c:pt idx="1008">
                  <c:v>23.1126</c:v>
                </c:pt>
                <c:pt idx="1009">
                  <c:v>23.1256</c:v>
                </c:pt>
                <c:pt idx="1010">
                  <c:v>23.1386</c:v>
                </c:pt>
                <c:pt idx="1011">
                  <c:v>23.15159999999999</c:v>
                </c:pt>
                <c:pt idx="1012">
                  <c:v>23.1646</c:v>
                </c:pt>
                <c:pt idx="1013">
                  <c:v>23.17760000000001</c:v>
                </c:pt>
                <c:pt idx="1014">
                  <c:v>23.1906</c:v>
                </c:pt>
                <c:pt idx="1015">
                  <c:v>23.2036</c:v>
                </c:pt>
                <c:pt idx="1016">
                  <c:v>23.2166</c:v>
                </c:pt>
                <c:pt idx="1017">
                  <c:v>23.2296</c:v>
                </c:pt>
                <c:pt idx="1018">
                  <c:v>23.24259999999988</c:v>
                </c:pt>
                <c:pt idx="1019">
                  <c:v>23.2556</c:v>
                </c:pt>
                <c:pt idx="1020">
                  <c:v>23.26859999999987</c:v>
                </c:pt>
                <c:pt idx="1021">
                  <c:v>23.2816</c:v>
                </c:pt>
                <c:pt idx="1022">
                  <c:v>23.2946</c:v>
                </c:pt>
                <c:pt idx="1023">
                  <c:v>23.3076</c:v>
                </c:pt>
                <c:pt idx="1024">
                  <c:v>23.3206</c:v>
                </c:pt>
                <c:pt idx="1025">
                  <c:v>23.3336</c:v>
                </c:pt>
                <c:pt idx="1026">
                  <c:v>23.3466</c:v>
                </c:pt>
                <c:pt idx="1027">
                  <c:v>23.3596</c:v>
                </c:pt>
                <c:pt idx="1028">
                  <c:v>23.37259999999998</c:v>
                </c:pt>
                <c:pt idx="1029">
                  <c:v>23.3856</c:v>
                </c:pt>
                <c:pt idx="1030">
                  <c:v>23.39859999999998</c:v>
                </c:pt>
                <c:pt idx="1031">
                  <c:v>23.4116</c:v>
                </c:pt>
                <c:pt idx="1032">
                  <c:v>23.4246</c:v>
                </c:pt>
                <c:pt idx="1033">
                  <c:v>23.4376</c:v>
                </c:pt>
                <c:pt idx="1034">
                  <c:v>23.4506</c:v>
                </c:pt>
                <c:pt idx="1035">
                  <c:v>23.4636</c:v>
                </c:pt>
                <c:pt idx="1036">
                  <c:v>23.4766</c:v>
                </c:pt>
                <c:pt idx="1037">
                  <c:v>23.48959999999987</c:v>
                </c:pt>
                <c:pt idx="1038">
                  <c:v>23.5026</c:v>
                </c:pt>
                <c:pt idx="1039">
                  <c:v>23.5156</c:v>
                </c:pt>
                <c:pt idx="1040">
                  <c:v>23.5286</c:v>
                </c:pt>
                <c:pt idx="1041">
                  <c:v>23.5416</c:v>
                </c:pt>
                <c:pt idx="1042">
                  <c:v>23.5546</c:v>
                </c:pt>
                <c:pt idx="1043">
                  <c:v>23.5676</c:v>
                </c:pt>
                <c:pt idx="1044">
                  <c:v>23.5806</c:v>
                </c:pt>
                <c:pt idx="1045">
                  <c:v>23.59359999999998</c:v>
                </c:pt>
                <c:pt idx="1046">
                  <c:v>23.6066</c:v>
                </c:pt>
                <c:pt idx="1047">
                  <c:v>23.61959999999999</c:v>
                </c:pt>
                <c:pt idx="1048">
                  <c:v>23.6326</c:v>
                </c:pt>
                <c:pt idx="1049">
                  <c:v>23.6456</c:v>
                </c:pt>
                <c:pt idx="1050">
                  <c:v>23.6586</c:v>
                </c:pt>
                <c:pt idx="1051">
                  <c:v>23.6716</c:v>
                </c:pt>
                <c:pt idx="1052">
                  <c:v>23.6846</c:v>
                </c:pt>
                <c:pt idx="1053">
                  <c:v>23.6976</c:v>
                </c:pt>
                <c:pt idx="1054">
                  <c:v>23.7106</c:v>
                </c:pt>
                <c:pt idx="1055">
                  <c:v>23.7236</c:v>
                </c:pt>
                <c:pt idx="1056">
                  <c:v>23.7366</c:v>
                </c:pt>
                <c:pt idx="1057">
                  <c:v>23.7496</c:v>
                </c:pt>
                <c:pt idx="1058">
                  <c:v>23.76259999999987</c:v>
                </c:pt>
                <c:pt idx="1059">
                  <c:v>23.7756</c:v>
                </c:pt>
                <c:pt idx="1060">
                  <c:v>23.78859999999987</c:v>
                </c:pt>
                <c:pt idx="1061">
                  <c:v>23.8016</c:v>
                </c:pt>
                <c:pt idx="1062">
                  <c:v>23.8146</c:v>
                </c:pt>
                <c:pt idx="1063">
                  <c:v>23.8276</c:v>
                </c:pt>
                <c:pt idx="1064">
                  <c:v>23.84059999999998</c:v>
                </c:pt>
                <c:pt idx="1065">
                  <c:v>23.8536</c:v>
                </c:pt>
                <c:pt idx="1066">
                  <c:v>23.86659999999998</c:v>
                </c:pt>
                <c:pt idx="1067">
                  <c:v>23.8796</c:v>
                </c:pt>
                <c:pt idx="1068">
                  <c:v>23.8926</c:v>
                </c:pt>
                <c:pt idx="1069">
                  <c:v>23.9056</c:v>
                </c:pt>
                <c:pt idx="1070">
                  <c:v>23.9186</c:v>
                </c:pt>
                <c:pt idx="1071">
                  <c:v>23.9316</c:v>
                </c:pt>
                <c:pt idx="1072">
                  <c:v>23.9446</c:v>
                </c:pt>
                <c:pt idx="1073">
                  <c:v>23.9576</c:v>
                </c:pt>
                <c:pt idx="1074">
                  <c:v>23.9706</c:v>
                </c:pt>
                <c:pt idx="1075">
                  <c:v>23.98359999999987</c:v>
                </c:pt>
                <c:pt idx="1076">
                  <c:v>23.9966</c:v>
                </c:pt>
                <c:pt idx="1077">
                  <c:v>24.0096</c:v>
                </c:pt>
                <c:pt idx="1078">
                  <c:v>24.0226</c:v>
                </c:pt>
                <c:pt idx="1079">
                  <c:v>24.0356</c:v>
                </c:pt>
                <c:pt idx="1080">
                  <c:v>24.0486</c:v>
                </c:pt>
                <c:pt idx="1081">
                  <c:v>24.06159999999998</c:v>
                </c:pt>
                <c:pt idx="1082">
                  <c:v>24.0746</c:v>
                </c:pt>
                <c:pt idx="1083">
                  <c:v>24.08759999999998</c:v>
                </c:pt>
                <c:pt idx="1084">
                  <c:v>24.1006</c:v>
                </c:pt>
                <c:pt idx="1085">
                  <c:v>24.11360000000001</c:v>
                </c:pt>
                <c:pt idx="1086">
                  <c:v>24.1266</c:v>
                </c:pt>
                <c:pt idx="1087">
                  <c:v>24.13960000000001</c:v>
                </c:pt>
                <c:pt idx="1088">
                  <c:v>24.1526</c:v>
                </c:pt>
                <c:pt idx="1089">
                  <c:v>24.1656</c:v>
                </c:pt>
                <c:pt idx="1090">
                  <c:v>24.1786</c:v>
                </c:pt>
                <c:pt idx="1091">
                  <c:v>24.1916</c:v>
                </c:pt>
                <c:pt idx="1092">
                  <c:v>24.2046</c:v>
                </c:pt>
                <c:pt idx="1093">
                  <c:v>24.2176</c:v>
                </c:pt>
                <c:pt idx="1094">
                  <c:v>24.2306</c:v>
                </c:pt>
                <c:pt idx="1095">
                  <c:v>24.2436</c:v>
                </c:pt>
                <c:pt idx="1096">
                  <c:v>24.2566</c:v>
                </c:pt>
                <c:pt idx="1097">
                  <c:v>24.2696</c:v>
                </c:pt>
                <c:pt idx="1098">
                  <c:v>24.28259999999987</c:v>
                </c:pt>
                <c:pt idx="1099">
                  <c:v>24.2956</c:v>
                </c:pt>
                <c:pt idx="1100">
                  <c:v>24.30859999999998</c:v>
                </c:pt>
                <c:pt idx="1101">
                  <c:v>24.3216</c:v>
                </c:pt>
                <c:pt idx="1102">
                  <c:v>24.33459999999999</c:v>
                </c:pt>
                <c:pt idx="1103">
                  <c:v>24.3476</c:v>
                </c:pt>
                <c:pt idx="1104">
                  <c:v>24.3606</c:v>
                </c:pt>
                <c:pt idx="1105">
                  <c:v>24.3736</c:v>
                </c:pt>
                <c:pt idx="1106">
                  <c:v>24.3866</c:v>
                </c:pt>
                <c:pt idx="1107">
                  <c:v>24.3996</c:v>
                </c:pt>
                <c:pt idx="1108">
                  <c:v>24.4126</c:v>
                </c:pt>
                <c:pt idx="1109">
                  <c:v>24.42559999999987</c:v>
                </c:pt>
                <c:pt idx="1110">
                  <c:v>24.4386</c:v>
                </c:pt>
                <c:pt idx="1111">
                  <c:v>24.4516</c:v>
                </c:pt>
                <c:pt idx="1112">
                  <c:v>24.4646</c:v>
                </c:pt>
                <c:pt idx="1113">
                  <c:v>24.4776</c:v>
                </c:pt>
                <c:pt idx="1114">
                  <c:v>24.4906</c:v>
                </c:pt>
                <c:pt idx="1115">
                  <c:v>24.5036</c:v>
                </c:pt>
                <c:pt idx="1116">
                  <c:v>24.5166</c:v>
                </c:pt>
                <c:pt idx="1117">
                  <c:v>24.52959999999998</c:v>
                </c:pt>
                <c:pt idx="1118">
                  <c:v>24.5426</c:v>
                </c:pt>
                <c:pt idx="1119">
                  <c:v>24.55559999999998</c:v>
                </c:pt>
                <c:pt idx="1120">
                  <c:v>24.5686</c:v>
                </c:pt>
                <c:pt idx="1121">
                  <c:v>24.5816</c:v>
                </c:pt>
                <c:pt idx="1122">
                  <c:v>24.5946</c:v>
                </c:pt>
                <c:pt idx="1123">
                  <c:v>24.6076</c:v>
                </c:pt>
                <c:pt idx="1124">
                  <c:v>24.6206</c:v>
                </c:pt>
                <c:pt idx="1125">
                  <c:v>24.6336</c:v>
                </c:pt>
                <c:pt idx="1126">
                  <c:v>24.6466</c:v>
                </c:pt>
                <c:pt idx="1127">
                  <c:v>24.6596</c:v>
                </c:pt>
                <c:pt idx="1128">
                  <c:v>24.6726</c:v>
                </c:pt>
                <c:pt idx="1129">
                  <c:v>24.6856</c:v>
                </c:pt>
                <c:pt idx="1130">
                  <c:v>24.6986</c:v>
                </c:pt>
                <c:pt idx="1131">
                  <c:v>24.7116</c:v>
                </c:pt>
                <c:pt idx="1132">
                  <c:v>24.7246</c:v>
                </c:pt>
                <c:pt idx="1133">
                  <c:v>24.7376</c:v>
                </c:pt>
                <c:pt idx="1134">
                  <c:v>24.75059999999998</c:v>
                </c:pt>
                <c:pt idx="1135">
                  <c:v>24.7636</c:v>
                </c:pt>
                <c:pt idx="1136">
                  <c:v>24.77659999999998</c:v>
                </c:pt>
                <c:pt idx="1137">
                  <c:v>24.7896</c:v>
                </c:pt>
                <c:pt idx="1138">
                  <c:v>24.8026</c:v>
                </c:pt>
                <c:pt idx="1139">
                  <c:v>24.8156</c:v>
                </c:pt>
                <c:pt idx="1140">
                  <c:v>24.8286</c:v>
                </c:pt>
                <c:pt idx="1141">
                  <c:v>24.8416</c:v>
                </c:pt>
                <c:pt idx="1142">
                  <c:v>24.8546</c:v>
                </c:pt>
                <c:pt idx="1143">
                  <c:v>24.8676</c:v>
                </c:pt>
                <c:pt idx="1144">
                  <c:v>24.8806</c:v>
                </c:pt>
                <c:pt idx="1145">
                  <c:v>24.8936</c:v>
                </c:pt>
                <c:pt idx="1146">
                  <c:v>24.9066</c:v>
                </c:pt>
                <c:pt idx="1147">
                  <c:v>24.9196</c:v>
                </c:pt>
                <c:pt idx="1148">
                  <c:v>24.9326</c:v>
                </c:pt>
                <c:pt idx="1149">
                  <c:v>24.94559999999987</c:v>
                </c:pt>
                <c:pt idx="1150">
                  <c:v>24.9586</c:v>
                </c:pt>
                <c:pt idx="1151">
                  <c:v>24.9716</c:v>
                </c:pt>
                <c:pt idx="1152">
                  <c:v>24.9846</c:v>
                </c:pt>
                <c:pt idx="1153">
                  <c:v>24.99759999999998</c:v>
                </c:pt>
                <c:pt idx="1154">
                  <c:v>25.0106</c:v>
                </c:pt>
                <c:pt idx="1155">
                  <c:v>25.02359999999998</c:v>
                </c:pt>
                <c:pt idx="1156">
                  <c:v>25.0366</c:v>
                </c:pt>
                <c:pt idx="1157">
                  <c:v>25.0496</c:v>
                </c:pt>
                <c:pt idx="1158">
                  <c:v>25.0626</c:v>
                </c:pt>
                <c:pt idx="1159">
                  <c:v>25.0756</c:v>
                </c:pt>
                <c:pt idx="1160">
                  <c:v>25.0886</c:v>
                </c:pt>
                <c:pt idx="1161">
                  <c:v>25.1016</c:v>
                </c:pt>
                <c:pt idx="1162">
                  <c:v>25.1146</c:v>
                </c:pt>
                <c:pt idx="1163">
                  <c:v>25.1276</c:v>
                </c:pt>
                <c:pt idx="1164">
                  <c:v>25.1406</c:v>
                </c:pt>
                <c:pt idx="1165">
                  <c:v>25.1536</c:v>
                </c:pt>
                <c:pt idx="1166">
                  <c:v>25.1666</c:v>
                </c:pt>
                <c:pt idx="1167">
                  <c:v>25.1796</c:v>
                </c:pt>
                <c:pt idx="1168">
                  <c:v>25.1926</c:v>
                </c:pt>
                <c:pt idx="1169">
                  <c:v>25.2056</c:v>
                </c:pt>
                <c:pt idx="1170">
                  <c:v>25.2186</c:v>
                </c:pt>
                <c:pt idx="1171">
                  <c:v>25.2316</c:v>
                </c:pt>
                <c:pt idx="1172">
                  <c:v>25.24459999999998</c:v>
                </c:pt>
                <c:pt idx="1173">
                  <c:v>25.2576</c:v>
                </c:pt>
                <c:pt idx="1174">
                  <c:v>25.2706</c:v>
                </c:pt>
                <c:pt idx="1175">
                  <c:v>25.2836</c:v>
                </c:pt>
                <c:pt idx="1176">
                  <c:v>25.2966</c:v>
                </c:pt>
                <c:pt idx="1177">
                  <c:v>25.3096</c:v>
                </c:pt>
                <c:pt idx="1178">
                  <c:v>25.3226</c:v>
                </c:pt>
                <c:pt idx="1179">
                  <c:v>25.3356</c:v>
                </c:pt>
                <c:pt idx="1180">
                  <c:v>25.3486</c:v>
                </c:pt>
                <c:pt idx="1181">
                  <c:v>25.3616</c:v>
                </c:pt>
                <c:pt idx="1182">
                  <c:v>25.3746</c:v>
                </c:pt>
                <c:pt idx="1183">
                  <c:v>25.3876</c:v>
                </c:pt>
                <c:pt idx="1184">
                  <c:v>25.4006</c:v>
                </c:pt>
                <c:pt idx="1185">
                  <c:v>25.4136</c:v>
                </c:pt>
                <c:pt idx="1186">
                  <c:v>25.4266</c:v>
                </c:pt>
                <c:pt idx="1187">
                  <c:v>25.4396</c:v>
                </c:pt>
                <c:pt idx="1188">
                  <c:v>25.4526</c:v>
                </c:pt>
                <c:pt idx="1189">
                  <c:v>25.46559999999975</c:v>
                </c:pt>
                <c:pt idx="1190">
                  <c:v>25.4786</c:v>
                </c:pt>
                <c:pt idx="1191">
                  <c:v>25.49159999999998</c:v>
                </c:pt>
                <c:pt idx="1192">
                  <c:v>25.5046</c:v>
                </c:pt>
                <c:pt idx="1193">
                  <c:v>25.51760000000001</c:v>
                </c:pt>
                <c:pt idx="1194">
                  <c:v>25.5306</c:v>
                </c:pt>
                <c:pt idx="1195">
                  <c:v>25.5436</c:v>
                </c:pt>
                <c:pt idx="1196">
                  <c:v>25.5566</c:v>
                </c:pt>
                <c:pt idx="1197">
                  <c:v>25.5696</c:v>
                </c:pt>
                <c:pt idx="1198">
                  <c:v>25.58259999999987</c:v>
                </c:pt>
                <c:pt idx="1199">
                  <c:v>25.5956</c:v>
                </c:pt>
                <c:pt idx="1200">
                  <c:v>25.6086</c:v>
                </c:pt>
                <c:pt idx="1201">
                  <c:v>25.6216</c:v>
                </c:pt>
                <c:pt idx="1202">
                  <c:v>25.6346</c:v>
                </c:pt>
                <c:pt idx="1203">
                  <c:v>25.6476</c:v>
                </c:pt>
                <c:pt idx="1204">
                  <c:v>25.6606</c:v>
                </c:pt>
                <c:pt idx="1205">
                  <c:v>25.6736</c:v>
                </c:pt>
                <c:pt idx="1206">
                  <c:v>25.68659999999998</c:v>
                </c:pt>
                <c:pt idx="1207">
                  <c:v>25.6996</c:v>
                </c:pt>
                <c:pt idx="1208">
                  <c:v>25.71259999999998</c:v>
                </c:pt>
                <c:pt idx="1209">
                  <c:v>25.7256</c:v>
                </c:pt>
                <c:pt idx="1210">
                  <c:v>25.7386</c:v>
                </c:pt>
                <c:pt idx="1211">
                  <c:v>25.7516</c:v>
                </c:pt>
                <c:pt idx="1212">
                  <c:v>25.7646</c:v>
                </c:pt>
                <c:pt idx="1213">
                  <c:v>25.7776</c:v>
                </c:pt>
                <c:pt idx="1214">
                  <c:v>25.7906</c:v>
                </c:pt>
                <c:pt idx="1215">
                  <c:v>25.8036</c:v>
                </c:pt>
                <c:pt idx="1216">
                  <c:v>25.8166</c:v>
                </c:pt>
                <c:pt idx="1217">
                  <c:v>25.8296</c:v>
                </c:pt>
                <c:pt idx="1218">
                  <c:v>25.8426</c:v>
                </c:pt>
                <c:pt idx="1219">
                  <c:v>25.8556</c:v>
                </c:pt>
                <c:pt idx="1220">
                  <c:v>25.8686</c:v>
                </c:pt>
                <c:pt idx="1221">
                  <c:v>25.8816</c:v>
                </c:pt>
                <c:pt idx="1222">
                  <c:v>25.8946</c:v>
                </c:pt>
                <c:pt idx="1223">
                  <c:v>25.9076</c:v>
                </c:pt>
                <c:pt idx="1224">
                  <c:v>25.9206</c:v>
                </c:pt>
                <c:pt idx="1225">
                  <c:v>25.93359999999998</c:v>
                </c:pt>
                <c:pt idx="1226">
                  <c:v>25.9466</c:v>
                </c:pt>
                <c:pt idx="1227">
                  <c:v>25.95959999999998</c:v>
                </c:pt>
                <c:pt idx="1228">
                  <c:v>25.9726</c:v>
                </c:pt>
                <c:pt idx="1229">
                  <c:v>25.98559999999975</c:v>
                </c:pt>
                <c:pt idx="1230">
                  <c:v>25.9986</c:v>
                </c:pt>
                <c:pt idx="1231">
                  <c:v>26.0116</c:v>
                </c:pt>
                <c:pt idx="1232">
                  <c:v>26.0246</c:v>
                </c:pt>
                <c:pt idx="1233">
                  <c:v>26.0376</c:v>
                </c:pt>
                <c:pt idx="1234">
                  <c:v>26.0506</c:v>
                </c:pt>
                <c:pt idx="1235">
                  <c:v>26.0636</c:v>
                </c:pt>
                <c:pt idx="1236">
                  <c:v>26.0766</c:v>
                </c:pt>
                <c:pt idx="1237">
                  <c:v>26.0896</c:v>
                </c:pt>
                <c:pt idx="1238">
                  <c:v>26.1026</c:v>
                </c:pt>
                <c:pt idx="1239">
                  <c:v>26.1156</c:v>
                </c:pt>
                <c:pt idx="1240">
                  <c:v>26.1286</c:v>
                </c:pt>
                <c:pt idx="1241">
                  <c:v>26.1416</c:v>
                </c:pt>
                <c:pt idx="1242">
                  <c:v>26.1546</c:v>
                </c:pt>
                <c:pt idx="1243">
                  <c:v>26.1676</c:v>
                </c:pt>
                <c:pt idx="1244">
                  <c:v>26.18059999999998</c:v>
                </c:pt>
                <c:pt idx="1245">
                  <c:v>26.1936</c:v>
                </c:pt>
                <c:pt idx="1246">
                  <c:v>26.2066</c:v>
                </c:pt>
                <c:pt idx="1247">
                  <c:v>26.2196</c:v>
                </c:pt>
                <c:pt idx="1248">
                  <c:v>26.2326</c:v>
                </c:pt>
                <c:pt idx="1249">
                  <c:v>26.2456</c:v>
                </c:pt>
                <c:pt idx="1250">
                  <c:v>26.2586</c:v>
                </c:pt>
                <c:pt idx="1251">
                  <c:v>26.2716</c:v>
                </c:pt>
                <c:pt idx="1252">
                  <c:v>26.2846</c:v>
                </c:pt>
                <c:pt idx="1253">
                  <c:v>26.2976</c:v>
                </c:pt>
                <c:pt idx="1254">
                  <c:v>26.3106</c:v>
                </c:pt>
                <c:pt idx="1255">
                  <c:v>26.3236</c:v>
                </c:pt>
                <c:pt idx="1256">
                  <c:v>26.3366</c:v>
                </c:pt>
                <c:pt idx="1257">
                  <c:v>26.3496</c:v>
                </c:pt>
                <c:pt idx="1258">
                  <c:v>26.3626</c:v>
                </c:pt>
                <c:pt idx="1259">
                  <c:v>26.37559999999998</c:v>
                </c:pt>
                <c:pt idx="1260">
                  <c:v>26.3886</c:v>
                </c:pt>
                <c:pt idx="1261">
                  <c:v>26.40159999999998</c:v>
                </c:pt>
                <c:pt idx="1262">
                  <c:v>26.4146</c:v>
                </c:pt>
                <c:pt idx="1263">
                  <c:v>26.4276</c:v>
                </c:pt>
                <c:pt idx="1264">
                  <c:v>26.4406</c:v>
                </c:pt>
                <c:pt idx="1265">
                  <c:v>26.4536</c:v>
                </c:pt>
                <c:pt idx="1266">
                  <c:v>26.4666</c:v>
                </c:pt>
                <c:pt idx="1267">
                  <c:v>26.4796</c:v>
                </c:pt>
                <c:pt idx="1268">
                  <c:v>26.49259999999988</c:v>
                </c:pt>
                <c:pt idx="1269">
                  <c:v>26.5056</c:v>
                </c:pt>
                <c:pt idx="1270">
                  <c:v>26.5186</c:v>
                </c:pt>
                <c:pt idx="1271">
                  <c:v>26.5316</c:v>
                </c:pt>
                <c:pt idx="1272">
                  <c:v>26.5446</c:v>
                </c:pt>
                <c:pt idx="1273">
                  <c:v>26.5576</c:v>
                </c:pt>
                <c:pt idx="1274">
                  <c:v>26.5706</c:v>
                </c:pt>
                <c:pt idx="1275">
                  <c:v>26.5836</c:v>
                </c:pt>
                <c:pt idx="1276">
                  <c:v>26.5966</c:v>
                </c:pt>
                <c:pt idx="1277">
                  <c:v>26.6096</c:v>
                </c:pt>
                <c:pt idx="1278">
                  <c:v>26.62259999999998</c:v>
                </c:pt>
                <c:pt idx="1279">
                  <c:v>26.6356</c:v>
                </c:pt>
                <c:pt idx="1280">
                  <c:v>26.64859999999998</c:v>
                </c:pt>
                <c:pt idx="1281">
                  <c:v>26.6616</c:v>
                </c:pt>
                <c:pt idx="1282">
                  <c:v>26.67460000000001</c:v>
                </c:pt>
                <c:pt idx="1283">
                  <c:v>26.6876</c:v>
                </c:pt>
                <c:pt idx="1284">
                  <c:v>26.7006</c:v>
                </c:pt>
                <c:pt idx="1285">
                  <c:v>26.7136</c:v>
                </c:pt>
                <c:pt idx="1286">
                  <c:v>26.7266</c:v>
                </c:pt>
                <c:pt idx="1287">
                  <c:v>26.7396</c:v>
                </c:pt>
                <c:pt idx="1288">
                  <c:v>26.7526</c:v>
                </c:pt>
                <c:pt idx="1289">
                  <c:v>26.76559999999987</c:v>
                </c:pt>
                <c:pt idx="1290">
                  <c:v>26.7786</c:v>
                </c:pt>
                <c:pt idx="1291">
                  <c:v>26.7916</c:v>
                </c:pt>
                <c:pt idx="1292">
                  <c:v>26.8046</c:v>
                </c:pt>
                <c:pt idx="1293">
                  <c:v>26.8176</c:v>
                </c:pt>
                <c:pt idx="1294">
                  <c:v>26.8306</c:v>
                </c:pt>
                <c:pt idx="1295">
                  <c:v>26.84359999999998</c:v>
                </c:pt>
                <c:pt idx="1296">
                  <c:v>26.8566</c:v>
                </c:pt>
                <c:pt idx="1297">
                  <c:v>26.86959999999998</c:v>
                </c:pt>
                <c:pt idx="1298">
                  <c:v>26.8826</c:v>
                </c:pt>
                <c:pt idx="1299">
                  <c:v>26.8956</c:v>
                </c:pt>
                <c:pt idx="1300">
                  <c:v>26.9086</c:v>
                </c:pt>
                <c:pt idx="1301">
                  <c:v>26.9216</c:v>
                </c:pt>
                <c:pt idx="1302">
                  <c:v>26.9346</c:v>
                </c:pt>
                <c:pt idx="1303">
                  <c:v>26.9476</c:v>
                </c:pt>
                <c:pt idx="1304">
                  <c:v>26.96059999999988</c:v>
                </c:pt>
                <c:pt idx="1305">
                  <c:v>26.9736</c:v>
                </c:pt>
                <c:pt idx="1306">
                  <c:v>26.98659999999987</c:v>
                </c:pt>
                <c:pt idx="1307">
                  <c:v>26.9996</c:v>
                </c:pt>
                <c:pt idx="1308">
                  <c:v>27.0126</c:v>
                </c:pt>
                <c:pt idx="1309">
                  <c:v>27.0256</c:v>
                </c:pt>
                <c:pt idx="1310">
                  <c:v>27.0386</c:v>
                </c:pt>
                <c:pt idx="1311">
                  <c:v>27.0516</c:v>
                </c:pt>
                <c:pt idx="1312">
                  <c:v>27.0646</c:v>
                </c:pt>
                <c:pt idx="1313">
                  <c:v>27.0776</c:v>
                </c:pt>
                <c:pt idx="1314">
                  <c:v>27.09059999999998</c:v>
                </c:pt>
                <c:pt idx="1315">
                  <c:v>27.1036</c:v>
                </c:pt>
                <c:pt idx="1316">
                  <c:v>27.11659999999999</c:v>
                </c:pt>
                <c:pt idx="1317">
                  <c:v>27.1296</c:v>
                </c:pt>
                <c:pt idx="1318">
                  <c:v>27.1426</c:v>
                </c:pt>
                <c:pt idx="1319">
                  <c:v>27.1556</c:v>
                </c:pt>
                <c:pt idx="1320">
                  <c:v>27.1686</c:v>
                </c:pt>
                <c:pt idx="1321">
                  <c:v>27.1816</c:v>
                </c:pt>
                <c:pt idx="1322">
                  <c:v>27.1946</c:v>
                </c:pt>
                <c:pt idx="1323">
                  <c:v>27.2076</c:v>
                </c:pt>
                <c:pt idx="1324">
                  <c:v>27.2206</c:v>
                </c:pt>
                <c:pt idx="1325">
                  <c:v>27.2336</c:v>
                </c:pt>
                <c:pt idx="1326">
                  <c:v>27.2466</c:v>
                </c:pt>
                <c:pt idx="1327">
                  <c:v>27.2596</c:v>
                </c:pt>
                <c:pt idx="1328">
                  <c:v>27.2726</c:v>
                </c:pt>
                <c:pt idx="1329">
                  <c:v>27.28559999999987</c:v>
                </c:pt>
                <c:pt idx="1330">
                  <c:v>27.2986</c:v>
                </c:pt>
                <c:pt idx="1331">
                  <c:v>27.3116</c:v>
                </c:pt>
                <c:pt idx="1332">
                  <c:v>27.3246</c:v>
                </c:pt>
                <c:pt idx="1333">
                  <c:v>27.33759999999999</c:v>
                </c:pt>
                <c:pt idx="1334">
                  <c:v>27.3506</c:v>
                </c:pt>
                <c:pt idx="1335">
                  <c:v>27.3636</c:v>
                </c:pt>
                <c:pt idx="1336">
                  <c:v>27.3766</c:v>
                </c:pt>
                <c:pt idx="1337">
                  <c:v>27.3896</c:v>
                </c:pt>
                <c:pt idx="1338">
                  <c:v>27.4026</c:v>
                </c:pt>
                <c:pt idx="1339">
                  <c:v>27.4156</c:v>
                </c:pt>
                <c:pt idx="1340">
                  <c:v>27.42859999999988</c:v>
                </c:pt>
                <c:pt idx="1341">
                  <c:v>27.4416</c:v>
                </c:pt>
                <c:pt idx="1342">
                  <c:v>27.4546</c:v>
                </c:pt>
                <c:pt idx="1343">
                  <c:v>27.4676</c:v>
                </c:pt>
                <c:pt idx="1344">
                  <c:v>27.48059999999987</c:v>
                </c:pt>
                <c:pt idx="1345">
                  <c:v>27.4936</c:v>
                </c:pt>
                <c:pt idx="1346">
                  <c:v>27.5066</c:v>
                </c:pt>
                <c:pt idx="1347">
                  <c:v>27.5196</c:v>
                </c:pt>
                <c:pt idx="1348">
                  <c:v>27.5326</c:v>
                </c:pt>
                <c:pt idx="1349">
                  <c:v>27.5456</c:v>
                </c:pt>
                <c:pt idx="1350">
                  <c:v>27.55859999999998</c:v>
                </c:pt>
                <c:pt idx="1351">
                  <c:v>27.5716</c:v>
                </c:pt>
                <c:pt idx="1352">
                  <c:v>27.58459999999998</c:v>
                </c:pt>
                <c:pt idx="1353">
                  <c:v>27.5976</c:v>
                </c:pt>
                <c:pt idx="1354">
                  <c:v>27.61060000000001</c:v>
                </c:pt>
                <c:pt idx="1355">
                  <c:v>27.6236</c:v>
                </c:pt>
                <c:pt idx="1356">
                  <c:v>27.6366</c:v>
                </c:pt>
                <c:pt idx="1357">
                  <c:v>27.6496</c:v>
                </c:pt>
                <c:pt idx="1358">
                  <c:v>27.6626</c:v>
                </c:pt>
                <c:pt idx="1359">
                  <c:v>27.6756</c:v>
                </c:pt>
                <c:pt idx="1360">
                  <c:v>27.6886</c:v>
                </c:pt>
                <c:pt idx="1361">
                  <c:v>27.7016</c:v>
                </c:pt>
                <c:pt idx="1362">
                  <c:v>27.7146</c:v>
                </c:pt>
                <c:pt idx="1363">
                  <c:v>27.7276</c:v>
                </c:pt>
                <c:pt idx="1364">
                  <c:v>27.7406</c:v>
                </c:pt>
                <c:pt idx="1365">
                  <c:v>27.7536</c:v>
                </c:pt>
                <c:pt idx="1366">
                  <c:v>27.7666</c:v>
                </c:pt>
                <c:pt idx="1367">
                  <c:v>27.77959999999998</c:v>
                </c:pt>
                <c:pt idx="1368">
                  <c:v>27.7926</c:v>
                </c:pt>
                <c:pt idx="1369">
                  <c:v>27.80559999999998</c:v>
                </c:pt>
                <c:pt idx="1370">
                  <c:v>27.8186</c:v>
                </c:pt>
                <c:pt idx="1371">
                  <c:v>27.83160000000001</c:v>
                </c:pt>
                <c:pt idx="1372">
                  <c:v>27.8446</c:v>
                </c:pt>
                <c:pt idx="1373">
                  <c:v>27.8576</c:v>
                </c:pt>
                <c:pt idx="1374">
                  <c:v>27.8706</c:v>
                </c:pt>
                <c:pt idx="1375">
                  <c:v>27.8836</c:v>
                </c:pt>
                <c:pt idx="1376">
                  <c:v>27.8966</c:v>
                </c:pt>
                <c:pt idx="1377">
                  <c:v>27.9096</c:v>
                </c:pt>
                <c:pt idx="1378">
                  <c:v>27.92259999999987</c:v>
                </c:pt>
                <c:pt idx="1379">
                  <c:v>27.9356</c:v>
                </c:pt>
                <c:pt idx="1380">
                  <c:v>27.94859999999987</c:v>
                </c:pt>
                <c:pt idx="1381">
                  <c:v>27.9616</c:v>
                </c:pt>
                <c:pt idx="1382">
                  <c:v>27.9746</c:v>
                </c:pt>
                <c:pt idx="1383">
                  <c:v>27.9876</c:v>
                </c:pt>
                <c:pt idx="1384">
                  <c:v>28.0006</c:v>
                </c:pt>
                <c:pt idx="1385">
                  <c:v>28.0136</c:v>
                </c:pt>
                <c:pt idx="1386">
                  <c:v>28.02659999999998</c:v>
                </c:pt>
                <c:pt idx="1387">
                  <c:v>28.0396</c:v>
                </c:pt>
                <c:pt idx="1388">
                  <c:v>28.0526</c:v>
                </c:pt>
                <c:pt idx="1389">
                  <c:v>28.0656</c:v>
                </c:pt>
                <c:pt idx="1390">
                  <c:v>28.0786</c:v>
                </c:pt>
                <c:pt idx="1391">
                  <c:v>28.0916</c:v>
                </c:pt>
                <c:pt idx="1392">
                  <c:v>28.1046</c:v>
                </c:pt>
                <c:pt idx="1393">
                  <c:v>28.1176</c:v>
                </c:pt>
                <c:pt idx="1394">
                  <c:v>28.1306</c:v>
                </c:pt>
                <c:pt idx="1395">
                  <c:v>28.1436</c:v>
                </c:pt>
                <c:pt idx="1396">
                  <c:v>28.1566</c:v>
                </c:pt>
                <c:pt idx="1397">
                  <c:v>28.1696</c:v>
                </c:pt>
                <c:pt idx="1398">
                  <c:v>28.1826</c:v>
                </c:pt>
                <c:pt idx="1399">
                  <c:v>28.1956</c:v>
                </c:pt>
                <c:pt idx="1400">
                  <c:v>28.2086</c:v>
                </c:pt>
                <c:pt idx="1401">
                  <c:v>28.2216</c:v>
                </c:pt>
                <c:pt idx="1402">
                  <c:v>28.2346</c:v>
                </c:pt>
                <c:pt idx="1403">
                  <c:v>28.24759999999998</c:v>
                </c:pt>
                <c:pt idx="1404">
                  <c:v>28.2606</c:v>
                </c:pt>
                <c:pt idx="1405">
                  <c:v>28.27359999999998</c:v>
                </c:pt>
                <c:pt idx="1406">
                  <c:v>28.2866</c:v>
                </c:pt>
                <c:pt idx="1407">
                  <c:v>28.2996</c:v>
                </c:pt>
                <c:pt idx="1408">
                  <c:v>28.3126</c:v>
                </c:pt>
                <c:pt idx="1409">
                  <c:v>28.3256</c:v>
                </c:pt>
                <c:pt idx="1410">
                  <c:v>28.3386</c:v>
                </c:pt>
                <c:pt idx="1411">
                  <c:v>28.3516</c:v>
                </c:pt>
                <c:pt idx="1412">
                  <c:v>28.3646</c:v>
                </c:pt>
                <c:pt idx="1413">
                  <c:v>28.3776</c:v>
                </c:pt>
                <c:pt idx="1414">
                  <c:v>28.3906</c:v>
                </c:pt>
                <c:pt idx="1415">
                  <c:v>28.4036</c:v>
                </c:pt>
                <c:pt idx="1416">
                  <c:v>28.4166</c:v>
                </c:pt>
                <c:pt idx="1417">
                  <c:v>28.4296</c:v>
                </c:pt>
                <c:pt idx="1418">
                  <c:v>28.44259999999987</c:v>
                </c:pt>
                <c:pt idx="1419">
                  <c:v>28.4556</c:v>
                </c:pt>
                <c:pt idx="1420">
                  <c:v>28.46859999999975</c:v>
                </c:pt>
                <c:pt idx="1421">
                  <c:v>28.4816</c:v>
                </c:pt>
                <c:pt idx="1422">
                  <c:v>28.49459999999998</c:v>
                </c:pt>
                <c:pt idx="1423">
                  <c:v>28.5076</c:v>
                </c:pt>
                <c:pt idx="1424">
                  <c:v>28.5206</c:v>
                </c:pt>
                <c:pt idx="1425">
                  <c:v>28.5336</c:v>
                </c:pt>
                <c:pt idx="1426">
                  <c:v>28.5466</c:v>
                </c:pt>
                <c:pt idx="1427">
                  <c:v>28.5596</c:v>
                </c:pt>
                <c:pt idx="1428">
                  <c:v>28.5726</c:v>
                </c:pt>
                <c:pt idx="1429">
                  <c:v>28.58559999999988</c:v>
                </c:pt>
                <c:pt idx="1430">
                  <c:v>28.5986</c:v>
                </c:pt>
                <c:pt idx="1431">
                  <c:v>28.6116</c:v>
                </c:pt>
                <c:pt idx="1432">
                  <c:v>28.6246</c:v>
                </c:pt>
                <c:pt idx="1433">
                  <c:v>28.6376</c:v>
                </c:pt>
                <c:pt idx="1434">
                  <c:v>28.6506</c:v>
                </c:pt>
                <c:pt idx="1435">
                  <c:v>28.6636</c:v>
                </c:pt>
                <c:pt idx="1436">
                  <c:v>28.6766</c:v>
                </c:pt>
                <c:pt idx="1437">
                  <c:v>28.68959999999998</c:v>
                </c:pt>
                <c:pt idx="1438">
                  <c:v>28.7026</c:v>
                </c:pt>
                <c:pt idx="1439">
                  <c:v>28.71559999999998</c:v>
                </c:pt>
                <c:pt idx="1440">
                  <c:v>28.7286</c:v>
                </c:pt>
                <c:pt idx="1441">
                  <c:v>28.74159999999998</c:v>
                </c:pt>
                <c:pt idx="1442">
                  <c:v>28.7546</c:v>
                </c:pt>
                <c:pt idx="1443">
                  <c:v>28.7676</c:v>
                </c:pt>
                <c:pt idx="1444">
                  <c:v>28.7806</c:v>
                </c:pt>
                <c:pt idx="1445">
                  <c:v>28.7936</c:v>
                </c:pt>
                <c:pt idx="1446">
                  <c:v>28.8066</c:v>
                </c:pt>
                <c:pt idx="1447">
                  <c:v>28.8196</c:v>
                </c:pt>
                <c:pt idx="1448">
                  <c:v>28.8326</c:v>
                </c:pt>
                <c:pt idx="1449">
                  <c:v>28.8456</c:v>
                </c:pt>
                <c:pt idx="1450">
                  <c:v>28.8586</c:v>
                </c:pt>
                <c:pt idx="1451">
                  <c:v>28.8716</c:v>
                </c:pt>
                <c:pt idx="1452">
                  <c:v>28.8846</c:v>
                </c:pt>
                <c:pt idx="1453">
                  <c:v>28.8976</c:v>
                </c:pt>
                <c:pt idx="1454">
                  <c:v>28.9106</c:v>
                </c:pt>
                <c:pt idx="1455">
                  <c:v>28.9236</c:v>
                </c:pt>
                <c:pt idx="1456">
                  <c:v>28.93659999999998</c:v>
                </c:pt>
                <c:pt idx="1457">
                  <c:v>28.9496</c:v>
                </c:pt>
                <c:pt idx="1458">
                  <c:v>28.96259999999975</c:v>
                </c:pt>
                <c:pt idx="1459">
                  <c:v>28.9756</c:v>
                </c:pt>
                <c:pt idx="1460">
                  <c:v>28.98859999999975</c:v>
                </c:pt>
                <c:pt idx="1461">
                  <c:v>29.0016</c:v>
                </c:pt>
                <c:pt idx="1462">
                  <c:v>29.01460000000001</c:v>
                </c:pt>
                <c:pt idx="1463">
                  <c:v>29.0276</c:v>
                </c:pt>
                <c:pt idx="1464">
                  <c:v>29.0406</c:v>
                </c:pt>
                <c:pt idx="1465">
                  <c:v>29.0536</c:v>
                </c:pt>
                <c:pt idx="1466">
                  <c:v>29.0666</c:v>
                </c:pt>
                <c:pt idx="1467">
                  <c:v>29.0796</c:v>
                </c:pt>
                <c:pt idx="1468">
                  <c:v>29.0926</c:v>
                </c:pt>
                <c:pt idx="1469">
                  <c:v>29.1056</c:v>
                </c:pt>
                <c:pt idx="1470">
                  <c:v>29.1186</c:v>
                </c:pt>
                <c:pt idx="1471">
                  <c:v>29.1316</c:v>
                </c:pt>
                <c:pt idx="1472">
                  <c:v>29.1446</c:v>
                </c:pt>
                <c:pt idx="1473">
                  <c:v>29.1576</c:v>
                </c:pt>
                <c:pt idx="1474">
                  <c:v>29.1706</c:v>
                </c:pt>
                <c:pt idx="1475">
                  <c:v>29.18359999999998</c:v>
                </c:pt>
                <c:pt idx="1476">
                  <c:v>29.1966</c:v>
                </c:pt>
                <c:pt idx="1477">
                  <c:v>29.20959999999998</c:v>
                </c:pt>
                <c:pt idx="1478">
                  <c:v>29.2226</c:v>
                </c:pt>
                <c:pt idx="1479">
                  <c:v>29.2356</c:v>
                </c:pt>
                <c:pt idx="1480">
                  <c:v>29.2486</c:v>
                </c:pt>
                <c:pt idx="1481">
                  <c:v>29.2616</c:v>
                </c:pt>
                <c:pt idx="1482">
                  <c:v>29.2746</c:v>
                </c:pt>
                <c:pt idx="1483">
                  <c:v>29.2876</c:v>
                </c:pt>
                <c:pt idx="1484">
                  <c:v>29.3006</c:v>
                </c:pt>
                <c:pt idx="1485">
                  <c:v>29.3136</c:v>
                </c:pt>
                <c:pt idx="1486">
                  <c:v>29.3266</c:v>
                </c:pt>
                <c:pt idx="1487">
                  <c:v>29.3396</c:v>
                </c:pt>
                <c:pt idx="1488">
                  <c:v>29.3526</c:v>
                </c:pt>
                <c:pt idx="1489">
                  <c:v>29.3656</c:v>
                </c:pt>
                <c:pt idx="1490">
                  <c:v>29.3786</c:v>
                </c:pt>
                <c:pt idx="1491">
                  <c:v>29.3916</c:v>
                </c:pt>
                <c:pt idx="1492">
                  <c:v>29.40459999999998</c:v>
                </c:pt>
                <c:pt idx="1493">
                  <c:v>29.4176</c:v>
                </c:pt>
                <c:pt idx="1494">
                  <c:v>29.43059999999998</c:v>
                </c:pt>
                <c:pt idx="1495">
                  <c:v>29.4436</c:v>
                </c:pt>
                <c:pt idx="1496">
                  <c:v>29.4566</c:v>
                </c:pt>
                <c:pt idx="1497">
                  <c:v>29.4696</c:v>
                </c:pt>
                <c:pt idx="1498">
                  <c:v>29.48259999999975</c:v>
                </c:pt>
                <c:pt idx="1499">
                  <c:v>29.4956</c:v>
                </c:pt>
                <c:pt idx="1500">
                  <c:v>29.5086</c:v>
                </c:pt>
                <c:pt idx="1501">
                  <c:v>29.5216</c:v>
                </c:pt>
                <c:pt idx="1502">
                  <c:v>29.5346</c:v>
                </c:pt>
                <c:pt idx="1503">
                  <c:v>29.5476</c:v>
                </c:pt>
                <c:pt idx="1504">
                  <c:v>29.5606</c:v>
                </c:pt>
                <c:pt idx="1505">
                  <c:v>29.5736</c:v>
                </c:pt>
                <c:pt idx="1506">
                  <c:v>29.5866</c:v>
                </c:pt>
                <c:pt idx="1507">
                  <c:v>29.5996</c:v>
                </c:pt>
                <c:pt idx="1508">
                  <c:v>29.6126</c:v>
                </c:pt>
                <c:pt idx="1509">
                  <c:v>29.62559999999998</c:v>
                </c:pt>
                <c:pt idx="1510">
                  <c:v>29.6386</c:v>
                </c:pt>
                <c:pt idx="1511">
                  <c:v>29.65159999999999</c:v>
                </c:pt>
                <c:pt idx="1512">
                  <c:v>29.6646</c:v>
                </c:pt>
                <c:pt idx="1513">
                  <c:v>29.67760000000001</c:v>
                </c:pt>
                <c:pt idx="1514">
                  <c:v>29.6906</c:v>
                </c:pt>
                <c:pt idx="1515">
                  <c:v>29.7036</c:v>
                </c:pt>
                <c:pt idx="1516">
                  <c:v>29.7166</c:v>
                </c:pt>
                <c:pt idx="1517">
                  <c:v>29.7296</c:v>
                </c:pt>
                <c:pt idx="1518">
                  <c:v>29.74259999999988</c:v>
                </c:pt>
                <c:pt idx="1519">
                  <c:v>29.7556</c:v>
                </c:pt>
                <c:pt idx="1520">
                  <c:v>29.76859999999987</c:v>
                </c:pt>
                <c:pt idx="1521">
                  <c:v>29.7816</c:v>
                </c:pt>
                <c:pt idx="1522">
                  <c:v>29.7946</c:v>
                </c:pt>
                <c:pt idx="1523">
                  <c:v>29.8076</c:v>
                </c:pt>
                <c:pt idx="1524">
                  <c:v>29.8206</c:v>
                </c:pt>
                <c:pt idx="1525">
                  <c:v>29.8336</c:v>
                </c:pt>
                <c:pt idx="1526">
                  <c:v>29.8466</c:v>
                </c:pt>
                <c:pt idx="1527">
                  <c:v>29.8596</c:v>
                </c:pt>
                <c:pt idx="1528">
                  <c:v>29.87259999999998</c:v>
                </c:pt>
                <c:pt idx="1529">
                  <c:v>29.8856</c:v>
                </c:pt>
                <c:pt idx="1530">
                  <c:v>29.89859999999998</c:v>
                </c:pt>
                <c:pt idx="1531">
                  <c:v>29.9116</c:v>
                </c:pt>
                <c:pt idx="1532">
                  <c:v>29.9246</c:v>
                </c:pt>
                <c:pt idx="1533">
                  <c:v>29.9376</c:v>
                </c:pt>
                <c:pt idx="1534">
                  <c:v>29.9506</c:v>
                </c:pt>
                <c:pt idx="1535">
                  <c:v>29.9636</c:v>
                </c:pt>
                <c:pt idx="1536">
                  <c:v>29.9766</c:v>
                </c:pt>
                <c:pt idx="1537">
                  <c:v>29.98959999999987</c:v>
                </c:pt>
                <c:pt idx="1538">
                  <c:v>30.0026</c:v>
                </c:pt>
                <c:pt idx="1539">
                  <c:v>30.0156</c:v>
                </c:pt>
                <c:pt idx="1540">
                  <c:v>30.0286</c:v>
                </c:pt>
                <c:pt idx="1541">
                  <c:v>30.0416</c:v>
                </c:pt>
                <c:pt idx="1542">
                  <c:v>30.0546</c:v>
                </c:pt>
                <c:pt idx="1543">
                  <c:v>30.0676</c:v>
                </c:pt>
                <c:pt idx="1544">
                  <c:v>30.0806</c:v>
                </c:pt>
                <c:pt idx="1545">
                  <c:v>30.09359999999998</c:v>
                </c:pt>
                <c:pt idx="1546">
                  <c:v>30.1066</c:v>
                </c:pt>
                <c:pt idx="1547">
                  <c:v>30.11959999999999</c:v>
                </c:pt>
                <c:pt idx="1548">
                  <c:v>30.1326</c:v>
                </c:pt>
                <c:pt idx="1549">
                  <c:v>30.1456</c:v>
                </c:pt>
                <c:pt idx="1550">
                  <c:v>30.1586</c:v>
                </c:pt>
                <c:pt idx="1551">
                  <c:v>30.17160000000001</c:v>
                </c:pt>
                <c:pt idx="1552">
                  <c:v>30.1846</c:v>
                </c:pt>
                <c:pt idx="1553">
                  <c:v>30.1976</c:v>
                </c:pt>
                <c:pt idx="1554">
                  <c:v>30.2106</c:v>
                </c:pt>
                <c:pt idx="1555">
                  <c:v>30.2236</c:v>
                </c:pt>
                <c:pt idx="1556">
                  <c:v>30.2366</c:v>
                </c:pt>
                <c:pt idx="1557">
                  <c:v>30.2496</c:v>
                </c:pt>
                <c:pt idx="1558">
                  <c:v>30.26259999999987</c:v>
                </c:pt>
                <c:pt idx="1559">
                  <c:v>30.2756</c:v>
                </c:pt>
                <c:pt idx="1560">
                  <c:v>30.28859999999987</c:v>
                </c:pt>
                <c:pt idx="1561">
                  <c:v>30.3016</c:v>
                </c:pt>
                <c:pt idx="1562">
                  <c:v>30.3146</c:v>
                </c:pt>
                <c:pt idx="1563">
                  <c:v>30.3276</c:v>
                </c:pt>
                <c:pt idx="1564">
                  <c:v>30.34059999999998</c:v>
                </c:pt>
                <c:pt idx="1565">
                  <c:v>30.3536</c:v>
                </c:pt>
                <c:pt idx="1566">
                  <c:v>30.36659999999998</c:v>
                </c:pt>
                <c:pt idx="1567">
                  <c:v>30.3796</c:v>
                </c:pt>
                <c:pt idx="1568">
                  <c:v>30.3926</c:v>
                </c:pt>
                <c:pt idx="1569">
                  <c:v>30.4056</c:v>
                </c:pt>
                <c:pt idx="1570">
                  <c:v>30.4186</c:v>
                </c:pt>
                <c:pt idx="1571">
                  <c:v>30.4316</c:v>
                </c:pt>
                <c:pt idx="1572">
                  <c:v>30.4446</c:v>
                </c:pt>
                <c:pt idx="1573">
                  <c:v>30.4576</c:v>
                </c:pt>
                <c:pt idx="1574">
                  <c:v>30.4706</c:v>
                </c:pt>
                <c:pt idx="1575">
                  <c:v>30.48359999999987</c:v>
                </c:pt>
                <c:pt idx="1576">
                  <c:v>30.4966</c:v>
                </c:pt>
                <c:pt idx="1577">
                  <c:v>30.5096</c:v>
                </c:pt>
                <c:pt idx="1578">
                  <c:v>30.5226</c:v>
                </c:pt>
                <c:pt idx="1579">
                  <c:v>30.5356</c:v>
                </c:pt>
                <c:pt idx="1580">
                  <c:v>30.5486</c:v>
                </c:pt>
                <c:pt idx="1581">
                  <c:v>30.56159999999998</c:v>
                </c:pt>
                <c:pt idx="1582">
                  <c:v>30.5746</c:v>
                </c:pt>
                <c:pt idx="1583">
                  <c:v>30.58759999999998</c:v>
                </c:pt>
                <c:pt idx="1584">
                  <c:v>30.6006</c:v>
                </c:pt>
                <c:pt idx="1585">
                  <c:v>30.61360000000001</c:v>
                </c:pt>
                <c:pt idx="1586">
                  <c:v>30.6266</c:v>
                </c:pt>
                <c:pt idx="1587">
                  <c:v>30.6396</c:v>
                </c:pt>
                <c:pt idx="1588">
                  <c:v>30.6526</c:v>
                </c:pt>
                <c:pt idx="1589">
                  <c:v>30.6656</c:v>
                </c:pt>
                <c:pt idx="1590">
                  <c:v>30.6786</c:v>
                </c:pt>
                <c:pt idx="1591">
                  <c:v>30.6916</c:v>
                </c:pt>
                <c:pt idx="1592">
                  <c:v>30.7046</c:v>
                </c:pt>
                <c:pt idx="1593">
                  <c:v>30.7176</c:v>
                </c:pt>
                <c:pt idx="1594">
                  <c:v>30.7306</c:v>
                </c:pt>
                <c:pt idx="1595">
                  <c:v>30.7436</c:v>
                </c:pt>
                <c:pt idx="1596">
                  <c:v>30.7566</c:v>
                </c:pt>
                <c:pt idx="1597">
                  <c:v>30.7696</c:v>
                </c:pt>
                <c:pt idx="1598">
                  <c:v>30.78259999999975</c:v>
                </c:pt>
                <c:pt idx="1599">
                  <c:v>30.7956</c:v>
                </c:pt>
                <c:pt idx="1600">
                  <c:v>30.80859999999998</c:v>
                </c:pt>
                <c:pt idx="1601">
                  <c:v>30.8216</c:v>
                </c:pt>
                <c:pt idx="1602">
                  <c:v>30.83459999999999</c:v>
                </c:pt>
                <c:pt idx="1603">
                  <c:v>30.8476</c:v>
                </c:pt>
                <c:pt idx="1604">
                  <c:v>30.8606</c:v>
                </c:pt>
                <c:pt idx="1605">
                  <c:v>30.8736</c:v>
                </c:pt>
                <c:pt idx="1606">
                  <c:v>30.8866</c:v>
                </c:pt>
                <c:pt idx="1607">
                  <c:v>30.8996</c:v>
                </c:pt>
                <c:pt idx="1608">
                  <c:v>30.9126</c:v>
                </c:pt>
                <c:pt idx="1609">
                  <c:v>30.92559999999987</c:v>
                </c:pt>
                <c:pt idx="1610">
                  <c:v>30.9386</c:v>
                </c:pt>
                <c:pt idx="1611">
                  <c:v>30.9516</c:v>
                </c:pt>
                <c:pt idx="1612">
                  <c:v>30.9646</c:v>
                </c:pt>
                <c:pt idx="1613">
                  <c:v>30.9776</c:v>
                </c:pt>
                <c:pt idx="1614">
                  <c:v>30.9906</c:v>
                </c:pt>
                <c:pt idx="1615">
                  <c:v>31.0036</c:v>
                </c:pt>
                <c:pt idx="1616">
                  <c:v>31.0166</c:v>
                </c:pt>
                <c:pt idx="1617">
                  <c:v>31.02959999999998</c:v>
                </c:pt>
                <c:pt idx="1618">
                  <c:v>31.0426</c:v>
                </c:pt>
                <c:pt idx="1619">
                  <c:v>31.05559999999998</c:v>
                </c:pt>
                <c:pt idx="1620">
                  <c:v>31.0686</c:v>
                </c:pt>
                <c:pt idx="1621">
                  <c:v>31.0816</c:v>
                </c:pt>
                <c:pt idx="1622">
                  <c:v>31.0946</c:v>
                </c:pt>
                <c:pt idx="1623">
                  <c:v>31.1076</c:v>
                </c:pt>
                <c:pt idx="1624">
                  <c:v>31.1206</c:v>
                </c:pt>
                <c:pt idx="1625">
                  <c:v>31.1336</c:v>
                </c:pt>
                <c:pt idx="1626">
                  <c:v>31.1466</c:v>
                </c:pt>
                <c:pt idx="1627">
                  <c:v>31.1596</c:v>
                </c:pt>
                <c:pt idx="1628">
                  <c:v>31.1726</c:v>
                </c:pt>
                <c:pt idx="1629">
                  <c:v>31.1856</c:v>
                </c:pt>
                <c:pt idx="1630">
                  <c:v>31.1986</c:v>
                </c:pt>
                <c:pt idx="1631">
                  <c:v>31.2116</c:v>
                </c:pt>
                <c:pt idx="1632">
                  <c:v>31.2246</c:v>
                </c:pt>
                <c:pt idx="1633">
                  <c:v>31.2376</c:v>
                </c:pt>
                <c:pt idx="1634">
                  <c:v>31.2506</c:v>
                </c:pt>
                <c:pt idx="1635">
                  <c:v>31.2636</c:v>
                </c:pt>
                <c:pt idx="1636">
                  <c:v>31.27659999999998</c:v>
                </c:pt>
                <c:pt idx="1637">
                  <c:v>31.2896</c:v>
                </c:pt>
                <c:pt idx="1638">
                  <c:v>31.3026</c:v>
                </c:pt>
                <c:pt idx="1639">
                  <c:v>31.3156</c:v>
                </c:pt>
                <c:pt idx="1640">
                  <c:v>31.3286</c:v>
                </c:pt>
                <c:pt idx="1641">
                  <c:v>31.3416</c:v>
                </c:pt>
                <c:pt idx="1642">
                  <c:v>31.3546</c:v>
                </c:pt>
                <c:pt idx="1643">
                  <c:v>31.3676</c:v>
                </c:pt>
                <c:pt idx="1644">
                  <c:v>31.3806</c:v>
                </c:pt>
                <c:pt idx="1645">
                  <c:v>31.3936</c:v>
                </c:pt>
                <c:pt idx="1646">
                  <c:v>31.4066</c:v>
                </c:pt>
                <c:pt idx="1647">
                  <c:v>31.4196</c:v>
                </c:pt>
                <c:pt idx="1648">
                  <c:v>31.4326</c:v>
                </c:pt>
                <c:pt idx="1649">
                  <c:v>31.44559999999987</c:v>
                </c:pt>
                <c:pt idx="1650">
                  <c:v>31.4586</c:v>
                </c:pt>
                <c:pt idx="1651">
                  <c:v>31.4716</c:v>
                </c:pt>
                <c:pt idx="1652">
                  <c:v>31.4846</c:v>
                </c:pt>
                <c:pt idx="1653">
                  <c:v>31.49759999999998</c:v>
                </c:pt>
                <c:pt idx="1654">
                  <c:v>31.5106</c:v>
                </c:pt>
                <c:pt idx="1655">
                  <c:v>31.52359999999998</c:v>
                </c:pt>
                <c:pt idx="1656">
                  <c:v>31.5366</c:v>
                </c:pt>
                <c:pt idx="1657">
                  <c:v>31.5496</c:v>
                </c:pt>
                <c:pt idx="1658">
                  <c:v>31.5626</c:v>
                </c:pt>
                <c:pt idx="1659">
                  <c:v>31.5756</c:v>
                </c:pt>
                <c:pt idx="1660">
                  <c:v>31.5886</c:v>
                </c:pt>
                <c:pt idx="1661">
                  <c:v>31.6016</c:v>
                </c:pt>
                <c:pt idx="1662">
                  <c:v>31.6146</c:v>
                </c:pt>
                <c:pt idx="1663">
                  <c:v>31.6276</c:v>
                </c:pt>
                <c:pt idx="1664">
                  <c:v>31.6406</c:v>
                </c:pt>
                <c:pt idx="1665">
                  <c:v>31.6536</c:v>
                </c:pt>
                <c:pt idx="1666">
                  <c:v>31.6666</c:v>
                </c:pt>
                <c:pt idx="1667">
                  <c:v>31.6796</c:v>
                </c:pt>
                <c:pt idx="1668">
                  <c:v>31.6926</c:v>
                </c:pt>
                <c:pt idx="1669">
                  <c:v>31.7056</c:v>
                </c:pt>
                <c:pt idx="1670">
                  <c:v>31.71859999999998</c:v>
                </c:pt>
                <c:pt idx="1671">
                  <c:v>31.7316</c:v>
                </c:pt>
                <c:pt idx="1672">
                  <c:v>31.74459999999998</c:v>
                </c:pt>
                <c:pt idx="1673">
                  <c:v>31.7576</c:v>
                </c:pt>
                <c:pt idx="1674">
                  <c:v>31.7706</c:v>
                </c:pt>
                <c:pt idx="1675">
                  <c:v>31.7836</c:v>
                </c:pt>
                <c:pt idx="1676">
                  <c:v>31.7966</c:v>
                </c:pt>
                <c:pt idx="1677">
                  <c:v>31.8096</c:v>
                </c:pt>
                <c:pt idx="1678">
                  <c:v>31.8226</c:v>
                </c:pt>
                <c:pt idx="1679">
                  <c:v>31.8356</c:v>
                </c:pt>
                <c:pt idx="1680">
                  <c:v>31.8486</c:v>
                </c:pt>
                <c:pt idx="1681">
                  <c:v>31.8616</c:v>
                </c:pt>
                <c:pt idx="1682">
                  <c:v>31.8746</c:v>
                </c:pt>
                <c:pt idx="1683">
                  <c:v>31.8876</c:v>
                </c:pt>
                <c:pt idx="1684">
                  <c:v>31.9006</c:v>
                </c:pt>
                <c:pt idx="1685">
                  <c:v>31.9136</c:v>
                </c:pt>
                <c:pt idx="1686">
                  <c:v>31.9266</c:v>
                </c:pt>
                <c:pt idx="1687">
                  <c:v>31.9396</c:v>
                </c:pt>
                <c:pt idx="1688">
                  <c:v>31.9526</c:v>
                </c:pt>
                <c:pt idx="1689">
                  <c:v>31.96559999999975</c:v>
                </c:pt>
                <c:pt idx="1690">
                  <c:v>31.9786</c:v>
                </c:pt>
                <c:pt idx="1691">
                  <c:v>31.99159999999998</c:v>
                </c:pt>
                <c:pt idx="1692">
                  <c:v>32.0046</c:v>
                </c:pt>
                <c:pt idx="1693">
                  <c:v>32.0176</c:v>
                </c:pt>
                <c:pt idx="1694">
                  <c:v>32.0306</c:v>
                </c:pt>
                <c:pt idx="1695">
                  <c:v>32.0436</c:v>
                </c:pt>
                <c:pt idx="1696">
                  <c:v>32.0566</c:v>
                </c:pt>
                <c:pt idx="1697">
                  <c:v>32.0696</c:v>
                </c:pt>
                <c:pt idx="1698">
                  <c:v>32.08260000000001</c:v>
                </c:pt>
                <c:pt idx="1699">
                  <c:v>32.09560000000001</c:v>
                </c:pt>
                <c:pt idx="1700">
                  <c:v>32.1086</c:v>
                </c:pt>
                <c:pt idx="1701">
                  <c:v>32.1216</c:v>
                </c:pt>
                <c:pt idx="1702">
                  <c:v>32.13460000000001</c:v>
                </c:pt>
                <c:pt idx="1703">
                  <c:v>32.1476</c:v>
                </c:pt>
                <c:pt idx="1704">
                  <c:v>32.1606</c:v>
                </c:pt>
                <c:pt idx="1705">
                  <c:v>32.1736</c:v>
                </c:pt>
                <c:pt idx="1706">
                  <c:v>32.18660000000001</c:v>
                </c:pt>
                <c:pt idx="1707">
                  <c:v>32.19960000000001</c:v>
                </c:pt>
                <c:pt idx="1708">
                  <c:v>32.2126</c:v>
                </c:pt>
                <c:pt idx="1709">
                  <c:v>32.2256</c:v>
                </c:pt>
                <c:pt idx="1710">
                  <c:v>32.23860000000001</c:v>
                </c:pt>
                <c:pt idx="1711">
                  <c:v>32.2516</c:v>
                </c:pt>
                <c:pt idx="1712">
                  <c:v>32.2646</c:v>
                </c:pt>
                <c:pt idx="1713">
                  <c:v>32.2776</c:v>
                </c:pt>
                <c:pt idx="1714">
                  <c:v>32.29060000000001</c:v>
                </c:pt>
                <c:pt idx="1715">
                  <c:v>32.3036</c:v>
                </c:pt>
                <c:pt idx="1716">
                  <c:v>32.3166</c:v>
                </c:pt>
                <c:pt idx="1717">
                  <c:v>32.32960000000001</c:v>
                </c:pt>
                <c:pt idx="1718">
                  <c:v>32.3426</c:v>
                </c:pt>
                <c:pt idx="1719">
                  <c:v>32.3556</c:v>
                </c:pt>
                <c:pt idx="1720">
                  <c:v>32.3686</c:v>
                </c:pt>
                <c:pt idx="1721">
                  <c:v>32.3816</c:v>
                </c:pt>
                <c:pt idx="1722">
                  <c:v>32.3946</c:v>
                </c:pt>
                <c:pt idx="1723">
                  <c:v>32.4076</c:v>
                </c:pt>
                <c:pt idx="1724">
                  <c:v>32.4206</c:v>
                </c:pt>
                <c:pt idx="1725">
                  <c:v>32.43360000000001</c:v>
                </c:pt>
                <c:pt idx="1726">
                  <c:v>32.4466</c:v>
                </c:pt>
                <c:pt idx="1727">
                  <c:v>32.4596</c:v>
                </c:pt>
                <c:pt idx="1728">
                  <c:v>32.4726</c:v>
                </c:pt>
                <c:pt idx="1729">
                  <c:v>32.48560000000001</c:v>
                </c:pt>
                <c:pt idx="1730">
                  <c:v>32.4986</c:v>
                </c:pt>
                <c:pt idx="1731">
                  <c:v>32.5116</c:v>
                </c:pt>
                <c:pt idx="1732">
                  <c:v>32.5246</c:v>
                </c:pt>
                <c:pt idx="1733">
                  <c:v>32.5376</c:v>
                </c:pt>
                <c:pt idx="1734">
                  <c:v>32.5506</c:v>
                </c:pt>
                <c:pt idx="1735">
                  <c:v>32.5636</c:v>
                </c:pt>
                <c:pt idx="1736">
                  <c:v>32.57660000000001</c:v>
                </c:pt>
                <c:pt idx="1737">
                  <c:v>32.5896</c:v>
                </c:pt>
                <c:pt idx="1738">
                  <c:v>32.6026</c:v>
                </c:pt>
                <c:pt idx="1739">
                  <c:v>32.6156</c:v>
                </c:pt>
                <c:pt idx="1740">
                  <c:v>32.62860000000001</c:v>
                </c:pt>
                <c:pt idx="1741">
                  <c:v>32.6416</c:v>
                </c:pt>
                <c:pt idx="1742">
                  <c:v>32.6546</c:v>
                </c:pt>
                <c:pt idx="1743">
                  <c:v>32.6676</c:v>
                </c:pt>
                <c:pt idx="1744">
                  <c:v>32.68060000000001</c:v>
                </c:pt>
                <c:pt idx="1745">
                  <c:v>32.69360000000001</c:v>
                </c:pt>
                <c:pt idx="1746">
                  <c:v>32.7066</c:v>
                </c:pt>
                <c:pt idx="1747">
                  <c:v>32.7196</c:v>
                </c:pt>
                <c:pt idx="1748">
                  <c:v>32.73260000000001</c:v>
                </c:pt>
                <c:pt idx="1749">
                  <c:v>32.7456</c:v>
                </c:pt>
                <c:pt idx="1750">
                  <c:v>32.7586</c:v>
                </c:pt>
                <c:pt idx="1751">
                  <c:v>32.77160000000001</c:v>
                </c:pt>
                <c:pt idx="1752">
                  <c:v>32.7846</c:v>
                </c:pt>
                <c:pt idx="1753">
                  <c:v>32.7976</c:v>
                </c:pt>
                <c:pt idx="1754">
                  <c:v>32.8106</c:v>
                </c:pt>
                <c:pt idx="1755">
                  <c:v>32.82360000000001</c:v>
                </c:pt>
                <c:pt idx="1756">
                  <c:v>32.8366</c:v>
                </c:pt>
                <c:pt idx="1757">
                  <c:v>32.8496</c:v>
                </c:pt>
                <c:pt idx="1758">
                  <c:v>32.8626</c:v>
                </c:pt>
                <c:pt idx="1759">
                  <c:v>32.87560000000001</c:v>
                </c:pt>
                <c:pt idx="1760">
                  <c:v>32.8886</c:v>
                </c:pt>
                <c:pt idx="1761">
                  <c:v>32.9016</c:v>
                </c:pt>
                <c:pt idx="1762">
                  <c:v>32.9146</c:v>
                </c:pt>
                <c:pt idx="1763">
                  <c:v>32.92760000000001</c:v>
                </c:pt>
                <c:pt idx="1764">
                  <c:v>32.9406</c:v>
                </c:pt>
                <c:pt idx="1765">
                  <c:v>32.9536</c:v>
                </c:pt>
                <c:pt idx="1766">
                  <c:v>32.9666</c:v>
                </c:pt>
                <c:pt idx="1767">
                  <c:v>32.9796</c:v>
                </c:pt>
                <c:pt idx="1768">
                  <c:v>32.9926</c:v>
                </c:pt>
                <c:pt idx="1769">
                  <c:v>33.0056</c:v>
                </c:pt>
                <c:pt idx="1770">
                  <c:v>33.01860000000001</c:v>
                </c:pt>
                <c:pt idx="1771">
                  <c:v>33.0316</c:v>
                </c:pt>
                <c:pt idx="1772">
                  <c:v>33.0446</c:v>
                </c:pt>
                <c:pt idx="1773">
                  <c:v>33.0576</c:v>
                </c:pt>
                <c:pt idx="1774">
                  <c:v>33.07060000000001</c:v>
                </c:pt>
                <c:pt idx="1775">
                  <c:v>33.0836</c:v>
                </c:pt>
                <c:pt idx="1776">
                  <c:v>33.0966</c:v>
                </c:pt>
                <c:pt idx="1777">
                  <c:v>33.1096</c:v>
                </c:pt>
                <c:pt idx="1778">
                  <c:v>33.12260000000001</c:v>
                </c:pt>
                <c:pt idx="1779">
                  <c:v>33.13560000000001</c:v>
                </c:pt>
                <c:pt idx="1780">
                  <c:v>33.1486</c:v>
                </c:pt>
                <c:pt idx="1781">
                  <c:v>33.1616</c:v>
                </c:pt>
                <c:pt idx="1782">
                  <c:v>33.17460000000001</c:v>
                </c:pt>
                <c:pt idx="1783">
                  <c:v>33.1876</c:v>
                </c:pt>
                <c:pt idx="1784">
                  <c:v>33.2006</c:v>
                </c:pt>
                <c:pt idx="1785">
                  <c:v>33.2136</c:v>
                </c:pt>
                <c:pt idx="1786">
                  <c:v>33.22660000000001</c:v>
                </c:pt>
                <c:pt idx="1787">
                  <c:v>33.2396</c:v>
                </c:pt>
                <c:pt idx="1788">
                  <c:v>33.2526</c:v>
                </c:pt>
                <c:pt idx="1789">
                  <c:v>33.26560000000001</c:v>
                </c:pt>
                <c:pt idx="1790">
                  <c:v>33.27860000000001</c:v>
                </c:pt>
                <c:pt idx="1791">
                  <c:v>33.2916</c:v>
                </c:pt>
                <c:pt idx="1792">
                  <c:v>33.3046</c:v>
                </c:pt>
                <c:pt idx="1793">
                  <c:v>33.3176</c:v>
                </c:pt>
                <c:pt idx="1794">
                  <c:v>33.3306</c:v>
                </c:pt>
                <c:pt idx="1795">
                  <c:v>33.3436</c:v>
                </c:pt>
                <c:pt idx="1796">
                  <c:v>33.3566</c:v>
                </c:pt>
                <c:pt idx="1797">
                  <c:v>33.36960000000001</c:v>
                </c:pt>
                <c:pt idx="1798">
                  <c:v>33.3826</c:v>
                </c:pt>
                <c:pt idx="1799">
                  <c:v>33.3956</c:v>
                </c:pt>
                <c:pt idx="1800">
                  <c:v>33.4086</c:v>
                </c:pt>
                <c:pt idx="1801">
                  <c:v>33.42160000000001</c:v>
                </c:pt>
                <c:pt idx="1802">
                  <c:v>33.4346</c:v>
                </c:pt>
                <c:pt idx="1803">
                  <c:v>33.4476</c:v>
                </c:pt>
                <c:pt idx="1804">
                  <c:v>33.46060000000001</c:v>
                </c:pt>
                <c:pt idx="1805">
                  <c:v>33.4736</c:v>
                </c:pt>
                <c:pt idx="1806">
                  <c:v>33.4866</c:v>
                </c:pt>
                <c:pt idx="1807">
                  <c:v>33.4996</c:v>
                </c:pt>
                <c:pt idx="1808">
                  <c:v>33.51260000000001</c:v>
                </c:pt>
                <c:pt idx="1809">
                  <c:v>33.52560000000001</c:v>
                </c:pt>
                <c:pt idx="1810">
                  <c:v>33.5386</c:v>
                </c:pt>
                <c:pt idx="1811">
                  <c:v>33.5516</c:v>
                </c:pt>
                <c:pt idx="1812">
                  <c:v>33.56460000000001</c:v>
                </c:pt>
                <c:pt idx="1813">
                  <c:v>33.5776</c:v>
                </c:pt>
                <c:pt idx="1814">
                  <c:v>33.5906</c:v>
                </c:pt>
                <c:pt idx="1815">
                  <c:v>33.6036</c:v>
                </c:pt>
                <c:pt idx="1816">
                  <c:v>33.61660000000001</c:v>
                </c:pt>
                <c:pt idx="1817">
                  <c:v>33.6296</c:v>
                </c:pt>
                <c:pt idx="1818">
                  <c:v>33.6426</c:v>
                </c:pt>
                <c:pt idx="1819">
                  <c:v>33.6556</c:v>
                </c:pt>
                <c:pt idx="1820">
                  <c:v>33.66860000000001</c:v>
                </c:pt>
                <c:pt idx="1821">
                  <c:v>33.6816</c:v>
                </c:pt>
                <c:pt idx="1822">
                  <c:v>33.6946</c:v>
                </c:pt>
                <c:pt idx="1823">
                  <c:v>33.70760000000001</c:v>
                </c:pt>
                <c:pt idx="1824">
                  <c:v>33.72060000000001</c:v>
                </c:pt>
                <c:pt idx="1825">
                  <c:v>33.7336</c:v>
                </c:pt>
                <c:pt idx="1826">
                  <c:v>33.7466</c:v>
                </c:pt>
                <c:pt idx="1827">
                  <c:v>33.75960000000001</c:v>
                </c:pt>
                <c:pt idx="1828">
                  <c:v>33.77260000000001</c:v>
                </c:pt>
                <c:pt idx="1829">
                  <c:v>33.7856</c:v>
                </c:pt>
                <c:pt idx="1830">
                  <c:v>33.7986</c:v>
                </c:pt>
                <c:pt idx="1831">
                  <c:v>33.8116</c:v>
                </c:pt>
                <c:pt idx="1832">
                  <c:v>33.8246</c:v>
                </c:pt>
                <c:pt idx="1833">
                  <c:v>33.8376</c:v>
                </c:pt>
                <c:pt idx="1834">
                  <c:v>33.8506</c:v>
                </c:pt>
                <c:pt idx="1835">
                  <c:v>33.86360000000001</c:v>
                </c:pt>
                <c:pt idx="1836">
                  <c:v>33.8766</c:v>
                </c:pt>
                <c:pt idx="1837">
                  <c:v>33.8896</c:v>
                </c:pt>
                <c:pt idx="1838">
                  <c:v>33.9026</c:v>
                </c:pt>
                <c:pt idx="1839">
                  <c:v>33.9156</c:v>
                </c:pt>
                <c:pt idx="1840">
                  <c:v>33.9286</c:v>
                </c:pt>
                <c:pt idx="1841">
                  <c:v>33.9416</c:v>
                </c:pt>
                <c:pt idx="1842">
                  <c:v>33.9546</c:v>
                </c:pt>
                <c:pt idx="1843">
                  <c:v>33.9676</c:v>
                </c:pt>
                <c:pt idx="1844">
                  <c:v>33.9806</c:v>
                </c:pt>
                <c:pt idx="1845">
                  <c:v>33.9936</c:v>
                </c:pt>
                <c:pt idx="1846">
                  <c:v>34.00660000000001</c:v>
                </c:pt>
                <c:pt idx="1847">
                  <c:v>34.0196</c:v>
                </c:pt>
                <c:pt idx="1848">
                  <c:v>34.0326</c:v>
                </c:pt>
                <c:pt idx="1849">
                  <c:v>34.0456</c:v>
                </c:pt>
                <c:pt idx="1850">
                  <c:v>34.05860000000001</c:v>
                </c:pt>
                <c:pt idx="1851">
                  <c:v>34.0716</c:v>
                </c:pt>
                <c:pt idx="1852">
                  <c:v>34.0846</c:v>
                </c:pt>
                <c:pt idx="1853">
                  <c:v>34.0976</c:v>
                </c:pt>
                <c:pt idx="1854">
                  <c:v>34.11060000000001</c:v>
                </c:pt>
                <c:pt idx="1855">
                  <c:v>34.1236</c:v>
                </c:pt>
                <c:pt idx="1856">
                  <c:v>34.1366</c:v>
                </c:pt>
                <c:pt idx="1857">
                  <c:v>34.1496</c:v>
                </c:pt>
                <c:pt idx="1858">
                  <c:v>34.16260000000001</c:v>
                </c:pt>
                <c:pt idx="1859">
                  <c:v>34.1756</c:v>
                </c:pt>
                <c:pt idx="1860">
                  <c:v>34.1886</c:v>
                </c:pt>
                <c:pt idx="1861">
                  <c:v>34.20160000000001</c:v>
                </c:pt>
                <c:pt idx="1862">
                  <c:v>34.2146</c:v>
                </c:pt>
                <c:pt idx="1863">
                  <c:v>34.2276</c:v>
                </c:pt>
                <c:pt idx="1864">
                  <c:v>34.2406</c:v>
                </c:pt>
                <c:pt idx="1865">
                  <c:v>34.25360000000001</c:v>
                </c:pt>
                <c:pt idx="1866">
                  <c:v>34.26660000000001</c:v>
                </c:pt>
                <c:pt idx="1867">
                  <c:v>34.2796</c:v>
                </c:pt>
                <c:pt idx="1868">
                  <c:v>34.2926</c:v>
                </c:pt>
                <c:pt idx="1869">
                  <c:v>34.30560000000001</c:v>
                </c:pt>
                <c:pt idx="1870">
                  <c:v>34.3186</c:v>
                </c:pt>
                <c:pt idx="1871">
                  <c:v>34.3316</c:v>
                </c:pt>
                <c:pt idx="1872">
                  <c:v>34.3446</c:v>
                </c:pt>
                <c:pt idx="1873">
                  <c:v>34.3576</c:v>
                </c:pt>
                <c:pt idx="1874">
                  <c:v>34.3706</c:v>
                </c:pt>
                <c:pt idx="1875">
                  <c:v>34.3836</c:v>
                </c:pt>
                <c:pt idx="1876">
                  <c:v>34.39660000000001</c:v>
                </c:pt>
                <c:pt idx="1877">
                  <c:v>34.4096</c:v>
                </c:pt>
                <c:pt idx="1878">
                  <c:v>34.4226</c:v>
                </c:pt>
                <c:pt idx="1879">
                  <c:v>34.4356</c:v>
                </c:pt>
                <c:pt idx="1880">
                  <c:v>34.44860000000001</c:v>
                </c:pt>
                <c:pt idx="1881">
                  <c:v>34.4616</c:v>
                </c:pt>
                <c:pt idx="1882">
                  <c:v>34.4746</c:v>
                </c:pt>
                <c:pt idx="1883">
                  <c:v>34.4876</c:v>
                </c:pt>
                <c:pt idx="1884">
                  <c:v>34.50060000000001</c:v>
                </c:pt>
                <c:pt idx="1885">
                  <c:v>34.5136</c:v>
                </c:pt>
                <c:pt idx="1886">
                  <c:v>34.5266</c:v>
                </c:pt>
                <c:pt idx="1887">
                  <c:v>34.5396</c:v>
                </c:pt>
                <c:pt idx="1888">
                  <c:v>34.55260000000001</c:v>
                </c:pt>
                <c:pt idx="1889">
                  <c:v>34.5656</c:v>
                </c:pt>
                <c:pt idx="1890">
                  <c:v>34.5786</c:v>
                </c:pt>
                <c:pt idx="1891">
                  <c:v>34.5916</c:v>
                </c:pt>
                <c:pt idx="1892">
                  <c:v>34.6046</c:v>
                </c:pt>
                <c:pt idx="1893">
                  <c:v>34.6176</c:v>
                </c:pt>
                <c:pt idx="1894">
                  <c:v>34.6306</c:v>
                </c:pt>
                <c:pt idx="1895">
                  <c:v>34.64360000000001</c:v>
                </c:pt>
                <c:pt idx="1896">
                  <c:v>34.6566</c:v>
                </c:pt>
                <c:pt idx="1897">
                  <c:v>34.6696</c:v>
                </c:pt>
                <c:pt idx="1898">
                  <c:v>34.6826</c:v>
                </c:pt>
                <c:pt idx="1899">
                  <c:v>34.69560000000001</c:v>
                </c:pt>
                <c:pt idx="1900">
                  <c:v>34.70860000000001</c:v>
                </c:pt>
                <c:pt idx="1901">
                  <c:v>34.7216</c:v>
                </c:pt>
                <c:pt idx="1902">
                  <c:v>34.7346</c:v>
                </c:pt>
                <c:pt idx="1903">
                  <c:v>34.74760000000001</c:v>
                </c:pt>
                <c:pt idx="1904">
                  <c:v>34.76060000000001</c:v>
                </c:pt>
                <c:pt idx="1905">
                  <c:v>34.7736</c:v>
                </c:pt>
                <c:pt idx="1906">
                  <c:v>34.7866</c:v>
                </c:pt>
                <c:pt idx="1907">
                  <c:v>34.79960000000001</c:v>
                </c:pt>
                <c:pt idx="1908">
                  <c:v>34.8126</c:v>
                </c:pt>
                <c:pt idx="1909">
                  <c:v>34.8256</c:v>
                </c:pt>
                <c:pt idx="1910">
                  <c:v>34.8386</c:v>
                </c:pt>
                <c:pt idx="1911">
                  <c:v>34.8516</c:v>
                </c:pt>
                <c:pt idx="1912">
                  <c:v>34.8646</c:v>
                </c:pt>
                <c:pt idx="1913">
                  <c:v>34.8776</c:v>
                </c:pt>
                <c:pt idx="1914">
                  <c:v>34.89060000000001</c:v>
                </c:pt>
                <c:pt idx="1915">
                  <c:v>34.9036</c:v>
                </c:pt>
                <c:pt idx="1916">
                  <c:v>34.9166</c:v>
                </c:pt>
                <c:pt idx="1917">
                  <c:v>34.9296</c:v>
                </c:pt>
                <c:pt idx="1918">
                  <c:v>34.94260000000001</c:v>
                </c:pt>
                <c:pt idx="1919">
                  <c:v>34.9556</c:v>
                </c:pt>
                <c:pt idx="1920">
                  <c:v>34.9686</c:v>
                </c:pt>
                <c:pt idx="1921">
                  <c:v>34.9816</c:v>
                </c:pt>
                <c:pt idx="1922">
                  <c:v>34.99460000000001</c:v>
                </c:pt>
                <c:pt idx="1923">
                  <c:v>35.0076</c:v>
                </c:pt>
                <c:pt idx="1924">
                  <c:v>35.0206</c:v>
                </c:pt>
                <c:pt idx="1925">
                  <c:v>35.0336</c:v>
                </c:pt>
                <c:pt idx="1926">
                  <c:v>35.04660000000001</c:v>
                </c:pt>
                <c:pt idx="1927">
                  <c:v>35.0596</c:v>
                </c:pt>
                <c:pt idx="1928">
                  <c:v>35.0726</c:v>
                </c:pt>
                <c:pt idx="1929">
                  <c:v>35.08560000000001</c:v>
                </c:pt>
                <c:pt idx="1930">
                  <c:v>35.09860000000001</c:v>
                </c:pt>
                <c:pt idx="1931">
                  <c:v>35.1116</c:v>
                </c:pt>
                <c:pt idx="1932">
                  <c:v>35.1246</c:v>
                </c:pt>
                <c:pt idx="1933">
                  <c:v>35.13760000000001</c:v>
                </c:pt>
                <c:pt idx="1934">
                  <c:v>35.1506</c:v>
                </c:pt>
                <c:pt idx="1935">
                  <c:v>35.1636</c:v>
                </c:pt>
                <c:pt idx="1936">
                  <c:v>35.1766</c:v>
                </c:pt>
                <c:pt idx="1937">
                  <c:v>35.18960000000001</c:v>
                </c:pt>
                <c:pt idx="1938">
                  <c:v>35.20260000000001</c:v>
                </c:pt>
                <c:pt idx="1939">
                  <c:v>35.2156</c:v>
                </c:pt>
                <c:pt idx="1940">
                  <c:v>35.2286</c:v>
                </c:pt>
                <c:pt idx="1941">
                  <c:v>35.24160000000001</c:v>
                </c:pt>
                <c:pt idx="1942">
                  <c:v>35.2546</c:v>
                </c:pt>
                <c:pt idx="1943">
                  <c:v>35.2676</c:v>
                </c:pt>
                <c:pt idx="1944">
                  <c:v>35.2806</c:v>
                </c:pt>
                <c:pt idx="1945">
                  <c:v>35.29360000000001</c:v>
                </c:pt>
                <c:pt idx="1946">
                  <c:v>35.3066</c:v>
                </c:pt>
                <c:pt idx="1947">
                  <c:v>35.3196</c:v>
                </c:pt>
                <c:pt idx="1948">
                  <c:v>35.33260000000001</c:v>
                </c:pt>
                <c:pt idx="1949">
                  <c:v>35.3456</c:v>
                </c:pt>
                <c:pt idx="1950">
                  <c:v>35.3586</c:v>
                </c:pt>
                <c:pt idx="1951">
                  <c:v>35.3716</c:v>
                </c:pt>
                <c:pt idx="1952">
                  <c:v>35.3846</c:v>
                </c:pt>
                <c:pt idx="1953">
                  <c:v>35.3976</c:v>
                </c:pt>
                <c:pt idx="1954">
                  <c:v>35.4106</c:v>
                </c:pt>
                <c:pt idx="1955">
                  <c:v>35.4236</c:v>
                </c:pt>
                <c:pt idx="1956">
                  <c:v>35.43660000000001</c:v>
                </c:pt>
                <c:pt idx="1957">
                  <c:v>35.4496</c:v>
                </c:pt>
                <c:pt idx="1958">
                  <c:v>35.4626</c:v>
                </c:pt>
                <c:pt idx="1959">
                  <c:v>35.4756</c:v>
                </c:pt>
                <c:pt idx="1960">
                  <c:v>35.48860000000001</c:v>
                </c:pt>
                <c:pt idx="1961">
                  <c:v>35.5016</c:v>
                </c:pt>
                <c:pt idx="1962">
                  <c:v>35.5146</c:v>
                </c:pt>
                <c:pt idx="1963">
                  <c:v>35.5276</c:v>
                </c:pt>
                <c:pt idx="1964">
                  <c:v>35.5406</c:v>
                </c:pt>
                <c:pt idx="1965">
                  <c:v>35.5536</c:v>
                </c:pt>
                <c:pt idx="1966">
                  <c:v>35.5666</c:v>
                </c:pt>
                <c:pt idx="1967">
                  <c:v>35.57960000000001</c:v>
                </c:pt>
                <c:pt idx="1968">
                  <c:v>35.59260000000001</c:v>
                </c:pt>
                <c:pt idx="1969">
                  <c:v>35.6056</c:v>
                </c:pt>
                <c:pt idx="1970">
                  <c:v>35.6186</c:v>
                </c:pt>
                <c:pt idx="1971">
                  <c:v>35.63160000000001</c:v>
                </c:pt>
                <c:pt idx="1972">
                  <c:v>35.6446</c:v>
                </c:pt>
                <c:pt idx="1973">
                  <c:v>35.6576</c:v>
                </c:pt>
                <c:pt idx="1974">
                  <c:v>35.6706</c:v>
                </c:pt>
                <c:pt idx="1975">
                  <c:v>35.68360000000001</c:v>
                </c:pt>
                <c:pt idx="1976">
                  <c:v>35.69660000000001</c:v>
                </c:pt>
                <c:pt idx="1977">
                  <c:v>35.7096</c:v>
                </c:pt>
                <c:pt idx="1978">
                  <c:v>35.7226</c:v>
                </c:pt>
                <c:pt idx="1979">
                  <c:v>35.73560000000001</c:v>
                </c:pt>
                <c:pt idx="1980">
                  <c:v>35.7486</c:v>
                </c:pt>
                <c:pt idx="1981">
                  <c:v>35.7616</c:v>
                </c:pt>
                <c:pt idx="1982">
                  <c:v>35.7746</c:v>
                </c:pt>
                <c:pt idx="1983">
                  <c:v>35.7876</c:v>
                </c:pt>
                <c:pt idx="1984">
                  <c:v>35.8006</c:v>
                </c:pt>
                <c:pt idx="1985">
                  <c:v>35.8136</c:v>
                </c:pt>
                <c:pt idx="1986">
                  <c:v>35.82660000000001</c:v>
                </c:pt>
                <c:pt idx="1987">
                  <c:v>35.8396</c:v>
                </c:pt>
                <c:pt idx="1988">
                  <c:v>35.8526</c:v>
                </c:pt>
                <c:pt idx="1989">
                  <c:v>35.8656</c:v>
                </c:pt>
                <c:pt idx="1990">
                  <c:v>35.87860000000001</c:v>
                </c:pt>
                <c:pt idx="1991">
                  <c:v>35.8916</c:v>
                </c:pt>
                <c:pt idx="1992">
                  <c:v>35.9046</c:v>
                </c:pt>
                <c:pt idx="1993">
                  <c:v>35.9176</c:v>
                </c:pt>
                <c:pt idx="1994">
                  <c:v>35.93060000000001</c:v>
                </c:pt>
                <c:pt idx="1995">
                  <c:v>35.9436</c:v>
                </c:pt>
                <c:pt idx="1996">
                  <c:v>35.9566</c:v>
                </c:pt>
                <c:pt idx="1997">
                  <c:v>35.9696</c:v>
                </c:pt>
                <c:pt idx="1998">
                  <c:v>35.9826</c:v>
                </c:pt>
                <c:pt idx="1999">
                  <c:v>35.9956</c:v>
                </c:pt>
                <c:pt idx="2000">
                  <c:v>36.0086</c:v>
                </c:pt>
                <c:pt idx="2001">
                  <c:v>36.02160000000001</c:v>
                </c:pt>
                <c:pt idx="2002">
                  <c:v>36.0346</c:v>
                </c:pt>
                <c:pt idx="2003">
                  <c:v>36.0476</c:v>
                </c:pt>
                <c:pt idx="2004">
                  <c:v>36.0606</c:v>
                </c:pt>
                <c:pt idx="2005">
                  <c:v>36.07360000000001</c:v>
                </c:pt>
                <c:pt idx="2006">
                  <c:v>36.0866</c:v>
                </c:pt>
                <c:pt idx="2007">
                  <c:v>36.0996</c:v>
                </c:pt>
                <c:pt idx="2008">
                  <c:v>36.1126</c:v>
                </c:pt>
                <c:pt idx="2009">
                  <c:v>36.12560000000001</c:v>
                </c:pt>
                <c:pt idx="2010">
                  <c:v>36.13860000000001</c:v>
                </c:pt>
                <c:pt idx="2011">
                  <c:v>36.1516</c:v>
                </c:pt>
                <c:pt idx="2012">
                  <c:v>36.1646</c:v>
                </c:pt>
                <c:pt idx="2013">
                  <c:v>36.17760000000001</c:v>
                </c:pt>
                <c:pt idx="2014">
                  <c:v>36.1906</c:v>
                </c:pt>
                <c:pt idx="2015">
                  <c:v>36.2036</c:v>
                </c:pt>
                <c:pt idx="2016">
                  <c:v>36.2166</c:v>
                </c:pt>
                <c:pt idx="2017">
                  <c:v>36.22960000000001</c:v>
                </c:pt>
                <c:pt idx="2018">
                  <c:v>36.2426</c:v>
                </c:pt>
                <c:pt idx="2019">
                  <c:v>36.2556</c:v>
                </c:pt>
                <c:pt idx="2020">
                  <c:v>36.26860000000001</c:v>
                </c:pt>
                <c:pt idx="2021">
                  <c:v>36.2816</c:v>
                </c:pt>
                <c:pt idx="2022">
                  <c:v>36.2946</c:v>
                </c:pt>
                <c:pt idx="2023">
                  <c:v>36.3076</c:v>
                </c:pt>
                <c:pt idx="2024">
                  <c:v>36.32060000000001</c:v>
                </c:pt>
                <c:pt idx="2025">
                  <c:v>36.3336</c:v>
                </c:pt>
                <c:pt idx="2026">
                  <c:v>36.3466</c:v>
                </c:pt>
                <c:pt idx="2027">
                  <c:v>36.3596</c:v>
                </c:pt>
                <c:pt idx="2028">
                  <c:v>36.37260000000001</c:v>
                </c:pt>
                <c:pt idx="2029">
                  <c:v>36.3856</c:v>
                </c:pt>
                <c:pt idx="2030">
                  <c:v>36.3986</c:v>
                </c:pt>
                <c:pt idx="2031">
                  <c:v>36.4116</c:v>
                </c:pt>
                <c:pt idx="2032">
                  <c:v>36.42460000000001</c:v>
                </c:pt>
                <c:pt idx="2033">
                  <c:v>36.4376</c:v>
                </c:pt>
                <c:pt idx="2034">
                  <c:v>36.4506</c:v>
                </c:pt>
                <c:pt idx="2035">
                  <c:v>36.4636</c:v>
                </c:pt>
                <c:pt idx="2036">
                  <c:v>36.4766</c:v>
                </c:pt>
                <c:pt idx="2037">
                  <c:v>36.4896</c:v>
                </c:pt>
                <c:pt idx="2038">
                  <c:v>36.5026</c:v>
                </c:pt>
                <c:pt idx="2039">
                  <c:v>36.51560000000001</c:v>
                </c:pt>
                <c:pt idx="2040">
                  <c:v>36.52860000000001</c:v>
                </c:pt>
                <c:pt idx="2041">
                  <c:v>36.5416</c:v>
                </c:pt>
                <c:pt idx="2042">
                  <c:v>36.5546</c:v>
                </c:pt>
                <c:pt idx="2043">
                  <c:v>36.56760000000001</c:v>
                </c:pt>
                <c:pt idx="2044">
                  <c:v>36.5806</c:v>
                </c:pt>
                <c:pt idx="2045">
                  <c:v>36.5936</c:v>
                </c:pt>
                <c:pt idx="2046">
                  <c:v>36.6066</c:v>
                </c:pt>
                <c:pt idx="2047">
                  <c:v>36.61960000000001</c:v>
                </c:pt>
                <c:pt idx="2048">
                  <c:v>36.63260000000001</c:v>
                </c:pt>
                <c:pt idx="2049">
                  <c:v>36.6456</c:v>
                </c:pt>
                <c:pt idx="2050">
                  <c:v>36.6586</c:v>
                </c:pt>
                <c:pt idx="2051">
                  <c:v>36.6716</c:v>
                </c:pt>
                <c:pt idx="2052">
                  <c:v>36.6846</c:v>
                </c:pt>
                <c:pt idx="2053">
                  <c:v>36.6976</c:v>
                </c:pt>
                <c:pt idx="2054">
                  <c:v>36.71060000000001</c:v>
                </c:pt>
                <c:pt idx="2055">
                  <c:v>36.72360000000001</c:v>
                </c:pt>
                <c:pt idx="2056">
                  <c:v>36.7366</c:v>
                </c:pt>
                <c:pt idx="2057">
                  <c:v>36.7496</c:v>
                </c:pt>
                <c:pt idx="2058">
                  <c:v>36.76260000000001</c:v>
                </c:pt>
                <c:pt idx="2059">
                  <c:v>36.77560000000001</c:v>
                </c:pt>
                <c:pt idx="2060">
                  <c:v>36.7886</c:v>
                </c:pt>
                <c:pt idx="2061">
                  <c:v>36.8016</c:v>
                </c:pt>
                <c:pt idx="2062">
                  <c:v>36.8146</c:v>
                </c:pt>
                <c:pt idx="2063">
                  <c:v>36.8276</c:v>
                </c:pt>
                <c:pt idx="2064">
                  <c:v>36.8406</c:v>
                </c:pt>
                <c:pt idx="2065">
                  <c:v>36.8536</c:v>
                </c:pt>
                <c:pt idx="2066">
                  <c:v>36.86660000000001</c:v>
                </c:pt>
                <c:pt idx="2067">
                  <c:v>36.8796</c:v>
                </c:pt>
                <c:pt idx="2068">
                  <c:v>36.8926</c:v>
                </c:pt>
                <c:pt idx="2069">
                  <c:v>36.9056</c:v>
                </c:pt>
                <c:pt idx="2070">
                  <c:v>36.9186</c:v>
                </c:pt>
                <c:pt idx="2071">
                  <c:v>36.9316</c:v>
                </c:pt>
                <c:pt idx="2072">
                  <c:v>36.9446</c:v>
                </c:pt>
                <c:pt idx="2073">
                  <c:v>36.9576</c:v>
                </c:pt>
                <c:pt idx="2074">
                  <c:v>36.9706</c:v>
                </c:pt>
                <c:pt idx="2075">
                  <c:v>36.9836</c:v>
                </c:pt>
                <c:pt idx="2076">
                  <c:v>36.9966</c:v>
                </c:pt>
                <c:pt idx="2077">
                  <c:v>37.00960000000001</c:v>
                </c:pt>
                <c:pt idx="2078">
                  <c:v>37.02260000000001</c:v>
                </c:pt>
                <c:pt idx="2079">
                  <c:v>37.0356</c:v>
                </c:pt>
                <c:pt idx="2080">
                  <c:v>37.0486</c:v>
                </c:pt>
                <c:pt idx="2081">
                  <c:v>37.06160000000001</c:v>
                </c:pt>
                <c:pt idx="2082">
                  <c:v>37.0746</c:v>
                </c:pt>
                <c:pt idx="2083">
                  <c:v>37.0876</c:v>
                </c:pt>
                <c:pt idx="2084">
                  <c:v>37.1006</c:v>
                </c:pt>
                <c:pt idx="2085">
                  <c:v>37.11360000000001</c:v>
                </c:pt>
                <c:pt idx="2086">
                  <c:v>37.1266</c:v>
                </c:pt>
                <c:pt idx="2087">
                  <c:v>37.1396</c:v>
                </c:pt>
                <c:pt idx="2088">
                  <c:v>37.1526</c:v>
                </c:pt>
                <c:pt idx="2089">
                  <c:v>37.16560000000001</c:v>
                </c:pt>
                <c:pt idx="2090">
                  <c:v>37.1786</c:v>
                </c:pt>
                <c:pt idx="2091">
                  <c:v>37.1916</c:v>
                </c:pt>
                <c:pt idx="2092">
                  <c:v>37.20460000000001</c:v>
                </c:pt>
                <c:pt idx="2093">
                  <c:v>37.2176</c:v>
                </c:pt>
                <c:pt idx="2094">
                  <c:v>37.2306</c:v>
                </c:pt>
                <c:pt idx="2095">
                  <c:v>37.2436</c:v>
                </c:pt>
                <c:pt idx="2096">
                  <c:v>37.25660000000001</c:v>
                </c:pt>
                <c:pt idx="2097">
                  <c:v>37.26960000000001</c:v>
                </c:pt>
                <c:pt idx="2098">
                  <c:v>37.2826</c:v>
                </c:pt>
                <c:pt idx="2099">
                  <c:v>37.2956</c:v>
                </c:pt>
                <c:pt idx="2100">
                  <c:v>37.30860000000001</c:v>
                </c:pt>
                <c:pt idx="2101">
                  <c:v>37.3216</c:v>
                </c:pt>
                <c:pt idx="2102">
                  <c:v>37.3346</c:v>
                </c:pt>
                <c:pt idx="2103">
                  <c:v>37.3476</c:v>
                </c:pt>
                <c:pt idx="2104">
                  <c:v>37.36060000000001</c:v>
                </c:pt>
                <c:pt idx="2105">
                  <c:v>37.3736</c:v>
                </c:pt>
                <c:pt idx="2106">
                  <c:v>37.3866</c:v>
                </c:pt>
                <c:pt idx="2107">
                  <c:v>37.3996</c:v>
                </c:pt>
                <c:pt idx="2108">
                  <c:v>37.4126</c:v>
                </c:pt>
                <c:pt idx="2109">
                  <c:v>37.4256</c:v>
                </c:pt>
                <c:pt idx="2110">
                  <c:v>37.4386</c:v>
                </c:pt>
                <c:pt idx="2111">
                  <c:v>37.4516</c:v>
                </c:pt>
                <c:pt idx="2112">
                  <c:v>37.4646</c:v>
                </c:pt>
                <c:pt idx="2113">
                  <c:v>37.4776</c:v>
                </c:pt>
                <c:pt idx="2114">
                  <c:v>37.4906</c:v>
                </c:pt>
                <c:pt idx="2115">
                  <c:v>37.50360000000001</c:v>
                </c:pt>
                <c:pt idx="2116">
                  <c:v>37.5166</c:v>
                </c:pt>
                <c:pt idx="2117">
                  <c:v>37.5296</c:v>
                </c:pt>
                <c:pt idx="2118">
                  <c:v>37.5426</c:v>
                </c:pt>
                <c:pt idx="2119">
                  <c:v>37.55560000000001</c:v>
                </c:pt>
                <c:pt idx="2120">
                  <c:v>37.56860000000001</c:v>
                </c:pt>
                <c:pt idx="2121">
                  <c:v>37.5816</c:v>
                </c:pt>
                <c:pt idx="2122">
                  <c:v>37.5946</c:v>
                </c:pt>
                <c:pt idx="2123">
                  <c:v>37.6076</c:v>
                </c:pt>
                <c:pt idx="2124">
                  <c:v>37.6206</c:v>
                </c:pt>
                <c:pt idx="2125">
                  <c:v>37.6336</c:v>
                </c:pt>
                <c:pt idx="2126">
                  <c:v>37.64660000000001</c:v>
                </c:pt>
                <c:pt idx="2127">
                  <c:v>37.6596</c:v>
                </c:pt>
                <c:pt idx="2128">
                  <c:v>37.6726</c:v>
                </c:pt>
                <c:pt idx="2129">
                  <c:v>37.6856</c:v>
                </c:pt>
                <c:pt idx="2130">
                  <c:v>37.69860000000001</c:v>
                </c:pt>
                <c:pt idx="2131">
                  <c:v>37.7116</c:v>
                </c:pt>
                <c:pt idx="2132">
                  <c:v>37.7246</c:v>
                </c:pt>
                <c:pt idx="2133">
                  <c:v>37.7376</c:v>
                </c:pt>
                <c:pt idx="2134">
                  <c:v>37.75060000000001</c:v>
                </c:pt>
                <c:pt idx="2135">
                  <c:v>37.76360000000001</c:v>
                </c:pt>
                <c:pt idx="2136">
                  <c:v>37.7766</c:v>
                </c:pt>
                <c:pt idx="2137">
                  <c:v>37.7896</c:v>
                </c:pt>
                <c:pt idx="2138">
                  <c:v>37.80260000000001</c:v>
                </c:pt>
                <c:pt idx="2139">
                  <c:v>37.8156</c:v>
                </c:pt>
                <c:pt idx="2140">
                  <c:v>37.8286</c:v>
                </c:pt>
                <c:pt idx="2141">
                  <c:v>37.8416</c:v>
                </c:pt>
                <c:pt idx="2142">
                  <c:v>37.8546</c:v>
                </c:pt>
                <c:pt idx="2143">
                  <c:v>37.8676</c:v>
                </c:pt>
                <c:pt idx="2144">
                  <c:v>37.8806</c:v>
                </c:pt>
                <c:pt idx="2145">
                  <c:v>37.89360000000001</c:v>
                </c:pt>
                <c:pt idx="2146">
                  <c:v>37.9066</c:v>
                </c:pt>
                <c:pt idx="2147">
                  <c:v>37.9196</c:v>
                </c:pt>
                <c:pt idx="2148">
                  <c:v>37.9326</c:v>
                </c:pt>
                <c:pt idx="2149">
                  <c:v>37.94560000000001</c:v>
                </c:pt>
                <c:pt idx="2150">
                  <c:v>37.9586</c:v>
                </c:pt>
                <c:pt idx="2151">
                  <c:v>37.9716</c:v>
                </c:pt>
                <c:pt idx="2152">
                  <c:v>37.9846</c:v>
                </c:pt>
                <c:pt idx="2153">
                  <c:v>37.99760000000001</c:v>
                </c:pt>
                <c:pt idx="2154">
                  <c:v>38.0106</c:v>
                </c:pt>
                <c:pt idx="2155">
                  <c:v>38.0236</c:v>
                </c:pt>
                <c:pt idx="2156">
                  <c:v>38.0366</c:v>
                </c:pt>
                <c:pt idx="2157">
                  <c:v>38.04960000000001</c:v>
                </c:pt>
                <c:pt idx="2158">
                  <c:v>38.0626</c:v>
                </c:pt>
                <c:pt idx="2159">
                  <c:v>38.0756</c:v>
                </c:pt>
                <c:pt idx="2160">
                  <c:v>38.0886</c:v>
                </c:pt>
                <c:pt idx="2161">
                  <c:v>38.1016</c:v>
                </c:pt>
                <c:pt idx="2162">
                  <c:v>38.1146</c:v>
                </c:pt>
                <c:pt idx="2163">
                  <c:v>38.1276</c:v>
                </c:pt>
                <c:pt idx="2164">
                  <c:v>38.14060000000001</c:v>
                </c:pt>
                <c:pt idx="2165">
                  <c:v>38.1536</c:v>
                </c:pt>
                <c:pt idx="2166">
                  <c:v>38.1666</c:v>
                </c:pt>
                <c:pt idx="2167">
                  <c:v>38.1796</c:v>
                </c:pt>
                <c:pt idx="2168">
                  <c:v>38.19260000000001</c:v>
                </c:pt>
                <c:pt idx="2169">
                  <c:v>38.20560000000001</c:v>
                </c:pt>
                <c:pt idx="2170">
                  <c:v>38.2186</c:v>
                </c:pt>
                <c:pt idx="2171">
                  <c:v>38.2316</c:v>
                </c:pt>
                <c:pt idx="2172">
                  <c:v>38.24460000000001</c:v>
                </c:pt>
                <c:pt idx="2173">
                  <c:v>38.2576</c:v>
                </c:pt>
                <c:pt idx="2174">
                  <c:v>38.2706</c:v>
                </c:pt>
                <c:pt idx="2175">
                  <c:v>38.2836</c:v>
                </c:pt>
                <c:pt idx="2176">
                  <c:v>38.29660000000001</c:v>
                </c:pt>
                <c:pt idx="2177">
                  <c:v>38.3096</c:v>
                </c:pt>
                <c:pt idx="2178">
                  <c:v>38.3226</c:v>
                </c:pt>
                <c:pt idx="2179">
                  <c:v>38.33560000000001</c:v>
                </c:pt>
                <c:pt idx="2180">
                  <c:v>38.3486</c:v>
                </c:pt>
                <c:pt idx="2181">
                  <c:v>38.3616</c:v>
                </c:pt>
                <c:pt idx="2182">
                  <c:v>38.3746</c:v>
                </c:pt>
                <c:pt idx="2183">
                  <c:v>38.3876</c:v>
                </c:pt>
                <c:pt idx="2184">
                  <c:v>38.4006</c:v>
                </c:pt>
                <c:pt idx="2185">
                  <c:v>38.4136</c:v>
                </c:pt>
                <c:pt idx="2186">
                  <c:v>38.4266</c:v>
                </c:pt>
                <c:pt idx="2187">
                  <c:v>38.43960000000001</c:v>
                </c:pt>
                <c:pt idx="2188">
                  <c:v>38.4526</c:v>
                </c:pt>
                <c:pt idx="2189">
                  <c:v>38.4656</c:v>
                </c:pt>
                <c:pt idx="2190">
                  <c:v>38.4786</c:v>
                </c:pt>
                <c:pt idx="2191">
                  <c:v>38.49160000000001</c:v>
                </c:pt>
                <c:pt idx="2192">
                  <c:v>38.5046</c:v>
                </c:pt>
                <c:pt idx="2193">
                  <c:v>38.5176</c:v>
                </c:pt>
                <c:pt idx="2194">
                  <c:v>38.5306</c:v>
                </c:pt>
                <c:pt idx="2195">
                  <c:v>38.5436</c:v>
                </c:pt>
                <c:pt idx="2196">
                  <c:v>38.5566</c:v>
                </c:pt>
                <c:pt idx="2197">
                  <c:v>38.5696</c:v>
                </c:pt>
                <c:pt idx="2198">
                  <c:v>38.58260000000001</c:v>
                </c:pt>
                <c:pt idx="2199">
                  <c:v>38.59560000000001</c:v>
                </c:pt>
                <c:pt idx="2200">
                  <c:v>38.6086</c:v>
                </c:pt>
                <c:pt idx="2201">
                  <c:v>38.6216</c:v>
                </c:pt>
                <c:pt idx="2202">
                  <c:v>38.63460000000001</c:v>
                </c:pt>
                <c:pt idx="2203">
                  <c:v>38.6476</c:v>
                </c:pt>
                <c:pt idx="2204">
                  <c:v>38.6606</c:v>
                </c:pt>
                <c:pt idx="2205">
                  <c:v>38.6736</c:v>
                </c:pt>
                <c:pt idx="2206">
                  <c:v>38.68660000000001</c:v>
                </c:pt>
                <c:pt idx="2207">
                  <c:v>38.69960000000001</c:v>
                </c:pt>
                <c:pt idx="2208">
                  <c:v>38.7126</c:v>
                </c:pt>
                <c:pt idx="2209">
                  <c:v>38.7256</c:v>
                </c:pt>
                <c:pt idx="2210">
                  <c:v>38.73860000000001</c:v>
                </c:pt>
                <c:pt idx="2211">
                  <c:v>38.7516</c:v>
                </c:pt>
                <c:pt idx="2212">
                  <c:v>38.7646</c:v>
                </c:pt>
                <c:pt idx="2213">
                  <c:v>38.7776</c:v>
                </c:pt>
                <c:pt idx="2214">
                  <c:v>38.79060000000001</c:v>
                </c:pt>
                <c:pt idx="2215">
                  <c:v>38.8036</c:v>
                </c:pt>
                <c:pt idx="2216">
                  <c:v>38.8166</c:v>
                </c:pt>
                <c:pt idx="2217">
                  <c:v>38.82960000000001</c:v>
                </c:pt>
                <c:pt idx="2218">
                  <c:v>38.8426</c:v>
                </c:pt>
                <c:pt idx="2219">
                  <c:v>38.8556</c:v>
                </c:pt>
                <c:pt idx="2220">
                  <c:v>38.8686</c:v>
                </c:pt>
                <c:pt idx="2221">
                  <c:v>38.8816</c:v>
                </c:pt>
                <c:pt idx="2222">
                  <c:v>38.8946</c:v>
                </c:pt>
                <c:pt idx="2223">
                  <c:v>38.9076</c:v>
                </c:pt>
                <c:pt idx="2224">
                  <c:v>38.9206</c:v>
                </c:pt>
                <c:pt idx="2225">
                  <c:v>38.93360000000001</c:v>
                </c:pt>
                <c:pt idx="2226">
                  <c:v>38.9466</c:v>
                </c:pt>
                <c:pt idx="2227">
                  <c:v>38.9596</c:v>
                </c:pt>
                <c:pt idx="2228">
                  <c:v>38.9726</c:v>
                </c:pt>
                <c:pt idx="2229">
                  <c:v>38.98560000000001</c:v>
                </c:pt>
                <c:pt idx="2230">
                  <c:v>38.9986</c:v>
                </c:pt>
                <c:pt idx="2231">
                  <c:v>39.0116</c:v>
                </c:pt>
                <c:pt idx="2232">
                  <c:v>39.0246</c:v>
                </c:pt>
                <c:pt idx="2233">
                  <c:v>39.0376</c:v>
                </c:pt>
                <c:pt idx="2234">
                  <c:v>39.0506</c:v>
                </c:pt>
                <c:pt idx="2235">
                  <c:v>39.0636</c:v>
                </c:pt>
                <c:pt idx="2236">
                  <c:v>39.07660000000001</c:v>
                </c:pt>
                <c:pt idx="2237">
                  <c:v>39.0896</c:v>
                </c:pt>
                <c:pt idx="2238">
                  <c:v>39.1026</c:v>
                </c:pt>
                <c:pt idx="2239">
                  <c:v>39.1156</c:v>
                </c:pt>
                <c:pt idx="2240">
                  <c:v>39.12860000000001</c:v>
                </c:pt>
                <c:pt idx="2241">
                  <c:v>39.1416</c:v>
                </c:pt>
                <c:pt idx="2242">
                  <c:v>39.1546</c:v>
                </c:pt>
                <c:pt idx="2243">
                  <c:v>39.1676</c:v>
                </c:pt>
                <c:pt idx="2244">
                  <c:v>39.18060000000001</c:v>
                </c:pt>
                <c:pt idx="2245">
                  <c:v>39.19360000000001</c:v>
                </c:pt>
                <c:pt idx="2246">
                  <c:v>39.2066</c:v>
                </c:pt>
                <c:pt idx="2247">
                  <c:v>39.2196</c:v>
                </c:pt>
                <c:pt idx="2248">
                  <c:v>39.23260000000001</c:v>
                </c:pt>
                <c:pt idx="2249">
                  <c:v>39.2456</c:v>
                </c:pt>
                <c:pt idx="2250">
                  <c:v>39.2586</c:v>
                </c:pt>
                <c:pt idx="2251">
                  <c:v>39.27160000000001</c:v>
                </c:pt>
                <c:pt idx="2252">
                  <c:v>39.2846</c:v>
                </c:pt>
                <c:pt idx="2253">
                  <c:v>39.2976</c:v>
                </c:pt>
                <c:pt idx="2254">
                  <c:v>39.3106</c:v>
                </c:pt>
                <c:pt idx="2255">
                  <c:v>39.32360000000001</c:v>
                </c:pt>
                <c:pt idx="2256">
                  <c:v>39.3366</c:v>
                </c:pt>
                <c:pt idx="2257">
                  <c:v>39.3496</c:v>
                </c:pt>
                <c:pt idx="2258">
                  <c:v>39.3626</c:v>
                </c:pt>
                <c:pt idx="2259">
                  <c:v>39.37560000000001</c:v>
                </c:pt>
                <c:pt idx="2260">
                  <c:v>39.3886</c:v>
                </c:pt>
                <c:pt idx="2261">
                  <c:v>39.4016</c:v>
                </c:pt>
                <c:pt idx="2262">
                  <c:v>39.4146</c:v>
                </c:pt>
                <c:pt idx="2263">
                  <c:v>39.42760000000001</c:v>
                </c:pt>
                <c:pt idx="2264">
                  <c:v>39.4406</c:v>
                </c:pt>
                <c:pt idx="2265">
                  <c:v>39.4536</c:v>
                </c:pt>
                <c:pt idx="2266">
                  <c:v>39.4666</c:v>
                </c:pt>
                <c:pt idx="2267">
                  <c:v>39.4796</c:v>
                </c:pt>
                <c:pt idx="2268">
                  <c:v>39.4926</c:v>
                </c:pt>
                <c:pt idx="2269">
                  <c:v>39.5056</c:v>
                </c:pt>
                <c:pt idx="2270">
                  <c:v>39.51860000000001</c:v>
                </c:pt>
                <c:pt idx="2271">
                  <c:v>39.5316</c:v>
                </c:pt>
                <c:pt idx="2272">
                  <c:v>39.5446</c:v>
                </c:pt>
                <c:pt idx="2273">
                  <c:v>39.5576</c:v>
                </c:pt>
                <c:pt idx="2274">
                  <c:v>39.57060000000001</c:v>
                </c:pt>
                <c:pt idx="2275">
                  <c:v>39.5836</c:v>
                </c:pt>
                <c:pt idx="2276">
                  <c:v>39.5966</c:v>
                </c:pt>
                <c:pt idx="2277">
                  <c:v>39.6096</c:v>
                </c:pt>
                <c:pt idx="2278">
                  <c:v>39.62260000000001</c:v>
                </c:pt>
                <c:pt idx="2279">
                  <c:v>39.63560000000001</c:v>
                </c:pt>
                <c:pt idx="2280">
                  <c:v>39.6486</c:v>
                </c:pt>
                <c:pt idx="2281">
                  <c:v>39.6616</c:v>
                </c:pt>
                <c:pt idx="2282">
                  <c:v>39.67460000000001</c:v>
                </c:pt>
                <c:pt idx="2283">
                  <c:v>39.6876</c:v>
                </c:pt>
                <c:pt idx="2284">
                  <c:v>39.7006</c:v>
                </c:pt>
                <c:pt idx="2285">
                  <c:v>39.7136</c:v>
                </c:pt>
                <c:pt idx="2286">
                  <c:v>39.72660000000001</c:v>
                </c:pt>
                <c:pt idx="2287">
                  <c:v>39.7396</c:v>
                </c:pt>
                <c:pt idx="2288">
                  <c:v>39.7526</c:v>
                </c:pt>
                <c:pt idx="2289">
                  <c:v>39.76560000000001</c:v>
                </c:pt>
                <c:pt idx="2290">
                  <c:v>39.77860000000001</c:v>
                </c:pt>
                <c:pt idx="2291">
                  <c:v>39.7916</c:v>
                </c:pt>
                <c:pt idx="2292">
                  <c:v>39.8046</c:v>
                </c:pt>
                <c:pt idx="2293">
                  <c:v>39.8176</c:v>
                </c:pt>
                <c:pt idx="2294">
                  <c:v>39.8306</c:v>
                </c:pt>
                <c:pt idx="2295">
                  <c:v>39.8436</c:v>
                </c:pt>
                <c:pt idx="2296">
                  <c:v>39.8566</c:v>
                </c:pt>
                <c:pt idx="2297">
                  <c:v>39.86960000000001</c:v>
                </c:pt>
                <c:pt idx="2298">
                  <c:v>39.8826</c:v>
                </c:pt>
                <c:pt idx="2299">
                  <c:v>39.8956</c:v>
                </c:pt>
                <c:pt idx="2300">
                  <c:v>39.9086</c:v>
                </c:pt>
                <c:pt idx="2301">
                  <c:v>39.92160000000001</c:v>
                </c:pt>
                <c:pt idx="2302">
                  <c:v>39.9346</c:v>
                </c:pt>
                <c:pt idx="2303">
                  <c:v>39.9476</c:v>
                </c:pt>
                <c:pt idx="2304">
                  <c:v>39.96060000000001</c:v>
                </c:pt>
                <c:pt idx="2305">
                  <c:v>39.9736</c:v>
                </c:pt>
                <c:pt idx="2306">
                  <c:v>39.9866</c:v>
                </c:pt>
                <c:pt idx="2307">
                  <c:v>39.9996</c:v>
                </c:pt>
                <c:pt idx="2308">
                  <c:v>40.01260000000001</c:v>
                </c:pt>
                <c:pt idx="2309">
                  <c:v>40.02560000000001</c:v>
                </c:pt>
                <c:pt idx="2310">
                  <c:v>40.0386</c:v>
                </c:pt>
                <c:pt idx="2311">
                  <c:v>40.0516</c:v>
                </c:pt>
                <c:pt idx="2312">
                  <c:v>40.06460000000001</c:v>
                </c:pt>
                <c:pt idx="2313">
                  <c:v>40.0776</c:v>
                </c:pt>
                <c:pt idx="2314">
                  <c:v>40.0906</c:v>
                </c:pt>
                <c:pt idx="2315">
                  <c:v>40.1036</c:v>
                </c:pt>
                <c:pt idx="2316">
                  <c:v>40.11660000000001</c:v>
                </c:pt>
                <c:pt idx="2317">
                  <c:v>40.1296</c:v>
                </c:pt>
                <c:pt idx="2318">
                  <c:v>40.1426</c:v>
                </c:pt>
                <c:pt idx="2319">
                  <c:v>40.1556</c:v>
                </c:pt>
                <c:pt idx="2320">
                  <c:v>40.16860000000001</c:v>
                </c:pt>
                <c:pt idx="2321">
                  <c:v>40.1816</c:v>
                </c:pt>
                <c:pt idx="2322">
                  <c:v>40.1946</c:v>
                </c:pt>
                <c:pt idx="2323">
                  <c:v>40.20760000000001</c:v>
                </c:pt>
                <c:pt idx="2324">
                  <c:v>40.22060000000001</c:v>
                </c:pt>
                <c:pt idx="2325">
                  <c:v>40.2336</c:v>
                </c:pt>
                <c:pt idx="2326">
                  <c:v>40.2466</c:v>
                </c:pt>
                <c:pt idx="2327">
                  <c:v>40.25960000000001</c:v>
                </c:pt>
                <c:pt idx="2328">
                  <c:v>40.27260000000001</c:v>
                </c:pt>
                <c:pt idx="2329">
                  <c:v>40.2856</c:v>
                </c:pt>
                <c:pt idx="2330">
                  <c:v>40.2986</c:v>
                </c:pt>
                <c:pt idx="2331">
                  <c:v>40.3116</c:v>
                </c:pt>
                <c:pt idx="2332">
                  <c:v>40.3246</c:v>
                </c:pt>
                <c:pt idx="2333">
                  <c:v>40.3376</c:v>
                </c:pt>
                <c:pt idx="2334">
                  <c:v>40.3506</c:v>
                </c:pt>
                <c:pt idx="2335">
                  <c:v>40.36360000000001</c:v>
                </c:pt>
                <c:pt idx="2336">
                  <c:v>40.3766</c:v>
                </c:pt>
                <c:pt idx="2337">
                  <c:v>40.3896</c:v>
                </c:pt>
                <c:pt idx="2338">
                  <c:v>40.4026</c:v>
                </c:pt>
                <c:pt idx="2339">
                  <c:v>40.4156</c:v>
                </c:pt>
                <c:pt idx="2340">
                  <c:v>40.4286</c:v>
                </c:pt>
                <c:pt idx="2341">
                  <c:v>40.4416</c:v>
                </c:pt>
                <c:pt idx="2342">
                  <c:v>40.4546</c:v>
                </c:pt>
                <c:pt idx="2343">
                  <c:v>40.4676</c:v>
                </c:pt>
                <c:pt idx="2344">
                  <c:v>40.4806</c:v>
                </c:pt>
                <c:pt idx="2345">
                  <c:v>40.4936</c:v>
                </c:pt>
                <c:pt idx="2346">
                  <c:v>40.50660000000001</c:v>
                </c:pt>
                <c:pt idx="2347">
                  <c:v>40.5196</c:v>
                </c:pt>
                <c:pt idx="2348">
                  <c:v>40.5326</c:v>
                </c:pt>
                <c:pt idx="2349">
                  <c:v>40.5456</c:v>
                </c:pt>
                <c:pt idx="2350">
                  <c:v>40.55860000000001</c:v>
                </c:pt>
                <c:pt idx="2351">
                  <c:v>40.5716</c:v>
                </c:pt>
                <c:pt idx="2352">
                  <c:v>40.5846</c:v>
                </c:pt>
                <c:pt idx="2353">
                  <c:v>40.5976</c:v>
                </c:pt>
                <c:pt idx="2354">
                  <c:v>40.61060000000001</c:v>
                </c:pt>
                <c:pt idx="2355">
                  <c:v>40.6236</c:v>
                </c:pt>
                <c:pt idx="2356">
                  <c:v>40.6366</c:v>
                </c:pt>
                <c:pt idx="2357">
                  <c:v>40.6496</c:v>
                </c:pt>
                <c:pt idx="2358">
                  <c:v>40.66260000000001</c:v>
                </c:pt>
                <c:pt idx="2359">
                  <c:v>40.6756</c:v>
                </c:pt>
                <c:pt idx="2360">
                  <c:v>40.6886</c:v>
                </c:pt>
                <c:pt idx="2361">
                  <c:v>40.70160000000001</c:v>
                </c:pt>
                <c:pt idx="2362">
                  <c:v>40.7146</c:v>
                </c:pt>
                <c:pt idx="2363">
                  <c:v>40.7276</c:v>
                </c:pt>
                <c:pt idx="2364">
                  <c:v>40.7406</c:v>
                </c:pt>
                <c:pt idx="2365">
                  <c:v>40.75360000000001</c:v>
                </c:pt>
                <c:pt idx="2366">
                  <c:v>40.76660000000001</c:v>
                </c:pt>
                <c:pt idx="2367">
                  <c:v>40.7796</c:v>
                </c:pt>
                <c:pt idx="2368">
                  <c:v>40.7926</c:v>
                </c:pt>
                <c:pt idx="2369">
                  <c:v>40.80560000000001</c:v>
                </c:pt>
                <c:pt idx="2370">
                  <c:v>40.8186</c:v>
                </c:pt>
                <c:pt idx="2371">
                  <c:v>40.8316</c:v>
                </c:pt>
                <c:pt idx="2372">
                  <c:v>40.8446</c:v>
                </c:pt>
                <c:pt idx="2373">
                  <c:v>40.8576</c:v>
                </c:pt>
                <c:pt idx="2374">
                  <c:v>40.8706</c:v>
                </c:pt>
                <c:pt idx="2375">
                  <c:v>40.8836</c:v>
                </c:pt>
                <c:pt idx="2376">
                  <c:v>40.89660000000001</c:v>
                </c:pt>
                <c:pt idx="2377">
                  <c:v>40.9096</c:v>
                </c:pt>
                <c:pt idx="2378">
                  <c:v>40.9226</c:v>
                </c:pt>
                <c:pt idx="2379">
                  <c:v>40.9356</c:v>
                </c:pt>
                <c:pt idx="2380">
                  <c:v>40.94860000000001</c:v>
                </c:pt>
                <c:pt idx="2381">
                  <c:v>40.9616</c:v>
                </c:pt>
                <c:pt idx="2382">
                  <c:v>40.9746</c:v>
                </c:pt>
                <c:pt idx="2383">
                  <c:v>40.9876</c:v>
                </c:pt>
                <c:pt idx="2384">
                  <c:v>41.00060000000001</c:v>
                </c:pt>
                <c:pt idx="2385">
                  <c:v>41.0136</c:v>
                </c:pt>
                <c:pt idx="2386">
                  <c:v>41.0266</c:v>
                </c:pt>
                <c:pt idx="2387">
                  <c:v>41.0396</c:v>
                </c:pt>
                <c:pt idx="2388">
                  <c:v>41.05260000000001</c:v>
                </c:pt>
                <c:pt idx="2389">
                  <c:v>41.0656</c:v>
                </c:pt>
                <c:pt idx="2390">
                  <c:v>41.0786</c:v>
                </c:pt>
                <c:pt idx="2391">
                  <c:v>41.0916</c:v>
                </c:pt>
                <c:pt idx="2392">
                  <c:v>41.1046</c:v>
                </c:pt>
                <c:pt idx="2393">
                  <c:v>41.1176</c:v>
                </c:pt>
                <c:pt idx="2394">
                  <c:v>41.1306</c:v>
                </c:pt>
                <c:pt idx="2395">
                  <c:v>41.14360000000001</c:v>
                </c:pt>
                <c:pt idx="2396">
                  <c:v>41.1566</c:v>
                </c:pt>
                <c:pt idx="2397">
                  <c:v>41.1696</c:v>
                </c:pt>
                <c:pt idx="2398">
                  <c:v>41.1826</c:v>
                </c:pt>
                <c:pt idx="2399">
                  <c:v>41.19560000000001</c:v>
                </c:pt>
                <c:pt idx="2400">
                  <c:v>41.20860000000001</c:v>
                </c:pt>
                <c:pt idx="2401">
                  <c:v>41.2216</c:v>
                </c:pt>
                <c:pt idx="2402">
                  <c:v>41.2346</c:v>
                </c:pt>
                <c:pt idx="2403">
                  <c:v>41.24760000000001</c:v>
                </c:pt>
                <c:pt idx="2404">
                  <c:v>41.26060000000001</c:v>
                </c:pt>
                <c:pt idx="2405">
                  <c:v>41.2736</c:v>
                </c:pt>
                <c:pt idx="2406">
                  <c:v>41.2866</c:v>
                </c:pt>
                <c:pt idx="2407">
                  <c:v>41.29960000000001</c:v>
                </c:pt>
                <c:pt idx="2408">
                  <c:v>41.3126</c:v>
                </c:pt>
                <c:pt idx="2409">
                  <c:v>41.3256</c:v>
                </c:pt>
                <c:pt idx="2410">
                  <c:v>41.3386</c:v>
                </c:pt>
                <c:pt idx="2411">
                  <c:v>41.3516</c:v>
                </c:pt>
                <c:pt idx="2412">
                  <c:v>41.3646</c:v>
                </c:pt>
                <c:pt idx="2413">
                  <c:v>41.3776</c:v>
                </c:pt>
                <c:pt idx="2414">
                  <c:v>41.39060000000001</c:v>
                </c:pt>
                <c:pt idx="2415">
                  <c:v>41.4036</c:v>
                </c:pt>
                <c:pt idx="2416">
                  <c:v>41.4166</c:v>
                </c:pt>
                <c:pt idx="2417">
                  <c:v>41.4296</c:v>
                </c:pt>
                <c:pt idx="2418">
                  <c:v>41.44260000000001</c:v>
                </c:pt>
                <c:pt idx="2419">
                  <c:v>41.4556</c:v>
                </c:pt>
                <c:pt idx="2420">
                  <c:v>41.4686</c:v>
                </c:pt>
                <c:pt idx="2421">
                  <c:v>41.4816</c:v>
                </c:pt>
                <c:pt idx="2422">
                  <c:v>41.49460000000001</c:v>
                </c:pt>
                <c:pt idx="2423">
                  <c:v>41.5076</c:v>
                </c:pt>
                <c:pt idx="2424">
                  <c:v>41.5206</c:v>
                </c:pt>
                <c:pt idx="2425">
                  <c:v>41.5336</c:v>
                </c:pt>
                <c:pt idx="2426">
                  <c:v>41.54660000000001</c:v>
                </c:pt>
                <c:pt idx="2427">
                  <c:v>41.5596</c:v>
                </c:pt>
                <c:pt idx="2428">
                  <c:v>41.5726</c:v>
                </c:pt>
                <c:pt idx="2429">
                  <c:v>41.58560000000001</c:v>
                </c:pt>
                <c:pt idx="2430">
                  <c:v>41.59860000000001</c:v>
                </c:pt>
                <c:pt idx="2431">
                  <c:v>41.6116</c:v>
                </c:pt>
                <c:pt idx="2432">
                  <c:v>41.6246</c:v>
                </c:pt>
                <c:pt idx="2433">
                  <c:v>41.63760000000001</c:v>
                </c:pt>
                <c:pt idx="2434">
                  <c:v>41.6506</c:v>
                </c:pt>
                <c:pt idx="2435">
                  <c:v>41.6636</c:v>
                </c:pt>
                <c:pt idx="2436">
                  <c:v>41.6766</c:v>
                </c:pt>
                <c:pt idx="2437">
                  <c:v>41.68960000000001</c:v>
                </c:pt>
                <c:pt idx="2438">
                  <c:v>41.70260000000001</c:v>
                </c:pt>
                <c:pt idx="2439">
                  <c:v>41.7156</c:v>
                </c:pt>
                <c:pt idx="2440">
                  <c:v>41.7286</c:v>
                </c:pt>
                <c:pt idx="2441">
                  <c:v>41.74160000000001</c:v>
                </c:pt>
                <c:pt idx="2442">
                  <c:v>41.7546</c:v>
                </c:pt>
                <c:pt idx="2443">
                  <c:v>41.7676</c:v>
                </c:pt>
                <c:pt idx="2444">
                  <c:v>41.7806</c:v>
                </c:pt>
                <c:pt idx="2445">
                  <c:v>41.79360000000001</c:v>
                </c:pt>
                <c:pt idx="2446">
                  <c:v>41.8066</c:v>
                </c:pt>
                <c:pt idx="2447">
                  <c:v>41.8196</c:v>
                </c:pt>
                <c:pt idx="2448">
                  <c:v>41.83260000000001</c:v>
                </c:pt>
                <c:pt idx="2449">
                  <c:v>41.8456</c:v>
                </c:pt>
                <c:pt idx="2450">
                  <c:v>41.8586</c:v>
                </c:pt>
                <c:pt idx="2451">
                  <c:v>41.8716</c:v>
                </c:pt>
                <c:pt idx="2452">
                  <c:v>41.8846</c:v>
                </c:pt>
                <c:pt idx="2453">
                  <c:v>41.8976</c:v>
                </c:pt>
                <c:pt idx="2454">
                  <c:v>41.9106</c:v>
                </c:pt>
                <c:pt idx="2455">
                  <c:v>41.9236</c:v>
                </c:pt>
                <c:pt idx="2456">
                  <c:v>41.93660000000001</c:v>
                </c:pt>
                <c:pt idx="2457">
                  <c:v>41.9496</c:v>
                </c:pt>
                <c:pt idx="2458">
                  <c:v>41.9626</c:v>
                </c:pt>
                <c:pt idx="2459">
                  <c:v>41.9756</c:v>
                </c:pt>
                <c:pt idx="2460">
                  <c:v>41.98860000000001</c:v>
                </c:pt>
                <c:pt idx="2461">
                  <c:v>42.0016</c:v>
                </c:pt>
                <c:pt idx="2462">
                  <c:v>42.0146</c:v>
                </c:pt>
                <c:pt idx="2463">
                  <c:v>42.0276</c:v>
                </c:pt>
                <c:pt idx="2464">
                  <c:v>42.0406</c:v>
                </c:pt>
                <c:pt idx="2465">
                  <c:v>42.0536</c:v>
                </c:pt>
                <c:pt idx="2466">
                  <c:v>42.0666</c:v>
                </c:pt>
                <c:pt idx="2467">
                  <c:v>42.07960000000001</c:v>
                </c:pt>
                <c:pt idx="2468">
                  <c:v>42.09260000000001</c:v>
                </c:pt>
                <c:pt idx="2469">
                  <c:v>42.1056</c:v>
                </c:pt>
                <c:pt idx="2470">
                  <c:v>42.1186</c:v>
                </c:pt>
                <c:pt idx="2471">
                  <c:v>42.13160000000001</c:v>
                </c:pt>
                <c:pt idx="2472">
                  <c:v>42.1446</c:v>
                </c:pt>
                <c:pt idx="2473">
                  <c:v>42.1576</c:v>
                </c:pt>
                <c:pt idx="2474">
                  <c:v>42.1706</c:v>
                </c:pt>
                <c:pt idx="2475">
                  <c:v>42.18360000000001</c:v>
                </c:pt>
                <c:pt idx="2476">
                  <c:v>42.19660000000001</c:v>
                </c:pt>
                <c:pt idx="2477">
                  <c:v>42.2096</c:v>
                </c:pt>
                <c:pt idx="2478">
                  <c:v>42.2226</c:v>
                </c:pt>
                <c:pt idx="2479">
                  <c:v>42.23560000000001</c:v>
                </c:pt>
                <c:pt idx="2480">
                  <c:v>42.2486</c:v>
                </c:pt>
                <c:pt idx="2481">
                  <c:v>42.2616</c:v>
                </c:pt>
                <c:pt idx="2482">
                  <c:v>42.2746</c:v>
                </c:pt>
                <c:pt idx="2483">
                  <c:v>42.2876</c:v>
                </c:pt>
                <c:pt idx="2484">
                  <c:v>42.3006</c:v>
                </c:pt>
                <c:pt idx="2485">
                  <c:v>42.3136</c:v>
                </c:pt>
                <c:pt idx="2486">
                  <c:v>42.32660000000001</c:v>
                </c:pt>
                <c:pt idx="2487">
                  <c:v>42.3396</c:v>
                </c:pt>
                <c:pt idx="2488">
                  <c:v>42.3526</c:v>
                </c:pt>
                <c:pt idx="2489">
                  <c:v>42.3656</c:v>
                </c:pt>
                <c:pt idx="2490">
                  <c:v>42.37860000000001</c:v>
                </c:pt>
                <c:pt idx="2491">
                  <c:v>42.3916</c:v>
                </c:pt>
                <c:pt idx="2492">
                  <c:v>42.4046</c:v>
                </c:pt>
                <c:pt idx="2493">
                  <c:v>42.4176</c:v>
                </c:pt>
                <c:pt idx="2494">
                  <c:v>42.43060000000001</c:v>
                </c:pt>
                <c:pt idx="2495">
                  <c:v>42.4436</c:v>
                </c:pt>
                <c:pt idx="2496">
                  <c:v>42.4566</c:v>
                </c:pt>
                <c:pt idx="2497">
                  <c:v>42.4696</c:v>
                </c:pt>
                <c:pt idx="2498">
                  <c:v>42.4826</c:v>
                </c:pt>
                <c:pt idx="2499">
                  <c:v>42.4956</c:v>
                </c:pt>
                <c:pt idx="2500">
                  <c:v>42.5086</c:v>
                </c:pt>
                <c:pt idx="2501">
                  <c:v>42.52160000000001</c:v>
                </c:pt>
                <c:pt idx="2502">
                  <c:v>42.5346</c:v>
                </c:pt>
                <c:pt idx="2503">
                  <c:v>42.5476</c:v>
                </c:pt>
                <c:pt idx="2504">
                  <c:v>42.5606</c:v>
                </c:pt>
                <c:pt idx="2505">
                  <c:v>42.57360000000001</c:v>
                </c:pt>
                <c:pt idx="2506">
                  <c:v>42.5866</c:v>
                </c:pt>
                <c:pt idx="2507">
                  <c:v>42.5996</c:v>
                </c:pt>
                <c:pt idx="2508">
                  <c:v>42.6126</c:v>
                </c:pt>
                <c:pt idx="2509">
                  <c:v>42.62560000000001</c:v>
                </c:pt>
                <c:pt idx="2510">
                  <c:v>42.63860000000001</c:v>
                </c:pt>
                <c:pt idx="2511">
                  <c:v>42.6516</c:v>
                </c:pt>
                <c:pt idx="2512">
                  <c:v>42.6646</c:v>
                </c:pt>
                <c:pt idx="2513">
                  <c:v>42.67760000000001</c:v>
                </c:pt>
                <c:pt idx="2514">
                  <c:v>42.6906</c:v>
                </c:pt>
                <c:pt idx="2515">
                  <c:v>42.7036</c:v>
                </c:pt>
                <c:pt idx="2516">
                  <c:v>42.7166</c:v>
                </c:pt>
                <c:pt idx="2517">
                  <c:v>42.72960000000001</c:v>
                </c:pt>
                <c:pt idx="2518">
                  <c:v>42.7426</c:v>
                </c:pt>
                <c:pt idx="2519">
                  <c:v>42.7556</c:v>
                </c:pt>
                <c:pt idx="2520">
                  <c:v>42.76860000000001</c:v>
                </c:pt>
                <c:pt idx="2521">
                  <c:v>42.7816</c:v>
                </c:pt>
                <c:pt idx="2522">
                  <c:v>42.7946</c:v>
                </c:pt>
                <c:pt idx="2523">
                  <c:v>42.8076</c:v>
                </c:pt>
                <c:pt idx="2524">
                  <c:v>42.82060000000001</c:v>
                </c:pt>
                <c:pt idx="2525">
                  <c:v>42.8336</c:v>
                </c:pt>
                <c:pt idx="2526">
                  <c:v>42.8466</c:v>
                </c:pt>
                <c:pt idx="2527">
                  <c:v>42.8596</c:v>
                </c:pt>
                <c:pt idx="2528">
                  <c:v>42.87260000000001</c:v>
                </c:pt>
                <c:pt idx="2529">
                  <c:v>42.8856</c:v>
                </c:pt>
                <c:pt idx="2530">
                  <c:v>42.8986</c:v>
                </c:pt>
                <c:pt idx="2531">
                  <c:v>42.9116</c:v>
                </c:pt>
                <c:pt idx="2532">
                  <c:v>42.92460000000001</c:v>
                </c:pt>
                <c:pt idx="2533">
                  <c:v>42.9376</c:v>
                </c:pt>
                <c:pt idx="2534">
                  <c:v>42.9506</c:v>
                </c:pt>
                <c:pt idx="2535">
                  <c:v>42.9636</c:v>
                </c:pt>
                <c:pt idx="2536">
                  <c:v>42.9766</c:v>
                </c:pt>
                <c:pt idx="2537">
                  <c:v>42.9896</c:v>
                </c:pt>
                <c:pt idx="2538">
                  <c:v>43.0026</c:v>
                </c:pt>
                <c:pt idx="2539">
                  <c:v>43.01560000000001</c:v>
                </c:pt>
                <c:pt idx="2540">
                  <c:v>43.02860000000001</c:v>
                </c:pt>
                <c:pt idx="2541">
                  <c:v>43.0416</c:v>
                </c:pt>
                <c:pt idx="2542">
                  <c:v>43.0546</c:v>
                </c:pt>
                <c:pt idx="2543">
                  <c:v>43.06760000000001</c:v>
                </c:pt>
                <c:pt idx="2544">
                  <c:v>43.0806</c:v>
                </c:pt>
                <c:pt idx="2545">
                  <c:v>43.0936</c:v>
                </c:pt>
                <c:pt idx="2546">
                  <c:v>43.1066</c:v>
                </c:pt>
                <c:pt idx="2547">
                  <c:v>43.11960000000001</c:v>
                </c:pt>
                <c:pt idx="2548">
                  <c:v>43.13260000000001</c:v>
                </c:pt>
                <c:pt idx="2549">
                  <c:v>43.1456</c:v>
                </c:pt>
                <c:pt idx="2550">
                  <c:v>43.1586</c:v>
                </c:pt>
                <c:pt idx="2551">
                  <c:v>43.17160000000001</c:v>
                </c:pt>
                <c:pt idx="2552">
                  <c:v>43.1846</c:v>
                </c:pt>
                <c:pt idx="2553">
                  <c:v>43.1976</c:v>
                </c:pt>
                <c:pt idx="2554">
                  <c:v>43.21060000000001</c:v>
                </c:pt>
                <c:pt idx="2555">
                  <c:v>43.22360000000001</c:v>
                </c:pt>
                <c:pt idx="2556">
                  <c:v>43.2366</c:v>
                </c:pt>
                <c:pt idx="2557">
                  <c:v>43.2496</c:v>
                </c:pt>
                <c:pt idx="2558">
                  <c:v>43.26260000000001</c:v>
                </c:pt>
                <c:pt idx="2559">
                  <c:v>43.27560000000001</c:v>
                </c:pt>
                <c:pt idx="2560">
                  <c:v>43.2886</c:v>
                </c:pt>
                <c:pt idx="2561">
                  <c:v>43.3016</c:v>
                </c:pt>
                <c:pt idx="2562">
                  <c:v>43.3146</c:v>
                </c:pt>
                <c:pt idx="2563">
                  <c:v>43.3276</c:v>
                </c:pt>
                <c:pt idx="2564">
                  <c:v>43.3406</c:v>
                </c:pt>
                <c:pt idx="2565">
                  <c:v>43.3536</c:v>
                </c:pt>
                <c:pt idx="2566">
                  <c:v>43.36660000000001</c:v>
                </c:pt>
                <c:pt idx="2567">
                  <c:v>43.3796</c:v>
                </c:pt>
                <c:pt idx="2568">
                  <c:v>43.3926</c:v>
                </c:pt>
                <c:pt idx="2569">
                  <c:v>43.4056</c:v>
                </c:pt>
                <c:pt idx="2570">
                  <c:v>43.4186</c:v>
                </c:pt>
                <c:pt idx="2571">
                  <c:v>43.4316</c:v>
                </c:pt>
                <c:pt idx="2572">
                  <c:v>43.4446</c:v>
                </c:pt>
                <c:pt idx="2573">
                  <c:v>43.4576</c:v>
                </c:pt>
                <c:pt idx="2574">
                  <c:v>43.4706</c:v>
                </c:pt>
                <c:pt idx="2575">
                  <c:v>43.4836</c:v>
                </c:pt>
                <c:pt idx="2576">
                  <c:v>43.4966</c:v>
                </c:pt>
                <c:pt idx="2577">
                  <c:v>43.50960000000001</c:v>
                </c:pt>
                <c:pt idx="2578">
                  <c:v>43.52260000000001</c:v>
                </c:pt>
                <c:pt idx="2579">
                  <c:v>43.5356</c:v>
                </c:pt>
                <c:pt idx="2580">
                  <c:v>43.5486</c:v>
                </c:pt>
                <c:pt idx="2581">
                  <c:v>43.56160000000001</c:v>
                </c:pt>
                <c:pt idx="2582">
                  <c:v>43.5746</c:v>
                </c:pt>
                <c:pt idx="2583">
                  <c:v>43.5876</c:v>
                </c:pt>
                <c:pt idx="2584">
                  <c:v>43.6006</c:v>
                </c:pt>
                <c:pt idx="2585">
                  <c:v>43.61360000000001</c:v>
                </c:pt>
                <c:pt idx="2586">
                  <c:v>43.6266</c:v>
                </c:pt>
                <c:pt idx="2587">
                  <c:v>43.6396</c:v>
                </c:pt>
                <c:pt idx="2588">
                  <c:v>43.6526</c:v>
                </c:pt>
                <c:pt idx="2589">
                  <c:v>43.66560000000001</c:v>
                </c:pt>
                <c:pt idx="2590">
                  <c:v>43.6786</c:v>
                </c:pt>
                <c:pt idx="2591">
                  <c:v>43.6916</c:v>
                </c:pt>
                <c:pt idx="2592">
                  <c:v>43.70460000000001</c:v>
                </c:pt>
                <c:pt idx="2593">
                  <c:v>43.7176</c:v>
                </c:pt>
                <c:pt idx="2594">
                  <c:v>43.7306</c:v>
                </c:pt>
                <c:pt idx="2595">
                  <c:v>43.7436</c:v>
                </c:pt>
                <c:pt idx="2596">
                  <c:v>43.75660000000001</c:v>
                </c:pt>
                <c:pt idx="2597">
                  <c:v>43.76960000000001</c:v>
                </c:pt>
                <c:pt idx="2598">
                  <c:v>43.7826</c:v>
                </c:pt>
                <c:pt idx="2599">
                  <c:v>43.7956</c:v>
                </c:pt>
                <c:pt idx="2600">
                  <c:v>43.80860000000001</c:v>
                </c:pt>
                <c:pt idx="2601">
                  <c:v>43.8216</c:v>
                </c:pt>
                <c:pt idx="2602">
                  <c:v>43.8346</c:v>
                </c:pt>
                <c:pt idx="2603">
                  <c:v>43.8476</c:v>
                </c:pt>
                <c:pt idx="2604">
                  <c:v>43.86060000000001</c:v>
                </c:pt>
                <c:pt idx="2605">
                  <c:v>43.8736</c:v>
                </c:pt>
                <c:pt idx="2606">
                  <c:v>43.8866</c:v>
                </c:pt>
                <c:pt idx="2607">
                  <c:v>43.8996</c:v>
                </c:pt>
                <c:pt idx="2608">
                  <c:v>43.9126</c:v>
                </c:pt>
                <c:pt idx="2609">
                  <c:v>43.9256</c:v>
                </c:pt>
                <c:pt idx="2610">
                  <c:v>43.9386</c:v>
                </c:pt>
                <c:pt idx="2611">
                  <c:v>43.9516</c:v>
                </c:pt>
                <c:pt idx="2612">
                  <c:v>43.9646</c:v>
                </c:pt>
                <c:pt idx="2613">
                  <c:v>43.9776</c:v>
                </c:pt>
                <c:pt idx="2614">
                  <c:v>43.9906</c:v>
                </c:pt>
                <c:pt idx="2615">
                  <c:v>44.00360000000001</c:v>
                </c:pt>
                <c:pt idx="2616">
                  <c:v>44.0166</c:v>
                </c:pt>
                <c:pt idx="2617">
                  <c:v>44.0296</c:v>
                </c:pt>
                <c:pt idx="2618">
                  <c:v>44.0426</c:v>
                </c:pt>
                <c:pt idx="2619">
                  <c:v>44.05560000000001</c:v>
                </c:pt>
                <c:pt idx="2620">
                  <c:v>44.06860000000001</c:v>
                </c:pt>
                <c:pt idx="2621">
                  <c:v>44.0816</c:v>
                </c:pt>
                <c:pt idx="2622">
                  <c:v>44.0946</c:v>
                </c:pt>
                <c:pt idx="2623">
                  <c:v>44.10760000000001</c:v>
                </c:pt>
                <c:pt idx="2624">
                  <c:v>44.1206</c:v>
                </c:pt>
                <c:pt idx="2625">
                  <c:v>44.1336</c:v>
                </c:pt>
                <c:pt idx="2626">
                  <c:v>44.14660000000001</c:v>
                </c:pt>
                <c:pt idx="2627">
                  <c:v>44.1596</c:v>
                </c:pt>
                <c:pt idx="2628">
                  <c:v>44.1726</c:v>
                </c:pt>
                <c:pt idx="2629">
                  <c:v>44.1856</c:v>
                </c:pt>
                <c:pt idx="2630">
                  <c:v>44.19860000000001</c:v>
                </c:pt>
                <c:pt idx="2631">
                  <c:v>44.2116</c:v>
                </c:pt>
                <c:pt idx="2632">
                  <c:v>44.2246</c:v>
                </c:pt>
                <c:pt idx="2633">
                  <c:v>44.2376</c:v>
                </c:pt>
                <c:pt idx="2634">
                  <c:v>44.25060000000001</c:v>
                </c:pt>
                <c:pt idx="2635">
                  <c:v>44.26360000000001</c:v>
                </c:pt>
                <c:pt idx="2636">
                  <c:v>44.2766</c:v>
                </c:pt>
                <c:pt idx="2637">
                  <c:v>44.2896</c:v>
                </c:pt>
                <c:pt idx="2638">
                  <c:v>44.30260000000001</c:v>
                </c:pt>
                <c:pt idx="2639">
                  <c:v>44.3156</c:v>
                </c:pt>
                <c:pt idx="2640">
                  <c:v>44.3286</c:v>
                </c:pt>
                <c:pt idx="2641">
                  <c:v>44.3416</c:v>
                </c:pt>
                <c:pt idx="2642">
                  <c:v>44.3546</c:v>
                </c:pt>
                <c:pt idx="2643">
                  <c:v>44.3676</c:v>
                </c:pt>
                <c:pt idx="2644">
                  <c:v>44.3806</c:v>
                </c:pt>
                <c:pt idx="2645">
                  <c:v>44.39360000000001</c:v>
                </c:pt>
                <c:pt idx="2646">
                  <c:v>44.4066</c:v>
                </c:pt>
                <c:pt idx="2647">
                  <c:v>44.4196</c:v>
                </c:pt>
                <c:pt idx="2648">
                  <c:v>44.4326</c:v>
                </c:pt>
                <c:pt idx="2649">
                  <c:v>44.44560000000001</c:v>
                </c:pt>
                <c:pt idx="2650">
                  <c:v>44.4586</c:v>
                </c:pt>
                <c:pt idx="2651">
                  <c:v>44.4716</c:v>
                </c:pt>
                <c:pt idx="2652">
                  <c:v>44.4846</c:v>
                </c:pt>
                <c:pt idx="2653">
                  <c:v>44.49760000000001</c:v>
                </c:pt>
                <c:pt idx="2654">
                  <c:v>44.5106</c:v>
                </c:pt>
                <c:pt idx="2655">
                  <c:v>44.5236</c:v>
                </c:pt>
                <c:pt idx="2656">
                  <c:v>44.5366</c:v>
                </c:pt>
                <c:pt idx="2657">
                  <c:v>44.54960000000001</c:v>
                </c:pt>
                <c:pt idx="2658">
                  <c:v>44.5626</c:v>
                </c:pt>
                <c:pt idx="2659">
                  <c:v>44.5756</c:v>
                </c:pt>
                <c:pt idx="2660">
                  <c:v>44.5886</c:v>
                </c:pt>
                <c:pt idx="2661">
                  <c:v>44.6016</c:v>
                </c:pt>
                <c:pt idx="2662">
                  <c:v>44.6146</c:v>
                </c:pt>
                <c:pt idx="2663">
                  <c:v>44.6276</c:v>
                </c:pt>
                <c:pt idx="2664">
                  <c:v>44.64060000000001</c:v>
                </c:pt>
                <c:pt idx="2665">
                  <c:v>44.6536</c:v>
                </c:pt>
                <c:pt idx="2666">
                  <c:v>44.6666</c:v>
                </c:pt>
                <c:pt idx="2667">
                  <c:v>44.6796</c:v>
                </c:pt>
                <c:pt idx="2668">
                  <c:v>44.69260000000001</c:v>
                </c:pt>
                <c:pt idx="2669">
                  <c:v>44.70560000000001</c:v>
                </c:pt>
                <c:pt idx="2670">
                  <c:v>44.7186</c:v>
                </c:pt>
                <c:pt idx="2671">
                  <c:v>44.7316</c:v>
                </c:pt>
                <c:pt idx="2672">
                  <c:v>44.74460000000001</c:v>
                </c:pt>
                <c:pt idx="2673">
                  <c:v>44.7576</c:v>
                </c:pt>
                <c:pt idx="2674">
                  <c:v>44.7706</c:v>
                </c:pt>
                <c:pt idx="2675">
                  <c:v>44.7836</c:v>
                </c:pt>
                <c:pt idx="2676">
                  <c:v>44.79660000000001</c:v>
                </c:pt>
                <c:pt idx="2677">
                  <c:v>44.8096</c:v>
                </c:pt>
                <c:pt idx="2678">
                  <c:v>44.8226</c:v>
                </c:pt>
                <c:pt idx="2679">
                  <c:v>44.83560000000001</c:v>
                </c:pt>
                <c:pt idx="2680">
                  <c:v>44.8486</c:v>
                </c:pt>
                <c:pt idx="2681">
                  <c:v>44.8616</c:v>
                </c:pt>
                <c:pt idx="2682">
                  <c:v>44.8746</c:v>
                </c:pt>
                <c:pt idx="2683">
                  <c:v>44.8876</c:v>
                </c:pt>
                <c:pt idx="2684">
                  <c:v>44.9006</c:v>
                </c:pt>
                <c:pt idx="2685">
                  <c:v>44.9136</c:v>
                </c:pt>
                <c:pt idx="2686">
                  <c:v>44.9266</c:v>
                </c:pt>
                <c:pt idx="2687">
                  <c:v>44.93960000000001</c:v>
                </c:pt>
                <c:pt idx="2688">
                  <c:v>44.9526</c:v>
                </c:pt>
                <c:pt idx="2689">
                  <c:v>44.9656</c:v>
                </c:pt>
                <c:pt idx="2690">
                  <c:v>44.9786</c:v>
                </c:pt>
                <c:pt idx="2691">
                  <c:v>44.99160000000001</c:v>
                </c:pt>
                <c:pt idx="2692">
                  <c:v>45.0046</c:v>
                </c:pt>
                <c:pt idx="2693">
                  <c:v>45.0176</c:v>
                </c:pt>
                <c:pt idx="2694">
                  <c:v>45.0306</c:v>
                </c:pt>
                <c:pt idx="2695">
                  <c:v>45.0436</c:v>
                </c:pt>
                <c:pt idx="2696">
                  <c:v>45.0566</c:v>
                </c:pt>
                <c:pt idx="2697">
                  <c:v>45.0696</c:v>
                </c:pt>
                <c:pt idx="2698">
                  <c:v>45.08260000000001</c:v>
                </c:pt>
                <c:pt idx="2699">
                  <c:v>45.09560000000001</c:v>
                </c:pt>
                <c:pt idx="2700">
                  <c:v>45.1086</c:v>
                </c:pt>
                <c:pt idx="2701">
                  <c:v>45.1216</c:v>
                </c:pt>
                <c:pt idx="2702">
                  <c:v>45.13460000000001</c:v>
                </c:pt>
                <c:pt idx="2703">
                  <c:v>45.1476</c:v>
                </c:pt>
                <c:pt idx="2704">
                  <c:v>45.1606</c:v>
                </c:pt>
                <c:pt idx="2705">
                  <c:v>45.1736</c:v>
                </c:pt>
                <c:pt idx="2706">
                  <c:v>45.18660000000001</c:v>
                </c:pt>
                <c:pt idx="2707">
                  <c:v>45.19960000000001</c:v>
                </c:pt>
                <c:pt idx="2708">
                  <c:v>45.2126</c:v>
                </c:pt>
                <c:pt idx="2709">
                  <c:v>45.2256</c:v>
                </c:pt>
                <c:pt idx="2710">
                  <c:v>45.23860000000001</c:v>
                </c:pt>
                <c:pt idx="2711">
                  <c:v>45.2516</c:v>
                </c:pt>
                <c:pt idx="2712">
                  <c:v>45.2646</c:v>
                </c:pt>
                <c:pt idx="2713">
                  <c:v>45.2776</c:v>
                </c:pt>
                <c:pt idx="2714">
                  <c:v>45.29060000000001</c:v>
                </c:pt>
                <c:pt idx="2715">
                  <c:v>45.3036</c:v>
                </c:pt>
                <c:pt idx="2716">
                  <c:v>45.3166</c:v>
                </c:pt>
                <c:pt idx="2717">
                  <c:v>45.32960000000001</c:v>
                </c:pt>
                <c:pt idx="2718">
                  <c:v>45.3426</c:v>
                </c:pt>
                <c:pt idx="2719">
                  <c:v>45.3556</c:v>
                </c:pt>
                <c:pt idx="2720">
                  <c:v>45.3686</c:v>
                </c:pt>
                <c:pt idx="2721">
                  <c:v>45.3816</c:v>
                </c:pt>
                <c:pt idx="2722">
                  <c:v>45.3946</c:v>
                </c:pt>
                <c:pt idx="2723">
                  <c:v>45.4076</c:v>
                </c:pt>
                <c:pt idx="2724">
                  <c:v>45.4206</c:v>
                </c:pt>
                <c:pt idx="2725">
                  <c:v>45.43360000000001</c:v>
                </c:pt>
                <c:pt idx="2726">
                  <c:v>45.4466</c:v>
                </c:pt>
                <c:pt idx="2727">
                  <c:v>45.4596</c:v>
                </c:pt>
                <c:pt idx="2728">
                  <c:v>45.4726</c:v>
                </c:pt>
                <c:pt idx="2729">
                  <c:v>45.48560000000001</c:v>
                </c:pt>
                <c:pt idx="2730">
                  <c:v>45.4986</c:v>
                </c:pt>
                <c:pt idx="2731">
                  <c:v>45.5116</c:v>
                </c:pt>
                <c:pt idx="2732">
                  <c:v>45.5246</c:v>
                </c:pt>
                <c:pt idx="2733">
                  <c:v>45.5376</c:v>
                </c:pt>
                <c:pt idx="2734">
                  <c:v>45.5506</c:v>
                </c:pt>
                <c:pt idx="2735">
                  <c:v>45.5636</c:v>
                </c:pt>
                <c:pt idx="2736">
                  <c:v>45.57660000000001</c:v>
                </c:pt>
                <c:pt idx="2737">
                  <c:v>45.5896</c:v>
                </c:pt>
                <c:pt idx="2738">
                  <c:v>45.6026</c:v>
                </c:pt>
                <c:pt idx="2739">
                  <c:v>45.6156</c:v>
                </c:pt>
                <c:pt idx="2740">
                  <c:v>45.62860000000001</c:v>
                </c:pt>
                <c:pt idx="2741">
                  <c:v>45.6416</c:v>
                </c:pt>
                <c:pt idx="2742">
                  <c:v>45.6546</c:v>
                </c:pt>
                <c:pt idx="2743">
                  <c:v>45.6676</c:v>
                </c:pt>
                <c:pt idx="2744">
                  <c:v>45.68060000000001</c:v>
                </c:pt>
                <c:pt idx="2745">
                  <c:v>45.69360000000001</c:v>
                </c:pt>
                <c:pt idx="2746">
                  <c:v>45.7066</c:v>
                </c:pt>
                <c:pt idx="2747">
                  <c:v>45.7196</c:v>
                </c:pt>
                <c:pt idx="2748">
                  <c:v>45.73260000000001</c:v>
                </c:pt>
                <c:pt idx="2749">
                  <c:v>45.7456</c:v>
                </c:pt>
                <c:pt idx="2750">
                  <c:v>45.7586</c:v>
                </c:pt>
                <c:pt idx="2751">
                  <c:v>45.77160000000001</c:v>
                </c:pt>
                <c:pt idx="2752">
                  <c:v>45.7846</c:v>
                </c:pt>
                <c:pt idx="2753">
                  <c:v>45.7976</c:v>
                </c:pt>
                <c:pt idx="2754">
                  <c:v>45.8106</c:v>
                </c:pt>
                <c:pt idx="2755">
                  <c:v>45.82360000000001</c:v>
                </c:pt>
                <c:pt idx="2756">
                  <c:v>45.8366</c:v>
                </c:pt>
                <c:pt idx="2757">
                  <c:v>45.8496</c:v>
                </c:pt>
                <c:pt idx="2758">
                  <c:v>45.8626</c:v>
                </c:pt>
                <c:pt idx="2759">
                  <c:v>45.87560000000001</c:v>
                </c:pt>
                <c:pt idx="2760">
                  <c:v>45.8886</c:v>
                </c:pt>
                <c:pt idx="2761">
                  <c:v>45.9016</c:v>
                </c:pt>
                <c:pt idx="2762">
                  <c:v>45.9146</c:v>
                </c:pt>
                <c:pt idx="2763">
                  <c:v>45.92760000000001</c:v>
                </c:pt>
                <c:pt idx="2764">
                  <c:v>45.9406</c:v>
                </c:pt>
                <c:pt idx="2765">
                  <c:v>45.9536</c:v>
                </c:pt>
                <c:pt idx="2766">
                  <c:v>45.9666</c:v>
                </c:pt>
                <c:pt idx="2767">
                  <c:v>45.9796</c:v>
                </c:pt>
                <c:pt idx="2768">
                  <c:v>45.9926</c:v>
                </c:pt>
                <c:pt idx="2769">
                  <c:v>46.0056</c:v>
                </c:pt>
                <c:pt idx="2770">
                  <c:v>46.01860000000001</c:v>
                </c:pt>
                <c:pt idx="2771">
                  <c:v>46.0316</c:v>
                </c:pt>
                <c:pt idx="2772">
                  <c:v>46.0446</c:v>
                </c:pt>
                <c:pt idx="2773">
                  <c:v>46.0576</c:v>
                </c:pt>
                <c:pt idx="2774">
                  <c:v>46.07060000000001</c:v>
                </c:pt>
                <c:pt idx="2775">
                  <c:v>46.0836</c:v>
                </c:pt>
                <c:pt idx="2776">
                  <c:v>46.0966</c:v>
                </c:pt>
                <c:pt idx="2777">
                  <c:v>46.1096</c:v>
                </c:pt>
                <c:pt idx="2778">
                  <c:v>46.12260000000001</c:v>
                </c:pt>
                <c:pt idx="2779">
                  <c:v>46.13560000000001</c:v>
                </c:pt>
                <c:pt idx="2780">
                  <c:v>46.1486</c:v>
                </c:pt>
                <c:pt idx="2781">
                  <c:v>46.1616</c:v>
                </c:pt>
                <c:pt idx="2782">
                  <c:v>46.17460000000001</c:v>
                </c:pt>
                <c:pt idx="2783">
                  <c:v>46.1876</c:v>
                </c:pt>
                <c:pt idx="2784">
                  <c:v>46.2006</c:v>
                </c:pt>
                <c:pt idx="2785">
                  <c:v>46.2136</c:v>
                </c:pt>
                <c:pt idx="2786">
                  <c:v>46.22660000000001</c:v>
                </c:pt>
                <c:pt idx="2787">
                  <c:v>46.2396</c:v>
                </c:pt>
                <c:pt idx="2788">
                  <c:v>46.2526</c:v>
                </c:pt>
                <c:pt idx="2789">
                  <c:v>46.26560000000001</c:v>
                </c:pt>
                <c:pt idx="2790">
                  <c:v>46.27860000000001</c:v>
                </c:pt>
                <c:pt idx="2791">
                  <c:v>46.2916</c:v>
                </c:pt>
                <c:pt idx="2792">
                  <c:v>46.3046</c:v>
                </c:pt>
                <c:pt idx="2793">
                  <c:v>46.3176</c:v>
                </c:pt>
                <c:pt idx="2794">
                  <c:v>46.3306</c:v>
                </c:pt>
                <c:pt idx="2795">
                  <c:v>46.3436</c:v>
                </c:pt>
                <c:pt idx="2796">
                  <c:v>46.3566</c:v>
                </c:pt>
                <c:pt idx="2797">
                  <c:v>46.36960000000001</c:v>
                </c:pt>
                <c:pt idx="2798">
                  <c:v>46.3826</c:v>
                </c:pt>
                <c:pt idx="2799">
                  <c:v>46.3956</c:v>
                </c:pt>
                <c:pt idx="2800">
                  <c:v>46.4086</c:v>
                </c:pt>
                <c:pt idx="2801">
                  <c:v>46.42160000000001</c:v>
                </c:pt>
                <c:pt idx="2802">
                  <c:v>46.4346</c:v>
                </c:pt>
                <c:pt idx="2803">
                  <c:v>46.4476</c:v>
                </c:pt>
                <c:pt idx="2804">
                  <c:v>46.46060000000001</c:v>
                </c:pt>
                <c:pt idx="2805">
                  <c:v>46.4736</c:v>
                </c:pt>
                <c:pt idx="2806">
                  <c:v>46.4866</c:v>
                </c:pt>
                <c:pt idx="2807">
                  <c:v>46.4996</c:v>
                </c:pt>
                <c:pt idx="2808">
                  <c:v>46.51260000000001</c:v>
                </c:pt>
                <c:pt idx="2809">
                  <c:v>46.52560000000001</c:v>
                </c:pt>
                <c:pt idx="2810">
                  <c:v>46.5386</c:v>
                </c:pt>
                <c:pt idx="2811">
                  <c:v>46.5516</c:v>
                </c:pt>
                <c:pt idx="2812">
                  <c:v>46.56460000000001</c:v>
                </c:pt>
                <c:pt idx="2813">
                  <c:v>46.5776</c:v>
                </c:pt>
                <c:pt idx="2814">
                  <c:v>46.5906</c:v>
                </c:pt>
                <c:pt idx="2815">
                  <c:v>46.6036</c:v>
                </c:pt>
                <c:pt idx="2816">
                  <c:v>46.61660000000001</c:v>
                </c:pt>
                <c:pt idx="2817">
                  <c:v>46.6296</c:v>
                </c:pt>
                <c:pt idx="2818">
                  <c:v>46.6426</c:v>
                </c:pt>
                <c:pt idx="2819">
                  <c:v>46.6556</c:v>
                </c:pt>
                <c:pt idx="2820">
                  <c:v>46.66860000000001</c:v>
                </c:pt>
                <c:pt idx="2821">
                  <c:v>46.6816</c:v>
                </c:pt>
                <c:pt idx="2822">
                  <c:v>46.6946</c:v>
                </c:pt>
                <c:pt idx="2823">
                  <c:v>46.70760000000001</c:v>
                </c:pt>
                <c:pt idx="2824">
                  <c:v>46.72060000000001</c:v>
                </c:pt>
                <c:pt idx="2825">
                  <c:v>46.7336</c:v>
                </c:pt>
                <c:pt idx="2826">
                  <c:v>46.7466</c:v>
                </c:pt>
                <c:pt idx="2827">
                  <c:v>46.75960000000001</c:v>
                </c:pt>
                <c:pt idx="2828">
                  <c:v>46.77260000000001</c:v>
                </c:pt>
                <c:pt idx="2829">
                  <c:v>46.7856</c:v>
                </c:pt>
                <c:pt idx="2830">
                  <c:v>46.7986</c:v>
                </c:pt>
                <c:pt idx="2831">
                  <c:v>46.8116</c:v>
                </c:pt>
                <c:pt idx="2832">
                  <c:v>46.8246</c:v>
                </c:pt>
                <c:pt idx="2833">
                  <c:v>46.8376</c:v>
                </c:pt>
                <c:pt idx="2834">
                  <c:v>46.8506</c:v>
                </c:pt>
                <c:pt idx="2835">
                  <c:v>46.86360000000001</c:v>
                </c:pt>
                <c:pt idx="2836">
                  <c:v>46.8766</c:v>
                </c:pt>
                <c:pt idx="2837">
                  <c:v>46.8896</c:v>
                </c:pt>
                <c:pt idx="2838">
                  <c:v>46.9026</c:v>
                </c:pt>
                <c:pt idx="2839">
                  <c:v>46.9156</c:v>
                </c:pt>
                <c:pt idx="2840">
                  <c:v>46.9286</c:v>
                </c:pt>
                <c:pt idx="2841">
                  <c:v>46.9416</c:v>
                </c:pt>
                <c:pt idx="2842">
                  <c:v>46.9546</c:v>
                </c:pt>
                <c:pt idx="2843">
                  <c:v>46.9676</c:v>
                </c:pt>
                <c:pt idx="2844">
                  <c:v>46.9806</c:v>
                </c:pt>
                <c:pt idx="2845">
                  <c:v>46.9936</c:v>
                </c:pt>
                <c:pt idx="2846">
                  <c:v>47.00660000000001</c:v>
                </c:pt>
                <c:pt idx="2847">
                  <c:v>47.0196</c:v>
                </c:pt>
                <c:pt idx="2848">
                  <c:v>47.0326</c:v>
                </c:pt>
                <c:pt idx="2849">
                  <c:v>47.0456</c:v>
                </c:pt>
                <c:pt idx="2850">
                  <c:v>47.05860000000001</c:v>
                </c:pt>
                <c:pt idx="2851">
                  <c:v>47.0716</c:v>
                </c:pt>
                <c:pt idx="2852">
                  <c:v>47.0846</c:v>
                </c:pt>
                <c:pt idx="2853">
                  <c:v>47.0976</c:v>
                </c:pt>
                <c:pt idx="2854">
                  <c:v>47.11060000000001</c:v>
                </c:pt>
                <c:pt idx="2855">
                  <c:v>47.1236</c:v>
                </c:pt>
                <c:pt idx="2856">
                  <c:v>47.1366</c:v>
                </c:pt>
                <c:pt idx="2857">
                  <c:v>47.1496</c:v>
                </c:pt>
                <c:pt idx="2858">
                  <c:v>47.16260000000001</c:v>
                </c:pt>
                <c:pt idx="2859">
                  <c:v>47.1756</c:v>
                </c:pt>
                <c:pt idx="2860">
                  <c:v>47.1886</c:v>
                </c:pt>
                <c:pt idx="2861">
                  <c:v>47.20160000000001</c:v>
                </c:pt>
                <c:pt idx="2862">
                  <c:v>47.2146</c:v>
                </c:pt>
                <c:pt idx="2863">
                  <c:v>47.2276</c:v>
                </c:pt>
                <c:pt idx="2864">
                  <c:v>47.2406</c:v>
                </c:pt>
                <c:pt idx="2865">
                  <c:v>47.25360000000001</c:v>
                </c:pt>
                <c:pt idx="2866">
                  <c:v>47.26660000000001</c:v>
                </c:pt>
                <c:pt idx="2867">
                  <c:v>47.2796</c:v>
                </c:pt>
                <c:pt idx="2868">
                  <c:v>47.2926</c:v>
                </c:pt>
                <c:pt idx="2869">
                  <c:v>47.30560000000001</c:v>
                </c:pt>
                <c:pt idx="2870">
                  <c:v>47.3186</c:v>
                </c:pt>
                <c:pt idx="2871">
                  <c:v>47.3316</c:v>
                </c:pt>
                <c:pt idx="2872">
                  <c:v>47.3446</c:v>
                </c:pt>
                <c:pt idx="2873">
                  <c:v>47.3576</c:v>
                </c:pt>
                <c:pt idx="2874">
                  <c:v>47.3706</c:v>
                </c:pt>
                <c:pt idx="2875">
                  <c:v>47.3836</c:v>
                </c:pt>
                <c:pt idx="2876">
                  <c:v>47.39660000000001</c:v>
                </c:pt>
                <c:pt idx="2877">
                  <c:v>47.4096</c:v>
                </c:pt>
                <c:pt idx="2878">
                  <c:v>47.4226</c:v>
                </c:pt>
                <c:pt idx="2879">
                  <c:v>47.4356</c:v>
                </c:pt>
                <c:pt idx="2880">
                  <c:v>47.44860000000001</c:v>
                </c:pt>
                <c:pt idx="2881">
                  <c:v>47.4616</c:v>
                </c:pt>
                <c:pt idx="2882">
                  <c:v>47.4746</c:v>
                </c:pt>
                <c:pt idx="2883">
                  <c:v>47.4876</c:v>
                </c:pt>
                <c:pt idx="2884">
                  <c:v>47.50060000000001</c:v>
                </c:pt>
                <c:pt idx="2885">
                  <c:v>47.5136</c:v>
                </c:pt>
                <c:pt idx="2886">
                  <c:v>47.5266</c:v>
                </c:pt>
                <c:pt idx="2887">
                  <c:v>47.5396</c:v>
                </c:pt>
                <c:pt idx="2888">
                  <c:v>47.55260000000001</c:v>
                </c:pt>
                <c:pt idx="2889">
                  <c:v>47.5656</c:v>
                </c:pt>
                <c:pt idx="2890">
                  <c:v>47.5786</c:v>
                </c:pt>
                <c:pt idx="2891">
                  <c:v>47.5916</c:v>
                </c:pt>
                <c:pt idx="2892">
                  <c:v>47.6046</c:v>
                </c:pt>
                <c:pt idx="2893">
                  <c:v>47.6176</c:v>
                </c:pt>
                <c:pt idx="2894">
                  <c:v>47.6306</c:v>
                </c:pt>
                <c:pt idx="2895">
                  <c:v>47.64360000000001</c:v>
                </c:pt>
                <c:pt idx="2896">
                  <c:v>47.6566</c:v>
                </c:pt>
                <c:pt idx="2897">
                  <c:v>47.6696</c:v>
                </c:pt>
                <c:pt idx="2898">
                  <c:v>47.6826</c:v>
                </c:pt>
                <c:pt idx="2899">
                  <c:v>47.69560000000001</c:v>
                </c:pt>
                <c:pt idx="2900">
                  <c:v>47.70860000000001</c:v>
                </c:pt>
                <c:pt idx="2901">
                  <c:v>47.7216</c:v>
                </c:pt>
                <c:pt idx="2902">
                  <c:v>47.7346</c:v>
                </c:pt>
                <c:pt idx="2903">
                  <c:v>47.74760000000001</c:v>
                </c:pt>
                <c:pt idx="2904">
                  <c:v>47.76060000000001</c:v>
                </c:pt>
                <c:pt idx="2905">
                  <c:v>47.7736</c:v>
                </c:pt>
                <c:pt idx="2906">
                  <c:v>47.7866</c:v>
                </c:pt>
                <c:pt idx="2907">
                  <c:v>47.79960000000001</c:v>
                </c:pt>
                <c:pt idx="2908">
                  <c:v>47.8126</c:v>
                </c:pt>
                <c:pt idx="2909">
                  <c:v>47.8256</c:v>
                </c:pt>
                <c:pt idx="2910">
                  <c:v>47.8386</c:v>
                </c:pt>
                <c:pt idx="2911">
                  <c:v>47.8516</c:v>
                </c:pt>
                <c:pt idx="2912">
                  <c:v>47.8646</c:v>
                </c:pt>
                <c:pt idx="2913">
                  <c:v>47.8776</c:v>
                </c:pt>
                <c:pt idx="2914">
                  <c:v>47.89060000000001</c:v>
                </c:pt>
                <c:pt idx="2915">
                  <c:v>47.9036</c:v>
                </c:pt>
                <c:pt idx="2916">
                  <c:v>47.9166</c:v>
                </c:pt>
                <c:pt idx="2917">
                  <c:v>47.9296</c:v>
                </c:pt>
                <c:pt idx="2918">
                  <c:v>47.94260000000001</c:v>
                </c:pt>
                <c:pt idx="2919">
                  <c:v>47.9556</c:v>
                </c:pt>
                <c:pt idx="2920">
                  <c:v>47.9686</c:v>
                </c:pt>
                <c:pt idx="2921">
                  <c:v>47.9816</c:v>
                </c:pt>
                <c:pt idx="2922">
                  <c:v>47.99460000000001</c:v>
                </c:pt>
                <c:pt idx="2923">
                  <c:v>48.0076</c:v>
                </c:pt>
                <c:pt idx="2924">
                  <c:v>48.0206</c:v>
                </c:pt>
                <c:pt idx="2925">
                  <c:v>48.0336</c:v>
                </c:pt>
                <c:pt idx="2926">
                  <c:v>48.04660000000001</c:v>
                </c:pt>
                <c:pt idx="2927">
                  <c:v>48.0596</c:v>
                </c:pt>
                <c:pt idx="2928">
                  <c:v>48.0726</c:v>
                </c:pt>
                <c:pt idx="2929">
                  <c:v>48.08560000000001</c:v>
                </c:pt>
                <c:pt idx="2930">
                  <c:v>48.09860000000001</c:v>
                </c:pt>
                <c:pt idx="2931">
                  <c:v>48.1116</c:v>
                </c:pt>
                <c:pt idx="2932">
                  <c:v>48.1246</c:v>
                </c:pt>
                <c:pt idx="2933">
                  <c:v>48.13760000000001</c:v>
                </c:pt>
                <c:pt idx="2934">
                  <c:v>48.1506</c:v>
                </c:pt>
                <c:pt idx="2935">
                  <c:v>48.1636</c:v>
                </c:pt>
                <c:pt idx="2936">
                  <c:v>48.1766</c:v>
                </c:pt>
                <c:pt idx="2937">
                  <c:v>48.18960000000001</c:v>
                </c:pt>
                <c:pt idx="2938">
                  <c:v>48.20260000000001</c:v>
                </c:pt>
                <c:pt idx="2939">
                  <c:v>48.2156</c:v>
                </c:pt>
                <c:pt idx="2940">
                  <c:v>48.2286</c:v>
                </c:pt>
                <c:pt idx="2941">
                  <c:v>48.24160000000001</c:v>
                </c:pt>
                <c:pt idx="2942">
                  <c:v>48.2546</c:v>
                </c:pt>
                <c:pt idx="2943">
                  <c:v>48.2676</c:v>
                </c:pt>
                <c:pt idx="2944">
                  <c:v>48.2806</c:v>
                </c:pt>
                <c:pt idx="2945">
                  <c:v>48.29360000000001</c:v>
                </c:pt>
                <c:pt idx="2946">
                  <c:v>48.3066</c:v>
                </c:pt>
                <c:pt idx="2947">
                  <c:v>48.3196</c:v>
                </c:pt>
                <c:pt idx="2948">
                  <c:v>48.33260000000001</c:v>
                </c:pt>
                <c:pt idx="2949">
                  <c:v>48.3456</c:v>
                </c:pt>
                <c:pt idx="2950">
                  <c:v>48.3586</c:v>
                </c:pt>
                <c:pt idx="2951">
                  <c:v>48.3716</c:v>
                </c:pt>
                <c:pt idx="2952">
                  <c:v>48.3846</c:v>
                </c:pt>
                <c:pt idx="2953">
                  <c:v>48.3976</c:v>
                </c:pt>
                <c:pt idx="2954">
                  <c:v>48.4106</c:v>
                </c:pt>
                <c:pt idx="2955">
                  <c:v>48.4236</c:v>
                </c:pt>
                <c:pt idx="2956">
                  <c:v>48.43660000000001</c:v>
                </c:pt>
                <c:pt idx="2957">
                  <c:v>48.4496</c:v>
                </c:pt>
                <c:pt idx="2958">
                  <c:v>48.4626</c:v>
                </c:pt>
                <c:pt idx="2959">
                  <c:v>48.4756</c:v>
                </c:pt>
                <c:pt idx="2960">
                  <c:v>48.48860000000001</c:v>
                </c:pt>
                <c:pt idx="2961">
                  <c:v>48.5016</c:v>
                </c:pt>
                <c:pt idx="2962">
                  <c:v>48.5146</c:v>
                </c:pt>
                <c:pt idx="2963">
                  <c:v>48.5276</c:v>
                </c:pt>
                <c:pt idx="2964">
                  <c:v>48.5406</c:v>
                </c:pt>
                <c:pt idx="2965">
                  <c:v>48.5536</c:v>
                </c:pt>
                <c:pt idx="2966">
                  <c:v>48.5666</c:v>
                </c:pt>
                <c:pt idx="2967">
                  <c:v>48.57960000000001</c:v>
                </c:pt>
                <c:pt idx="2968">
                  <c:v>48.59260000000001</c:v>
                </c:pt>
                <c:pt idx="2969">
                  <c:v>48.6056</c:v>
                </c:pt>
                <c:pt idx="2970">
                  <c:v>48.6186</c:v>
                </c:pt>
                <c:pt idx="2971">
                  <c:v>48.63160000000001</c:v>
                </c:pt>
                <c:pt idx="2972">
                  <c:v>48.6446</c:v>
                </c:pt>
                <c:pt idx="2973">
                  <c:v>48.6576</c:v>
                </c:pt>
                <c:pt idx="2974">
                  <c:v>48.6706</c:v>
                </c:pt>
                <c:pt idx="2975">
                  <c:v>48.68360000000001</c:v>
                </c:pt>
                <c:pt idx="2976">
                  <c:v>48.69660000000001</c:v>
                </c:pt>
                <c:pt idx="2977">
                  <c:v>48.7096</c:v>
                </c:pt>
                <c:pt idx="2978">
                  <c:v>48.7226</c:v>
                </c:pt>
                <c:pt idx="2979">
                  <c:v>48.73560000000001</c:v>
                </c:pt>
                <c:pt idx="2980">
                  <c:v>48.7486</c:v>
                </c:pt>
                <c:pt idx="2981">
                  <c:v>48.7616</c:v>
                </c:pt>
                <c:pt idx="2982">
                  <c:v>48.7746</c:v>
                </c:pt>
                <c:pt idx="2983">
                  <c:v>48.7876</c:v>
                </c:pt>
                <c:pt idx="2984">
                  <c:v>48.8006</c:v>
                </c:pt>
                <c:pt idx="2985">
                  <c:v>48.8136</c:v>
                </c:pt>
                <c:pt idx="2986">
                  <c:v>48.82660000000001</c:v>
                </c:pt>
                <c:pt idx="2987">
                  <c:v>48.8396</c:v>
                </c:pt>
                <c:pt idx="2988">
                  <c:v>48.8526</c:v>
                </c:pt>
                <c:pt idx="2989">
                  <c:v>48.8656</c:v>
                </c:pt>
                <c:pt idx="2990">
                  <c:v>48.87860000000001</c:v>
                </c:pt>
                <c:pt idx="2991">
                  <c:v>48.8916</c:v>
                </c:pt>
                <c:pt idx="2992">
                  <c:v>48.9046</c:v>
                </c:pt>
                <c:pt idx="2993">
                  <c:v>48.9176</c:v>
                </c:pt>
                <c:pt idx="2994">
                  <c:v>48.93060000000001</c:v>
                </c:pt>
                <c:pt idx="2995">
                  <c:v>48.9436</c:v>
                </c:pt>
                <c:pt idx="2996">
                  <c:v>48.9566</c:v>
                </c:pt>
                <c:pt idx="2997">
                  <c:v>48.9696</c:v>
                </c:pt>
                <c:pt idx="2998">
                  <c:v>48.9826</c:v>
                </c:pt>
                <c:pt idx="2999">
                  <c:v>48.9956</c:v>
                </c:pt>
                <c:pt idx="3000">
                  <c:v>49.0086</c:v>
                </c:pt>
                <c:pt idx="3001">
                  <c:v>49.02160000000001</c:v>
                </c:pt>
                <c:pt idx="3002">
                  <c:v>49.0346</c:v>
                </c:pt>
                <c:pt idx="3003">
                  <c:v>49.0476</c:v>
                </c:pt>
                <c:pt idx="3004">
                  <c:v>49.0606</c:v>
                </c:pt>
                <c:pt idx="3005">
                  <c:v>49.07360000000001</c:v>
                </c:pt>
                <c:pt idx="3006">
                  <c:v>49.0866</c:v>
                </c:pt>
                <c:pt idx="3007">
                  <c:v>49.0996</c:v>
                </c:pt>
                <c:pt idx="3008">
                  <c:v>49.1126</c:v>
                </c:pt>
                <c:pt idx="3009">
                  <c:v>49.12560000000001</c:v>
                </c:pt>
                <c:pt idx="3010">
                  <c:v>49.13860000000001</c:v>
                </c:pt>
                <c:pt idx="3011">
                  <c:v>49.1516</c:v>
                </c:pt>
                <c:pt idx="3012">
                  <c:v>49.1646</c:v>
                </c:pt>
                <c:pt idx="3013">
                  <c:v>49.17760000000001</c:v>
                </c:pt>
                <c:pt idx="3014">
                  <c:v>49.1906</c:v>
                </c:pt>
                <c:pt idx="3015">
                  <c:v>49.2036</c:v>
                </c:pt>
                <c:pt idx="3016">
                  <c:v>49.2166</c:v>
                </c:pt>
                <c:pt idx="3017">
                  <c:v>49.22960000000001</c:v>
                </c:pt>
                <c:pt idx="3018">
                  <c:v>49.2426</c:v>
                </c:pt>
                <c:pt idx="3019">
                  <c:v>49.2556</c:v>
                </c:pt>
                <c:pt idx="3020">
                  <c:v>49.26860000000001</c:v>
                </c:pt>
                <c:pt idx="3021">
                  <c:v>49.2816</c:v>
                </c:pt>
                <c:pt idx="3022">
                  <c:v>49.2946</c:v>
                </c:pt>
                <c:pt idx="3023">
                  <c:v>49.3076</c:v>
                </c:pt>
                <c:pt idx="3024">
                  <c:v>49.32060000000001</c:v>
                </c:pt>
                <c:pt idx="3025">
                  <c:v>49.3336</c:v>
                </c:pt>
                <c:pt idx="3026">
                  <c:v>49.3466</c:v>
                </c:pt>
                <c:pt idx="3027">
                  <c:v>49.3596</c:v>
                </c:pt>
                <c:pt idx="3028">
                  <c:v>49.37260000000001</c:v>
                </c:pt>
                <c:pt idx="3029">
                  <c:v>49.3856</c:v>
                </c:pt>
                <c:pt idx="3030">
                  <c:v>49.3986</c:v>
                </c:pt>
                <c:pt idx="3031">
                  <c:v>49.4116</c:v>
                </c:pt>
                <c:pt idx="3032">
                  <c:v>49.42460000000001</c:v>
                </c:pt>
                <c:pt idx="3033">
                  <c:v>49.4376</c:v>
                </c:pt>
                <c:pt idx="3034">
                  <c:v>49.4506</c:v>
                </c:pt>
                <c:pt idx="3035">
                  <c:v>49.4636</c:v>
                </c:pt>
                <c:pt idx="3036">
                  <c:v>49.4766</c:v>
                </c:pt>
                <c:pt idx="3037">
                  <c:v>49.4896</c:v>
                </c:pt>
                <c:pt idx="3038">
                  <c:v>49.5026</c:v>
                </c:pt>
                <c:pt idx="3039">
                  <c:v>49.51560000000001</c:v>
                </c:pt>
                <c:pt idx="3040">
                  <c:v>49.52860000000001</c:v>
                </c:pt>
                <c:pt idx="3041">
                  <c:v>49.5416</c:v>
                </c:pt>
                <c:pt idx="3042">
                  <c:v>49.5546</c:v>
                </c:pt>
                <c:pt idx="3043">
                  <c:v>49.56760000000001</c:v>
                </c:pt>
                <c:pt idx="3044">
                  <c:v>49.5806</c:v>
                </c:pt>
                <c:pt idx="3045">
                  <c:v>49.5936</c:v>
                </c:pt>
                <c:pt idx="3046">
                  <c:v>49.6066</c:v>
                </c:pt>
                <c:pt idx="3047">
                  <c:v>49.61960000000001</c:v>
                </c:pt>
                <c:pt idx="3048">
                  <c:v>49.63260000000001</c:v>
                </c:pt>
                <c:pt idx="3049">
                  <c:v>49.6456</c:v>
                </c:pt>
                <c:pt idx="3050">
                  <c:v>49.6586</c:v>
                </c:pt>
                <c:pt idx="3051">
                  <c:v>49.6716</c:v>
                </c:pt>
                <c:pt idx="3052">
                  <c:v>49.6846</c:v>
                </c:pt>
                <c:pt idx="3053">
                  <c:v>49.6976</c:v>
                </c:pt>
                <c:pt idx="3054">
                  <c:v>49.71060000000001</c:v>
                </c:pt>
                <c:pt idx="3055">
                  <c:v>49.72360000000001</c:v>
                </c:pt>
                <c:pt idx="3056">
                  <c:v>49.7366</c:v>
                </c:pt>
                <c:pt idx="3057">
                  <c:v>49.7496</c:v>
                </c:pt>
                <c:pt idx="3058">
                  <c:v>49.76260000000001</c:v>
                </c:pt>
                <c:pt idx="3059">
                  <c:v>49.77560000000001</c:v>
                </c:pt>
                <c:pt idx="3060">
                  <c:v>49.7886</c:v>
                </c:pt>
                <c:pt idx="3061">
                  <c:v>49.8016</c:v>
                </c:pt>
                <c:pt idx="3062">
                  <c:v>49.8146</c:v>
                </c:pt>
                <c:pt idx="3063">
                  <c:v>49.8276</c:v>
                </c:pt>
                <c:pt idx="3064">
                  <c:v>49.8406</c:v>
                </c:pt>
                <c:pt idx="3065">
                  <c:v>49.8536</c:v>
                </c:pt>
                <c:pt idx="3066">
                  <c:v>49.86660000000001</c:v>
                </c:pt>
                <c:pt idx="3067">
                  <c:v>49.8796</c:v>
                </c:pt>
                <c:pt idx="3068">
                  <c:v>49.8926</c:v>
                </c:pt>
                <c:pt idx="3069">
                  <c:v>49.9056</c:v>
                </c:pt>
                <c:pt idx="3070">
                  <c:v>49.9186</c:v>
                </c:pt>
                <c:pt idx="3071">
                  <c:v>49.9316</c:v>
                </c:pt>
                <c:pt idx="3072">
                  <c:v>49.9446</c:v>
                </c:pt>
                <c:pt idx="3073">
                  <c:v>49.9576</c:v>
                </c:pt>
                <c:pt idx="3074">
                  <c:v>49.9706</c:v>
                </c:pt>
                <c:pt idx="3075">
                  <c:v>49.9836</c:v>
                </c:pt>
                <c:pt idx="3076">
                  <c:v>49.9966</c:v>
                </c:pt>
                <c:pt idx="3077">
                  <c:v>50.00960000000001</c:v>
                </c:pt>
                <c:pt idx="3078">
                  <c:v>50.02260000000001</c:v>
                </c:pt>
                <c:pt idx="3079">
                  <c:v>50.0356</c:v>
                </c:pt>
                <c:pt idx="3080">
                  <c:v>50.0486</c:v>
                </c:pt>
                <c:pt idx="3081">
                  <c:v>50.06160000000001</c:v>
                </c:pt>
                <c:pt idx="3082">
                  <c:v>50.0746</c:v>
                </c:pt>
                <c:pt idx="3083">
                  <c:v>50.0876</c:v>
                </c:pt>
                <c:pt idx="3084">
                  <c:v>50.1006</c:v>
                </c:pt>
                <c:pt idx="3085">
                  <c:v>50.11360000000001</c:v>
                </c:pt>
                <c:pt idx="3086">
                  <c:v>50.1266</c:v>
                </c:pt>
                <c:pt idx="3087">
                  <c:v>50.1396</c:v>
                </c:pt>
                <c:pt idx="3088">
                  <c:v>50.1526</c:v>
                </c:pt>
                <c:pt idx="3089">
                  <c:v>50.16560000000001</c:v>
                </c:pt>
                <c:pt idx="3090">
                  <c:v>50.1786</c:v>
                </c:pt>
                <c:pt idx="3091">
                  <c:v>50.1916</c:v>
                </c:pt>
                <c:pt idx="3092">
                  <c:v>50.20460000000001</c:v>
                </c:pt>
                <c:pt idx="3093">
                  <c:v>50.2176</c:v>
                </c:pt>
                <c:pt idx="3094">
                  <c:v>50.2306</c:v>
                </c:pt>
                <c:pt idx="3095">
                  <c:v>50.2436</c:v>
                </c:pt>
                <c:pt idx="3096">
                  <c:v>50.25660000000001</c:v>
                </c:pt>
                <c:pt idx="3097">
                  <c:v>50.26960000000001</c:v>
                </c:pt>
                <c:pt idx="3098">
                  <c:v>50.2826</c:v>
                </c:pt>
                <c:pt idx="3099">
                  <c:v>50.2956</c:v>
                </c:pt>
                <c:pt idx="3100">
                  <c:v>50.30860000000001</c:v>
                </c:pt>
                <c:pt idx="3101">
                  <c:v>50.3216</c:v>
                </c:pt>
                <c:pt idx="3102">
                  <c:v>50.3346</c:v>
                </c:pt>
                <c:pt idx="3103">
                  <c:v>50.3476</c:v>
                </c:pt>
                <c:pt idx="3104">
                  <c:v>50.36060000000001</c:v>
                </c:pt>
                <c:pt idx="3105">
                  <c:v>50.3736</c:v>
                </c:pt>
                <c:pt idx="3106">
                  <c:v>50.3866</c:v>
                </c:pt>
                <c:pt idx="3107">
                  <c:v>50.3996</c:v>
                </c:pt>
                <c:pt idx="3108">
                  <c:v>50.4126</c:v>
                </c:pt>
                <c:pt idx="3109">
                  <c:v>50.4256</c:v>
                </c:pt>
                <c:pt idx="3110">
                  <c:v>50.4386</c:v>
                </c:pt>
                <c:pt idx="3111">
                  <c:v>50.4516</c:v>
                </c:pt>
                <c:pt idx="3112">
                  <c:v>50.4646</c:v>
                </c:pt>
                <c:pt idx="3113">
                  <c:v>50.4776</c:v>
                </c:pt>
                <c:pt idx="3114">
                  <c:v>50.4906</c:v>
                </c:pt>
                <c:pt idx="3115">
                  <c:v>50.50360000000001</c:v>
                </c:pt>
                <c:pt idx="3116">
                  <c:v>50.5166</c:v>
                </c:pt>
                <c:pt idx="3117">
                  <c:v>50.5296</c:v>
                </c:pt>
                <c:pt idx="3118">
                  <c:v>50.5426</c:v>
                </c:pt>
                <c:pt idx="3119">
                  <c:v>50.55560000000001</c:v>
                </c:pt>
                <c:pt idx="3120">
                  <c:v>50.56860000000001</c:v>
                </c:pt>
                <c:pt idx="3121">
                  <c:v>50.5816</c:v>
                </c:pt>
                <c:pt idx="3122">
                  <c:v>50.5946</c:v>
                </c:pt>
                <c:pt idx="3123">
                  <c:v>50.6076</c:v>
                </c:pt>
                <c:pt idx="3124">
                  <c:v>50.6206</c:v>
                </c:pt>
                <c:pt idx="3125">
                  <c:v>50.6336</c:v>
                </c:pt>
                <c:pt idx="3126">
                  <c:v>50.64660000000001</c:v>
                </c:pt>
                <c:pt idx="3127">
                  <c:v>50.6596</c:v>
                </c:pt>
                <c:pt idx="3128">
                  <c:v>50.6726</c:v>
                </c:pt>
                <c:pt idx="3129">
                  <c:v>50.6856</c:v>
                </c:pt>
                <c:pt idx="3130">
                  <c:v>50.69860000000001</c:v>
                </c:pt>
                <c:pt idx="3131">
                  <c:v>50.7116</c:v>
                </c:pt>
                <c:pt idx="3132">
                  <c:v>50.7246</c:v>
                </c:pt>
                <c:pt idx="3133">
                  <c:v>50.7376</c:v>
                </c:pt>
                <c:pt idx="3134">
                  <c:v>50.75060000000001</c:v>
                </c:pt>
                <c:pt idx="3135">
                  <c:v>50.76360000000001</c:v>
                </c:pt>
                <c:pt idx="3136">
                  <c:v>50.7766</c:v>
                </c:pt>
                <c:pt idx="3137">
                  <c:v>50.7896</c:v>
                </c:pt>
                <c:pt idx="3138">
                  <c:v>50.80260000000001</c:v>
                </c:pt>
                <c:pt idx="3139">
                  <c:v>50.8156</c:v>
                </c:pt>
                <c:pt idx="3140">
                  <c:v>50.8286</c:v>
                </c:pt>
                <c:pt idx="3141">
                  <c:v>50.8416</c:v>
                </c:pt>
                <c:pt idx="3142">
                  <c:v>50.8546</c:v>
                </c:pt>
                <c:pt idx="3143">
                  <c:v>50.8676</c:v>
                </c:pt>
                <c:pt idx="3144">
                  <c:v>50.8806</c:v>
                </c:pt>
                <c:pt idx="3145">
                  <c:v>50.89360000000001</c:v>
                </c:pt>
                <c:pt idx="3146">
                  <c:v>50.9066</c:v>
                </c:pt>
                <c:pt idx="3147">
                  <c:v>50.9196</c:v>
                </c:pt>
                <c:pt idx="3148">
                  <c:v>50.9326</c:v>
                </c:pt>
                <c:pt idx="3149">
                  <c:v>50.94560000000001</c:v>
                </c:pt>
                <c:pt idx="3150">
                  <c:v>50.9586</c:v>
                </c:pt>
                <c:pt idx="3151">
                  <c:v>50.9716</c:v>
                </c:pt>
                <c:pt idx="3152">
                  <c:v>50.9846</c:v>
                </c:pt>
                <c:pt idx="3153">
                  <c:v>50.99760000000001</c:v>
                </c:pt>
                <c:pt idx="3154">
                  <c:v>51.0106</c:v>
                </c:pt>
                <c:pt idx="3155">
                  <c:v>51.0236</c:v>
                </c:pt>
                <c:pt idx="3156">
                  <c:v>51.0366</c:v>
                </c:pt>
                <c:pt idx="3157">
                  <c:v>51.04960000000001</c:v>
                </c:pt>
                <c:pt idx="3158">
                  <c:v>51.0626</c:v>
                </c:pt>
                <c:pt idx="3159">
                  <c:v>51.0756</c:v>
                </c:pt>
                <c:pt idx="3160">
                  <c:v>51.0886</c:v>
                </c:pt>
                <c:pt idx="3161">
                  <c:v>51.1016</c:v>
                </c:pt>
                <c:pt idx="3162">
                  <c:v>51.1146</c:v>
                </c:pt>
                <c:pt idx="3163">
                  <c:v>51.1276</c:v>
                </c:pt>
                <c:pt idx="3164">
                  <c:v>51.14060000000001</c:v>
                </c:pt>
                <c:pt idx="3165">
                  <c:v>51.1536</c:v>
                </c:pt>
                <c:pt idx="3166">
                  <c:v>51.1666</c:v>
                </c:pt>
                <c:pt idx="3167">
                  <c:v>51.1796</c:v>
                </c:pt>
                <c:pt idx="3168">
                  <c:v>51.19260000000001</c:v>
                </c:pt>
                <c:pt idx="3169">
                  <c:v>51.20560000000001</c:v>
                </c:pt>
                <c:pt idx="3170">
                  <c:v>51.2186</c:v>
                </c:pt>
                <c:pt idx="3171">
                  <c:v>51.2316</c:v>
                </c:pt>
                <c:pt idx="3172">
                  <c:v>51.24460000000001</c:v>
                </c:pt>
                <c:pt idx="3173">
                  <c:v>51.2576</c:v>
                </c:pt>
                <c:pt idx="3174">
                  <c:v>51.2706</c:v>
                </c:pt>
                <c:pt idx="3175">
                  <c:v>51.2836</c:v>
                </c:pt>
                <c:pt idx="3176">
                  <c:v>51.29660000000001</c:v>
                </c:pt>
                <c:pt idx="3177">
                  <c:v>51.3096</c:v>
                </c:pt>
                <c:pt idx="3178">
                  <c:v>51.3226</c:v>
                </c:pt>
                <c:pt idx="3179">
                  <c:v>51.33560000000001</c:v>
                </c:pt>
                <c:pt idx="3180">
                  <c:v>51.3486</c:v>
                </c:pt>
                <c:pt idx="3181">
                  <c:v>51.3616</c:v>
                </c:pt>
                <c:pt idx="3182">
                  <c:v>51.3746</c:v>
                </c:pt>
                <c:pt idx="3183">
                  <c:v>51.3876</c:v>
                </c:pt>
                <c:pt idx="3184">
                  <c:v>51.4006</c:v>
                </c:pt>
                <c:pt idx="3185">
                  <c:v>51.4136</c:v>
                </c:pt>
                <c:pt idx="3186">
                  <c:v>51.4266</c:v>
                </c:pt>
                <c:pt idx="3187">
                  <c:v>51.43960000000001</c:v>
                </c:pt>
                <c:pt idx="3188">
                  <c:v>51.4526</c:v>
                </c:pt>
                <c:pt idx="3189">
                  <c:v>51.4656</c:v>
                </c:pt>
                <c:pt idx="3190">
                  <c:v>51.4786</c:v>
                </c:pt>
                <c:pt idx="3191">
                  <c:v>51.49160000000001</c:v>
                </c:pt>
                <c:pt idx="3192">
                  <c:v>51.5046</c:v>
                </c:pt>
                <c:pt idx="3193">
                  <c:v>51.5176</c:v>
                </c:pt>
                <c:pt idx="3194">
                  <c:v>51.5306</c:v>
                </c:pt>
                <c:pt idx="3195">
                  <c:v>51.5436</c:v>
                </c:pt>
                <c:pt idx="3196">
                  <c:v>51.5566</c:v>
                </c:pt>
                <c:pt idx="3197">
                  <c:v>51.5696</c:v>
                </c:pt>
                <c:pt idx="3198">
                  <c:v>51.58260000000001</c:v>
                </c:pt>
                <c:pt idx="3199">
                  <c:v>51.59560000000001</c:v>
                </c:pt>
                <c:pt idx="3200">
                  <c:v>51.6086</c:v>
                </c:pt>
                <c:pt idx="3201">
                  <c:v>51.6216</c:v>
                </c:pt>
                <c:pt idx="3202">
                  <c:v>51.63460000000001</c:v>
                </c:pt>
                <c:pt idx="3203">
                  <c:v>51.6476</c:v>
                </c:pt>
                <c:pt idx="3204">
                  <c:v>51.6606</c:v>
                </c:pt>
                <c:pt idx="3205">
                  <c:v>51.6736</c:v>
                </c:pt>
                <c:pt idx="3206">
                  <c:v>51.68660000000001</c:v>
                </c:pt>
                <c:pt idx="3207">
                  <c:v>51.69960000000001</c:v>
                </c:pt>
                <c:pt idx="3208">
                  <c:v>51.7126</c:v>
                </c:pt>
                <c:pt idx="3209">
                  <c:v>51.7256</c:v>
                </c:pt>
                <c:pt idx="3210">
                  <c:v>51.73860000000001</c:v>
                </c:pt>
                <c:pt idx="3211">
                  <c:v>51.7516</c:v>
                </c:pt>
                <c:pt idx="3212">
                  <c:v>51.7646</c:v>
                </c:pt>
                <c:pt idx="3213">
                  <c:v>51.7776</c:v>
                </c:pt>
                <c:pt idx="3214">
                  <c:v>51.79060000000001</c:v>
                </c:pt>
                <c:pt idx="3215">
                  <c:v>51.8036</c:v>
                </c:pt>
                <c:pt idx="3216">
                  <c:v>51.8166</c:v>
                </c:pt>
                <c:pt idx="3217">
                  <c:v>51.82960000000001</c:v>
                </c:pt>
                <c:pt idx="3218">
                  <c:v>51.8426</c:v>
                </c:pt>
                <c:pt idx="3219">
                  <c:v>51.8556</c:v>
                </c:pt>
                <c:pt idx="3220">
                  <c:v>51.8686</c:v>
                </c:pt>
                <c:pt idx="3221">
                  <c:v>51.8816</c:v>
                </c:pt>
                <c:pt idx="3222">
                  <c:v>51.8946</c:v>
                </c:pt>
                <c:pt idx="3223">
                  <c:v>51.9076</c:v>
                </c:pt>
                <c:pt idx="3224">
                  <c:v>51.9206</c:v>
                </c:pt>
                <c:pt idx="3225">
                  <c:v>51.93360000000001</c:v>
                </c:pt>
                <c:pt idx="3226">
                  <c:v>51.9466</c:v>
                </c:pt>
                <c:pt idx="3227">
                  <c:v>51.9596</c:v>
                </c:pt>
                <c:pt idx="3228">
                  <c:v>51.9726</c:v>
                </c:pt>
                <c:pt idx="3229">
                  <c:v>51.98560000000001</c:v>
                </c:pt>
                <c:pt idx="3230">
                  <c:v>51.9986</c:v>
                </c:pt>
                <c:pt idx="3231">
                  <c:v>52.0116</c:v>
                </c:pt>
                <c:pt idx="3232">
                  <c:v>52.0246</c:v>
                </c:pt>
                <c:pt idx="3233">
                  <c:v>52.0376</c:v>
                </c:pt>
                <c:pt idx="3234">
                  <c:v>52.0506</c:v>
                </c:pt>
                <c:pt idx="3235">
                  <c:v>52.0636</c:v>
                </c:pt>
                <c:pt idx="3236">
                  <c:v>52.07660000000001</c:v>
                </c:pt>
                <c:pt idx="3237">
                  <c:v>52.0896</c:v>
                </c:pt>
                <c:pt idx="3238">
                  <c:v>52.1026</c:v>
                </c:pt>
                <c:pt idx="3239">
                  <c:v>52.1156</c:v>
                </c:pt>
                <c:pt idx="3240">
                  <c:v>52.12860000000001</c:v>
                </c:pt>
                <c:pt idx="3241">
                  <c:v>52.1416</c:v>
                </c:pt>
                <c:pt idx="3242">
                  <c:v>52.1546</c:v>
                </c:pt>
                <c:pt idx="3243">
                  <c:v>52.1676</c:v>
                </c:pt>
                <c:pt idx="3244">
                  <c:v>52.18060000000001</c:v>
                </c:pt>
                <c:pt idx="3245">
                  <c:v>52.19360000000001</c:v>
                </c:pt>
                <c:pt idx="3246">
                  <c:v>52.2066</c:v>
                </c:pt>
                <c:pt idx="3247">
                  <c:v>52.2196</c:v>
                </c:pt>
                <c:pt idx="3248">
                  <c:v>52.23260000000001</c:v>
                </c:pt>
                <c:pt idx="3249">
                  <c:v>52.2456</c:v>
                </c:pt>
                <c:pt idx="3250">
                  <c:v>52.2586</c:v>
                </c:pt>
                <c:pt idx="3251">
                  <c:v>52.27160000000001</c:v>
                </c:pt>
                <c:pt idx="3252">
                  <c:v>52.2846</c:v>
                </c:pt>
                <c:pt idx="3253">
                  <c:v>52.2976</c:v>
                </c:pt>
                <c:pt idx="3254">
                  <c:v>52.3106</c:v>
                </c:pt>
                <c:pt idx="3255">
                  <c:v>52.32360000000001</c:v>
                </c:pt>
                <c:pt idx="3256">
                  <c:v>52.3366</c:v>
                </c:pt>
                <c:pt idx="3257">
                  <c:v>52.3496</c:v>
                </c:pt>
                <c:pt idx="3258">
                  <c:v>52.3626</c:v>
                </c:pt>
                <c:pt idx="3259">
                  <c:v>52.37560000000001</c:v>
                </c:pt>
                <c:pt idx="3260">
                  <c:v>52.3886</c:v>
                </c:pt>
                <c:pt idx="3261">
                  <c:v>52.4016</c:v>
                </c:pt>
                <c:pt idx="3262">
                  <c:v>52.4146</c:v>
                </c:pt>
                <c:pt idx="3263">
                  <c:v>52.42760000000001</c:v>
                </c:pt>
                <c:pt idx="3264">
                  <c:v>52.4406</c:v>
                </c:pt>
                <c:pt idx="3265">
                  <c:v>52.4536</c:v>
                </c:pt>
                <c:pt idx="3266">
                  <c:v>52.4666</c:v>
                </c:pt>
                <c:pt idx="3267">
                  <c:v>52.4796</c:v>
                </c:pt>
                <c:pt idx="3268">
                  <c:v>52.4926</c:v>
                </c:pt>
                <c:pt idx="3269">
                  <c:v>52.5056</c:v>
                </c:pt>
                <c:pt idx="3270">
                  <c:v>52.51860000000001</c:v>
                </c:pt>
                <c:pt idx="3271">
                  <c:v>52.5316</c:v>
                </c:pt>
                <c:pt idx="3272">
                  <c:v>52.5446</c:v>
                </c:pt>
                <c:pt idx="3273">
                  <c:v>52.5576</c:v>
                </c:pt>
                <c:pt idx="3274">
                  <c:v>52.57060000000001</c:v>
                </c:pt>
                <c:pt idx="3275">
                  <c:v>52.5836</c:v>
                </c:pt>
                <c:pt idx="3276">
                  <c:v>52.5966</c:v>
                </c:pt>
                <c:pt idx="3277">
                  <c:v>52.6096</c:v>
                </c:pt>
                <c:pt idx="3278">
                  <c:v>52.62260000000001</c:v>
                </c:pt>
                <c:pt idx="3279">
                  <c:v>52.63560000000001</c:v>
                </c:pt>
                <c:pt idx="3280">
                  <c:v>52.6486</c:v>
                </c:pt>
                <c:pt idx="3281">
                  <c:v>52.6616</c:v>
                </c:pt>
                <c:pt idx="3282">
                  <c:v>52.67460000000001</c:v>
                </c:pt>
                <c:pt idx="3283">
                  <c:v>52.6876</c:v>
                </c:pt>
                <c:pt idx="3284">
                  <c:v>52.7006</c:v>
                </c:pt>
                <c:pt idx="3285">
                  <c:v>52.7136</c:v>
                </c:pt>
                <c:pt idx="3286">
                  <c:v>52.72660000000001</c:v>
                </c:pt>
                <c:pt idx="3287">
                  <c:v>52.7396</c:v>
                </c:pt>
                <c:pt idx="3288">
                  <c:v>52.7526</c:v>
                </c:pt>
                <c:pt idx="3289">
                  <c:v>52.76560000000001</c:v>
                </c:pt>
                <c:pt idx="3290">
                  <c:v>52.77860000000001</c:v>
                </c:pt>
                <c:pt idx="3291">
                  <c:v>52.7916</c:v>
                </c:pt>
                <c:pt idx="3292">
                  <c:v>52.8046</c:v>
                </c:pt>
                <c:pt idx="3293">
                  <c:v>52.8176</c:v>
                </c:pt>
                <c:pt idx="3294">
                  <c:v>52.8306</c:v>
                </c:pt>
                <c:pt idx="3295">
                  <c:v>52.8436</c:v>
                </c:pt>
                <c:pt idx="3296">
                  <c:v>52.8566</c:v>
                </c:pt>
                <c:pt idx="3297">
                  <c:v>52.86960000000001</c:v>
                </c:pt>
                <c:pt idx="3298">
                  <c:v>52.8826</c:v>
                </c:pt>
                <c:pt idx="3299">
                  <c:v>52.8956</c:v>
                </c:pt>
                <c:pt idx="3300">
                  <c:v>52.9086</c:v>
                </c:pt>
                <c:pt idx="3301">
                  <c:v>52.92160000000001</c:v>
                </c:pt>
                <c:pt idx="3302">
                  <c:v>52.9346</c:v>
                </c:pt>
                <c:pt idx="3303">
                  <c:v>52.9476</c:v>
                </c:pt>
                <c:pt idx="3304">
                  <c:v>52.96060000000001</c:v>
                </c:pt>
                <c:pt idx="3305">
                  <c:v>52.9736</c:v>
                </c:pt>
                <c:pt idx="3306">
                  <c:v>52.9866</c:v>
                </c:pt>
                <c:pt idx="3307">
                  <c:v>52.9996</c:v>
                </c:pt>
                <c:pt idx="3308">
                  <c:v>53.01260000000001</c:v>
                </c:pt>
                <c:pt idx="3309">
                  <c:v>53.02560000000001</c:v>
                </c:pt>
                <c:pt idx="3310">
                  <c:v>53.0386</c:v>
                </c:pt>
                <c:pt idx="3311">
                  <c:v>53.0516</c:v>
                </c:pt>
                <c:pt idx="3312">
                  <c:v>53.06460000000001</c:v>
                </c:pt>
                <c:pt idx="3313">
                  <c:v>53.0776</c:v>
                </c:pt>
                <c:pt idx="3314">
                  <c:v>53.0906</c:v>
                </c:pt>
                <c:pt idx="3315">
                  <c:v>53.1036</c:v>
                </c:pt>
                <c:pt idx="3316">
                  <c:v>53.11660000000001</c:v>
                </c:pt>
                <c:pt idx="3317">
                  <c:v>53.1296</c:v>
                </c:pt>
                <c:pt idx="3318">
                  <c:v>53.1426</c:v>
                </c:pt>
                <c:pt idx="3319">
                  <c:v>53.1556</c:v>
                </c:pt>
                <c:pt idx="3320">
                  <c:v>53.16860000000001</c:v>
                </c:pt>
                <c:pt idx="3321">
                  <c:v>53.1816</c:v>
                </c:pt>
                <c:pt idx="3322">
                  <c:v>53.1946</c:v>
                </c:pt>
                <c:pt idx="3323">
                  <c:v>53.20760000000001</c:v>
                </c:pt>
                <c:pt idx="3324">
                  <c:v>53.22060000000001</c:v>
                </c:pt>
                <c:pt idx="3325">
                  <c:v>53.2336</c:v>
                </c:pt>
                <c:pt idx="3326">
                  <c:v>53.2466</c:v>
                </c:pt>
                <c:pt idx="3327">
                  <c:v>53.25960000000001</c:v>
                </c:pt>
                <c:pt idx="3328">
                  <c:v>53.27260000000001</c:v>
                </c:pt>
                <c:pt idx="3329">
                  <c:v>53.2856</c:v>
                </c:pt>
                <c:pt idx="3330">
                  <c:v>53.2986</c:v>
                </c:pt>
                <c:pt idx="3331">
                  <c:v>53.3116</c:v>
                </c:pt>
                <c:pt idx="3332">
                  <c:v>53.3246</c:v>
                </c:pt>
                <c:pt idx="3333">
                  <c:v>53.3376</c:v>
                </c:pt>
                <c:pt idx="3334">
                  <c:v>53.3506</c:v>
                </c:pt>
                <c:pt idx="3335">
                  <c:v>53.36360000000001</c:v>
                </c:pt>
                <c:pt idx="3336">
                  <c:v>53.3766</c:v>
                </c:pt>
                <c:pt idx="3337">
                  <c:v>53.3896</c:v>
                </c:pt>
                <c:pt idx="3338">
                  <c:v>53.4026</c:v>
                </c:pt>
                <c:pt idx="3339">
                  <c:v>53.4156</c:v>
                </c:pt>
                <c:pt idx="3340">
                  <c:v>53.4286</c:v>
                </c:pt>
                <c:pt idx="3341">
                  <c:v>53.4416</c:v>
                </c:pt>
                <c:pt idx="3342">
                  <c:v>53.4546</c:v>
                </c:pt>
                <c:pt idx="3343">
                  <c:v>53.4676</c:v>
                </c:pt>
                <c:pt idx="3344">
                  <c:v>53.4806</c:v>
                </c:pt>
                <c:pt idx="3345">
                  <c:v>53.4936</c:v>
                </c:pt>
                <c:pt idx="3346">
                  <c:v>53.50660000000001</c:v>
                </c:pt>
                <c:pt idx="3347">
                  <c:v>53.5196</c:v>
                </c:pt>
                <c:pt idx="3348">
                  <c:v>53.5326</c:v>
                </c:pt>
                <c:pt idx="3349">
                  <c:v>53.5456</c:v>
                </c:pt>
                <c:pt idx="3350">
                  <c:v>53.55860000000001</c:v>
                </c:pt>
                <c:pt idx="3351">
                  <c:v>53.5716</c:v>
                </c:pt>
                <c:pt idx="3352">
                  <c:v>53.5846</c:v>
                </c:pt>
                <c:pt idx="3353">
                  <c:v>53.5976</c:v>
                </c:pt>
                <c:pt idx="3354">
                  <c:v>53.61060000000001</c:v>
                </c:pt>
                <c:pt idx="3355">
                  <c:v>53.6236</c:v>
                </c:pt>
                <c:pt idx="3356">
                  <c:v>53.6366</c:v>
                </c:pt>
                <c:pt idx="3357">
                  <c:v>53.6496</c:v>
                </c:pt>
                <c:pt idx="3358">
                  <c:v>53.66260000000001</c:v>
                </c:pt>
                <c:pt idx="3359">
                  <c:v>53.6756</c:v>
                </c:pt>
                <c:pt idx="3360">
                  <c:v>53.6886</c:v>
                </c:pt>
                <c:pt idx="3361">
                  <c:v>53.70160000000001</c:v>
                </c:pt>
                <c:pt idx="3362">
                  <c:v>53.7146</c:v>
                </c:pt>
                <c:pt idx="3363">
                  <c:v>53.7276</c:v>
                </c:pt>
                <c:pt idx="3364">
                  <c:v>53.7406</c:v>
                </c:pt>
                <c:pt idx="3365">
                  <c:v>53.75360000000001</c:v>
                </c:pt>
                <c:pt idx="3366">
                  <c:v>53.76660000000001</c:v>
                </c:pt>
                <c:pt idx="3367">
                  <c:v>53.7796</c:v>
                </c:pt>
                <c:pt idx="3368">
                  <c:v>53.7926</c:v>
                </c:pt>
                <c:pt idx="3369">
                  <c:v>53.80560000000001</c:v>
                </c:pt>
                <c:pt idx="3370">
                  <c:v>53.8186</c:v>
                </c:pt>
                <c:pt idx="3371">
                  <c:v>53.8316</c:v>
                </c:pt>
                <c:pt idx="3372">
                  <c:v>53.8446</c:v>
                </c:pt>
                <c:pt idx="3373">
                  <c:v>53.8576</c:v>
                </c:pt>
                <c:pt idx="3374">
                  <c:v>53.8706</c:v>
                </c:pt>
                <c:pt idx="3375">
                  <c:v>53.8836</c:v>
                </c:pt>
                <c:pt idx="3376">
                  <c:v>53.89660000000001</c:v>
                </c:pt>
                <c:pt idx="3377">
                  <c:v>53.9096</c:v>
                </c:pt>
                <c:pt idx="3378">
                  <c:v>53.9226</c:v>
                </c:pt>
                <c:pt idx="3379">
                  <c:v>53.9356</c:v>
                </c:pt>
                <c:pt idx="3380">
                  <c:v>53.94860000000001</c:v>
                </c:pt>
                <c:pt idx="3381">
                  <c:v>53.9616</c:v>
                </c:pt>
                <c:pt idx="3382">
                  <c:v>53.9746</c:v>
                </c:pt>
                <c:pt idx="3383">
                  <c:v>53.9876</c:v>
                </c:pt>
                <c:pt idx="3384">
                  <c:v>54.00060000000001</c:v>
                </c:pt>
                <c:pt idx="3385">
                  <c:v>54.0136</c:v>
                </c:pt>
                <c:pt idx="3386">
                  <c:v>54.0266</c:v>
                </c:pt>
                <c:pt idx="3387">
                  <c:v>54.0396</c:v>
                </c:pt>
                <c:pt idx="3388">
                  <c:v>54.05260000000001</c:v>
                </c:pt>
                <c:pt idx="3389">
                  <c:v>54.0656</c:v>
                </c:pt>
                <c:pt idx="3390">
                  <c:v>54.0786</c:v>
                </c:pt>
                <c:pt idx="3391">
                  <c:v>54.0916</c:v>
                </c:pt>
                <c:pt idx="3392">
                  <c:v>54.1046</c:v>
                </c:pt>
                <c:pt idx="3393">
                  <c:v>54.1176</c:v>
                </c:pt>
                <c:pt idx="3394">
                  <c:v>54.1306</c:v>
                </c:pt>
                <c:pt idx="3395">
                  <c:v>54.14360000000001</c:v>
                </c:pt>
                <c:pt idx="3396">
                  <c:v>54.1566</c:v>
                </c:pt>
                <c:pt idx="3397">
                  <c:v>54.1696</c:v>
                </c:pt>
                <c:pt idx="3398">
                  <c:v>54.1826</c:v>
                </c:pt>
                <c:pt idx="3399">
                  <c:v>54.19560000000001</c:v>
                </c:pt>
                <c:pt idx="3400">
                  <c:v>54.20860000000001</c:v>
                </c:pt>
                <c:pt idx="3401">
                  <c:v>54.2216</c:v>
                </c:pt>
                <c:pt idx="3402">
                  <c:v>54.2346</c:v>
                </c:pt>
                <c:pt idx="3403">
                  <c:v>54.24760000000001</c:v>
                </c:pt>
                <c:pt idx="3404">
                  <c:v>54.26060000000001</c:v>
                </c:pt>
                <c:pt idx="3405">
                  <c:v>54.2736</c:v>
                </c:pt>
                <c:pt idx="3406">
                  <c:v>54.2866</c:v>
                </c:pt>
                <c:pt idx="3407">
                  <c:v>54.29960000000001</c:v>
                </c:pt>
                <c:pt idx="3408">
                  <c:v>54.3126</c:v>
                </c:pt>
                <c:pt idx="3409">
                  <c:v>54.3256</c:v>
                </c:pt>
                <c:pt idx="3410">
                  <c:v>54.3386</c:v>
                </c:pt>
                <c:pt idx="3411">
                  <c:v>54.3516</c:v>
                </c:pt>
                <c:pt idx="3412">
                  <c:v>54.3646</c:v>
                </c:pt>
                <c:pt idx="3413">
                  <c:v>54.3776</c:v>
                </c:pt>
                <c:pt idx="3414">
                  <c:v>54.39060000000001</c:v>
                </c:pt>
                <c:pt idx="3415">
                  <c:v>54.4036</c:v>
                </c:pt>
                <c:pt idx="3416">
                  <c:v>54.4166</c:v>
                </c:pt>
                <c:pt idx="3417">
                  <c:v>54.4296</c:v>
                </c:pt>
                <c:pt idx="3418">
                  <c:v>54.44260000000001</c:v>
                </c:pt>
                <c:pt idx="3419">
                  <c:v>54.4556</c:v>
                </c:pt>
                <c:pt idx="3420">
                  <c:v>54.4686</c:v>
                </c:pt>
                <c:pt idx="3421">
                  <c:v>54.4816</c:v>
                </c:pt>
                <c:pt idx="3422">
                  <c:v>54.49460000000001</c:v>
                </c:pt>
                <c:pt idx="3423">
                  <c:v>54.5076</c:v>
                </c:pt>
                <c:pt idx="3424">
                  <c:v>54.5206</c:v>
                </c:pt>
                <c:pt idx="3425">
                  <c:v>54.5336</c:v>
                </c:pt>
                <c:pt idx="3426">
                  <c:v>54.54660000000001</c:v>
                </c:pt>
                <c:pt idx="3427">
                  <c:v>54.5596</c:v>
                </c:pt>
                <c:pt idx="3428">
                  <c:v>54.5726</c:v>
                </c:pt>
                <c:pt idx="3429">
                  <c:v>54.58560000000001</c:v>
                </c:pt>
                <c:pt idx="3430">
                  <c:v>54.59860000000001</c:v>
                </c:pt>
                <c:pt idx="3431">
                  <c:v>54.6116</c:v>
                </c:pt>
                <c:pt idx="3432">
                  <c:v>54.6246</c:v>
                </c:pt>
                <c:pt idx="3433">
                  <c:v>54.63760000000001</c:v>
                </c:pt>
                <c:pt idx="3434">
                  <c:v>54.6506</c:v>
                </c:pt>
                <c:pt idx="3435">
                  <c:v>54.6636</c:v>
                </c:pt>
                <c:pt idx="3436">
                  <c:v>54.6766</c:v>
                </c:pt>
                <c:pt idx="3437">
                  <c:v>54.68960000000001</c:v>
                </c:pt>
                <c:pt idx="3438">
                  <c:v>54.70260000000001</c:v>
                </c:pt>
                <c:pt idx="3439">
                  <c:v>54.7156</c:v>
                </c:pt>
                <c:pt idx="3440">
                  <c:v>54.7286</c:v>
                </c:pt>
                <c:pt idx="3441">
                  <c:v>54.74160000000001</c:v>
                </c:pt>
                <c:pt idx="3442">
                  <c:v>54.7546</c:v>
                </c:pt>
                <c:pt idx="3443">
                  <c:v>54.7676</c:v>
                </c:pt>
                <c:pt idx="3444">
                  <c:v>54.7806</c:v>
                </c:pt>
                <c:pt idx="3445">
                  <c:v>54.79360000000001</c:v>
                </c:pt>
                <c:pt idx="3446">
                  <c:v>54.8066</c:v>
                </c:pt>
                <c:pt idx="3447">
                  <c:v>54.8196</c:v>
                </c:pt>
                <c:pt idx="3448">
                  <c:v>54.83260000000001</c:v>
                </c:pt>
                <c:pt idx="3449">
                  <c:v>54.8456</c:v>
                </c:pt>
                <c:pt idx="3450">
                  <c:v>54.8586</c:v>
                </c:pt>
                <c:pt idx="3451">
                  <c:v>54.8716</c:v>
                </c:pt>
                <c:pt idx="3452">
                  <c:v>54.8846</c:v>
                </c:pt>
                <c:pt idx="3453">
                  <c:v>54.8976</c:v>
                </c:pt>
                <c:pt idx="3454">
                  <c:v>54.9106</c:v>
                </c:pt>
                <c:pt idx="3455">
                  <c:v>54.9236</c:v>
                </c:pt>
                <c:pt idx="3456">
                  <c:v>54.93660000000001</c:v>
                </c:pt>
                <c:pt idx="3457">
                  <c:v>54.9496</c:v>
                </c:pt>
                <c:pt idx="3458">
                  <c:v>54.9626</c:v>
                </c:pt>
                <c:pt idx="3459">
                  <c:v>54.9756</c:v>
                </c:pt>
                <c:pt idx="3460">
                  <c:v>54.98860000000001</c:v>
                </c:pt>
                <c:pt idx="3461">
                  <c:v>55.0016</c:v>
                </c:pt>
                <c:pt idx="3462">
                  <c:v>55.0146</c:v>
                </c:pt>
                <c:pt idx="3463">
                  <c:v>55.0276</c:v>
                </c:pt>
                <c:pt idx="3464">
                  <c:v>55.0406</c:v>
                </c:pt>
                <c:pt idx="3465">
                  <c:v>55.0536</c:v>
                </c:pt>
                <c:pt idx="3466">
                  <c:v>55.0666</c:v>
                </c:pt>
                <c:pt idx="3467">
                  <c:v>55.07960000000001</c:v>
                </c:pt>
                <c:pt idx="3468">
                  <c:v>55.09260000000001</c:v>
                </c:pt>
                <c:pt idx="3469">
                  <c:v>55.1056</c:v>
                </c:pt>
                <c:pt idx="3470">
                  <c:v>55.1186</c:v>
                </c:pt>
                <c:pt idx="3471">
                  <c:v>55.13160000000001</c:v>
                </c:pt>
                <c:pt idx="3472">
                  <c:v>55.1446</c:v>
                </c:pt>
                <c:pt idx="3473">
                  <c:v>55.1576</c:v>
                </c:pt>
                <c:pt idx="3474">
                  <c:v>55.1706</c:v>
                </c:pt>
                <c:pt idx="3475">
                  <c:v>55.18360000000001</c:v>
                </c:pt>
                <c:pt idx="3476">
                  <c:v>55.19660000000001</c:v>
                </c:pt>
                <c:pt idx="3477">
                  <c:v>55.2096</c:v>
                </c:pt>
                <c:pt idx="3478">
                  <c:v>55.2226</c:v>
                </c:pt>
                <c:pt idx="3479">
                  <c:v>55.23560000000001</c:v>
                </c:pt>
                <c:pt idx="3480">
                  <c:v>55.2486</c:v>
                </c:pt>
                <c:pt idx="3481">
                  <c:v>55.2616</c:v>
                </c:pt>
                <c:pt idx="3482">
                  <c:v>55.2746</c:v>
                </c:pt>
                <c:pt idx="3483">
                  <c:v>55.2876</c:v>
                </c:pt>
                <c:pt idx="3484">
                  <c:v>55.3006</c:v>
                </c:pt>
                <c:pt idx="3485">
                  <c:v>55.3136</c:v>
                </c:pt>
                <c:pt idx="3486">
                  <c:v>55.32660000000001</c:v>
                </c:pt>
                <c:pt idx="3487">
                  <c:v>55.3396</c:v>
                </c:pt>
                <c:pt idx="3488">
                  <c:v>55.3526</c:v>
                </c:pt>
                <c:pt idx="3489">
                  <c:v>55.3656</c:v>
                </c:pt>
                <c:pt idx="3490">
                  <c:v>55.37860000000001</c:v>
                </c:pt>
                <c:pt idx="3491">
                  <c:v>55.3916</c:v>
                </c:pt>
                <c:pt idx="3492">
                  <c:v>55.4046</c:v>
                </c:pt>
                <c:pt idx="3493">
                  <c:v>55.4176</c:v>
                </c:pt>
                <c:pt idx="3494">
                  <c:v>55.43060000000001</c:v>
                </c:pt>
                <c:pt idx="3495">
                  <c:v>55.4436</c:v>
                </c:pt>
                <c:pt idx="3496">
                  <c:v>55.4566</c:v>
                </c:pt>
                <c:pt idx="3497">
                  <c:v>55.4696</c:v>
                </c:pt>
                <c:pt idx="3498">
                  <c:v>55.4826</c:v>
                </c:pt>
                <c:pt idx="3499">
                  <c:v>55.4956</c:v>
                </c:pt>
                <c:pt idx="3500">
                  <c:v>55.5086</c:v>
                </c:pt>
                <c:pt idx="3501">
                  <c:v>55.52160000000001</c:v>
                </c:pt>
                <c:pt idx="3502">
                  <c:v>55.5346</c:v>
                </c:pt>
                <c:pt idx="3503">
                  <c:v>55.5476</c:v>
                </c:pt>
                <c:pt idx="3504">
                  <c:v>55.5606</c:v>
                </c:pt>
                <c:pt idx="3505">
                  <c:v>55.57360000000001</c:v>
                </c:pt>
                <c:pt idx="3506">
                  <c:v>55.5866</c:v>
                </c:pt>
                <c:pt idx="3507">
                  <c:v>55.5996</c:v>
                </c:pt>
                <c:pt idx="3508">
                  <c:v>55.6126</c:v>
                </c:pt>
                <c:pt idx="3509">
                  <c:v>55.62560000000001</c:v>
                </c:pt>
                <c:pt idx="3510">
                  <c:v>55.63860000000001</c:v>
                </c:pt>
                <c:pt idx="3511">
                  <c:v>55.6516</c:v>
                </c:pt>
                <c:pt idx="3512">
                  <c:v>55.6646</c:v>
                </c:pt>
                <c:pt idx="3513">
                  <c:v>55.67760000000001</c:v>
                </c:pt>
                <c:pt idx="3514">
                  <c:v>55.6906</c:v>
                </c:pt>
                <c:pt idx="3515">
                  <c:v>55.7036</c:v>
                </c:pt>
                <c:pt idx="3516">
                  <c:v>55.7166</c:v>
                </c:pt>
                <c:pt idx="3517">
                  <c:v>55.72960000000001</c:v>
                </c:pt>
                <c:pt idx="3518">
                  <c:v>55.7426</c:v>
                </c:pt>
                <c:pt idx="3519">
                  <c:v>55.7556</c:v>
                </c:pt>
                <c:pt idx="3520">
                  <c:v>55.76860000000001</c:v>
                </c:pt>
                <c:pt idx="3521">
                  <c:v>55.7816</c:v>
                </c:pt>
                <c:pt idx="3522">
                  <c:v>55.7946</c:v>
                </c:pt>
                <c:pt idx="3523">
                  <c:v>55.8076</c:v>
                </c:pt>
                <c:pt idx="3524">
                  <c:v>55.82060000000001</c:v>
                </c:pt>
                <c:pt idx="3525">
                  <c:v>55.8336</c:v>
                </c:pt>
                <c:pt idx="3526">
                  <c:v>55.8466</c:v>
                </c:pt>
                <c:pt idx="3527">
                  <c:v>55.8596</c:v>
                </c:pt>
                <c:pt idx="3528">
                  <c:v>55.87260000000001</c:v>
                </c:pt>
                <c:pt idx="3529">
                  <c:v>55.8856</c:v>
                </c:pt>
                <c:pt idx="3530">
                  <c:v>55.8986</c:v>
                </c:pt>
                <c:pt idx="3531">
                  <c:v>55.9116</c:v>
                </c:pt>
                <c:pt idx="3532">
                  <c:v>55.92460000000001</c:v>
                </c:pt>
                <c:pt idx="3533">
                  <c:v>55.9376</c:v>
                </c:pt>
                <c:pt idx="3534">
                  <c:v>55.9506</c:v>
                </c:pt>
                <c:pt idx="3535">
                  <c:v>55.9636</c:v>
                </c:pt>
                <c:pt idx="3536">
                  <c:v>55.9766</c:v>
                </c:pt>
                <c:pt idx="3537">
                  <c:v>55.9896</c:v>
                </c:pt>
                <c:pt idx="3538">
                  <c:v>56.0026</c:v>
                </c:pt>
                <c:pt idx="3539">
                  <c:v>56.01560000000001</c:v>
                </c:pt>
                <c:pt idx="3540">
                  <c:v>56.02860000000001</c:v>
                </c:pt>
                <c:pt idx="3541">
                  <c:v>56.0416</c:v>
                </c:pt>
                <c:pt idx="3542">
                  <c:v>56.0546</c:v>
                </c:pt>
                <c:pt idx="3543">
                  <c:v>56.06760000000001</c:v>
                </c:pt>
                <c:pt idx="3544">
                  <c:v>56.0806</c:v>
                </c:pt>
                <c:pt idx="3545">
                  <c:v>56.0936</c:v>
                </c:pt>
                <c:pt idx="3546">
                  <c:v>56.1066</c:v>
                </c:pt>
                <c:pt idx="3547">
                  <c:v>56.11960000000001</c:v>
                </c:pt>
                <c:pt idx="3548">
                  <c:v>56.13260000000001</c:v>
                </c:pt>
                <c:pt idx="3549">
                  <c:v>56.1456</c:v>
                </c:pt>
                <c:pt idx="3550">
                  <c:v>56.1586</c:v>
                </c:pt>
                <c:pt idx="3551">
                  <c:v>56.17160000000001</c:v>
                </c:pt>
                <c:pt idx="3552">
                  <c:v>56.1846</c:v>
                </c:pt>
                <c:pt idx="3553">
                  <c:v>56.1976</c:v>
                </c:pt>
                <c:pt idx="3554">
                  <c:v>56.21060000000001</c:v>
                </c:pt>
                <c:pt idx="3555">
                  <c:v>56.22360000000001</c:v>
                </c:pt>
                <c:pt idx="3556">
                  <c:v>56.2366</c:v>
                </c:pt>
                <c:pt idx="3557">
                  <c:v>56.2496</c:v>
                </c:pt>
                <c:pt idx="3558">
                  <c:v>56.26260000000001</c:v>
                </c:pt>
                <c:pt idx="3559">
                  <c:v>56.27560000000001</c:v>
                </c:pt>
                <c:pt idx="3560">
                  <c:v>56.2886</c:v>
                </c:pt>
                <c:pt idx="3561">
                  <c:v>56.3016</c:v>
                </c:pt>
                <c:pt idx="3562">
                  <c:v>56.3146</c:v>
                </c:pt>
                <c:pt idx="3563">
                  <c:v>56.3276</c:v>
                </c:pt>
                <c:pt idx="3564">
                  <c:v>56.3406</c:v>
                </c:pt>
                <c:pt idx="3565">
                  <c:v>56.3536</c:v>
                </c:pt>
                <c:pt idx="3566">
                  <c:v>56.36660000000001</c:v>
                </c:pt>
                <c:pt idx="3567">
                  <c:v>56.3796</c:v>
                </c:pt>
                <c:pt idx="3568">
                  <c:v>56.3926</c:v>
                </c:pt>
                <c:pt idx="3569">
                  <c:v>56.4056</c:v>
                </c:pt>
                <c:pt idx="3570">
                  <c:v>56.4186</c:v>
                </c:pt>
                <c:pt idx="3571">
                  <c:v>56.4316</c:v>
                </c:pt>
                <c:pt idx="3572">
                  <c:v>56.4446</c:v>
                </c:pt>
                <c:pt idx="3573">
                  <c:v>56.4576</c:v>
                </c:pt>
                <c:pt idx="3574">
                  <c:v>56.4706</c:v>
                </c:pt>
                <c:pt idx="3575">
                  <c:v>56.4836</c:v>
                </c:pt>
                <c:pt idx="3576">
                  <c:v>56.4966</c:v>
                </c:pt>
                <c:pt idx="3577">
                  <c:v>56.50960000000001</c:v>
                </c:pt>
                <c:pt idx="3578">
                  <c:v>56.52260000000001</c:v>
                </c:pt>
                <c:pt idx="3579">
                  <c:v>56.5356</c:v>
                </c:pt>
                <c:pt idx="3580">
                  <c:v>56.5486</c:v>
                </c:pt>
                <c:pt idx="3581">
                  <c:v>56.56160000000001</c:v>
                </c:pt>
                <c:pt idx="3582">
                  <c:v>56.5746</c:v>
                </c:pt>
                <c:pt idx="3583">
                  <c:v>56.5876</c:v>
                </c:pt>
                <c:pt idx="3584">
                  <c:v>56.6006</c:v>
                </c:pt>
                <c:pt idx="3585">
                  <c:v>56.61360000000001</c:v>
                </c:pt>
                <c:pt idx="3586">
                  <c:v>56.6266</c:v>
                </c:pt>
                <c:pt idx="3587">
                  <c:v>56.6396</c:v>
                </c:pt>
                <c:pt idx="3588">
                  <c:v>56.6526</c:v>
                </c:pt>
                <c:pt idx="3589">
                  <c:v>56.66560000000001</c:v>
                </c:pt>
                <c:pt idx="3590">
                  <c:v>56.6786</c:v>
                </c:pt>
                <c:pt idx="3591">
                  <c:v>56.6916</c:v>
                </c:pt>
                <c:pt idx="3592">
                  <c:v>56.70460000000001</c:v>
                </c:pt>
                <c:pt idx="3593">
                  <c:v>56.7176</c:v>
                </c:pt>
                <c:pt idx="3594">
                  <c:v>56.7306</c:v>
                </c:pt>
                <c:pt idx="3595">
                  <c:v>56.7436</c:v>
                </c:pt>
                <c:pt idx="3596">
                  <c:v>56.75660000000001</c:v>
                </c:pt>
                <c:pt idx="3597">
                  <c:v>56.76960000000001</c:v>
                </c:pt>
                <c:pt idx="3598">
                  <c:v>56.7826</c:v>
                </c:pt>
                <c:pt idx="3599">
                  <c:v>56.7956</c:v>
                </c:pt>
                <c:pt idx="3600">
                  <c:v>56.80860000000001</c:v>
                </c:pt>
                <c:pt idx="3601">
                  <c:v>56.8216</c:v>
                </c:pt>
                <c:pt idx="3602">
                  <c:v>56.8346</c:v>
                </c:pt>
                <c:pt idx="3603">
                  <c:v>56.8476</c:v>
                </c:pt>
                <c:pt idx="3604">
                  <c:v>56.86060000000001</c:v>
                </c:pt>
                <c:pt idx="3605">
                  <c:v>56.8736</c:v>
                </c:pt>
                <c:pt idx="3606">
                  <c:v>56.8866</c:v>
                </c:pt>
                <c:pt idx="3607">
                  <c:v>56.8996</c:v>
                </c:pt>
                <c:pt idx="3608">
                  <c:v>56.9126</c:v>
                </c:pt>
                <c:pt idx="3609">
                  <c:v>56.9256</c:v>
                </c:pt>
                <c:pt idx="3610">
                  <c:v>56.9386</c:v>
                </c:pt>
                <c:pt idx="3611">
                  <c:v>56.9516</c:v>
                </c:pt>
                <c:pt idx="3612">
                  <c:v>56.9646</c:v>
                </c:pt>
                <c:pt idx="3613">
                  <c:v>56.9776</c:v>
                </c:pt>
                <c:pt idx="3614">
                  <c:v>56.9906</c:v>
                </c:pt>
                <c:pt idx="3615">
                  <c:v>57.00360000000001</c:v>
                </c:pt>
                <c:pt idx="3616">
                  <c:v>57.0166</c:v>
                </c:pt>
                <c:pt idx="3617">
                  <c:v>57.0296</c:v>
                </c:pt>
                <c:pt idx="3618">
                  <c:v>57.0426</c:v>
                </c:pt>
                <c:pt idx="3619">
                  <c:v>57.05560000000001</c:v>
                </c:pt>
                <c:pt idx="3620">
                  <c:v>57.06860000000001</c:v>
                </c:pt>
                <c:pt idx="3621">
                  <c:v>57.0816</c:v>
                </c:pt>
                <c:pt idx="3622">
                  <c:v>57.0946</c:v>
                </c:pt>
                <c:pt idx="3623">
                  <c:v>57.10760000000001</c:v>
                </c:pt>
                <c:pt idx="3624">
                  <c:v>57.1206</c:v>
                </c:pt>
                <c:pt idx="3625">
                  <c:v>57.1336</c:v>
                </c:pt>
                <c:pt idx="3626">
                  <c:v>57.14660000000001</c:v>
                </c:pt>
                <c:pt idx="3627">
                  <c:v>57.1596</c:v>
                </c:pt>
                <c:pt idx="3628">
                  <c:v>57.1726</c:v>
                </c:pt>
                <c:pt idx="3629">
                  <c:v>57.1856</c:v>
                </c:pt>
                <c:pt idx="3630">
                  <c:v>57.19860000000001</c:v>
                </c:pt>
                <c:pt idx="3631">
                  <c:v>57.2116</c:v>
                </c:pt>
                <c:pt idx="3632">
                  <c:v>57.2246</c:v>
                </c:pt>
                <c:pt idx="3633">
                  <c:v>57.2376</c:v>
                </c:pt>
                <c:pt idx="3634">
                  <c:v>57.25060000000001</c:v>
                </c:pt>
                <c:pt idx="3635">
                  <c:v>57.26360000000001</c:v>
                </c:pt>
                <c:pt idx="3636">
                  <c:v>57.2766</c:v>
                </c:pt>
                <c:pt idx="3637">
                  <c:v>57.2896</c:v>
                </c:pt>
                <c:pt idx="3638">
                  <c:v>57.30260000000001</c:v>
                </c:pt>
                <c:pt idx="3639">
                  <c:v>57.3156</c:v>
                </c:pt>
                <c:pt idx="3640">
                  <c:v>57.3286</c:v>
                </c:pt>
                <c:pt idx="3641">
                  <c:v>57.3416</c:v>
                </c:pt>
                <c:pt idx="3642">
                  <c:v>57.3546</c:v>
                </c:pt>
                <c:pt idx="3643">
                  <c:v>57.3676</c:v>
                </c:pt>
                <c:pt idx="3644">
                  <c:v>57.3806</c:v>
                </c:pt>
                <c:pt idx="3645">
                  <c:v>57.39360000000001</c:v>
                </c:pt>
                <c:pt idx="3646">
                  <c:v>57.4066</c:v>
                </c:pt>
                <c:pt idx="3647">
                  <c:v>57.4196</c:v>
                </c:pt>
                <c:pt idx="3648">
                  <c:v>57.4326</c:v>
                </c:pt>
                <c:pt idx="3649">
                  <c:v>57.44560000000001</c:v>
                </c:pt>
                <c:pt idx="3650">
                  <c:v>57.4586</c:v>
                </c:pt>
                <c:pt idx="3651">
                  <c:v>57.4716</c:v>
                </c:pt>
                <c:pt idx="3652">
                  <c:v>57.4846</c:v>
                </c:pt>
                <c:pt idx="3653">
                  <c:v>57.49760000000001</c:v>
                </c:pt>
                <c:pt idx="3654">
                  <c:v>57.5106</c:v>
                </c:pt>
                <c:pt idx="3655">
                  <c:v>57.5236</c:v>
                </c:pt>
                <c:pt idx="3656">
                  <c:v>57.5366</c:v>
                </c:pt>
                <c:pt idx="3657">
                  <c:v>57.54960000000001</c:v>
                </c:pt>
                <c:pt idx="3658">
                  <c:v>57.5626</c:v>
                </c:pt>
                <c:pt idx="3659">
                  <c:v>57.5756</c:v>
                </c:pt>
                <c:pt idx="3660">
                  <c:v>57.5886</c:v>
                </c:pt>
                <c:pt idx="3661">
                  <c:v>57.6016</c:v>
                </c:pt>
                <c:pt idx="3662">
                  <c:v>57.6146</c:v>
                </c:pt>
                <c:pt idx="3663">
                  <c:v>57.6276</c:v>
                </c:pt>
                <c:pt idx="3664">
                  <c:v>57.64060000000001</c:v>
                </c:pt>
                <c:pt idx="3665">
                  <c:v>57.6536</c:v>
                </c:pt>
                <c:pt idx="3666">
                  <c:v>57.6666</c:v>
                </c:pt>
                <c:pt idx="3667">
                  <c:v>57.6796</c:v>
                </c:pt>
                <c:pt idx="3668">
                  <c:v>57.69260000000001</c:v>
                </c:pt>
                <c:pt idx="3669">
                  <c:v>57.70560000000001</c:v>
                </c:pt>
                <c:pt idx="3670">
                  <c:v>57.7186</c:v>
                </c:pt>
                <c:pt idx="3671">
                  <c:v>57.7316</c:v>
                </c:pt>
                <c:pt idx="3672">
                  <c:v>57.74460000000001</c:v>
                </c:pt>
                <c:pt idx="3673">
                  <c:v>57.7576</c:v>
                </c:pt>
                <c:pt idx="3674">
                  <c:v>57.7706</c:v>
                </c:pt>
                <c:pt idx="3675">
                  <c:v>57.7836</c:v>
                </c:pt>
                <c:pt idx="3676">
                  <c:v>57.79660000000001</c:v>
                </c:pt>
                <c:pt idx="3677">
                  <c:v>57.8096</c:v>
                </c:pt>
                <c:pt idx="3678">
                  <c:v>57.8226</c:v>
                </c:pt>
                <c:pt idx="3679">
                  <c:v>57.83560000000001</c:v>
                </c:pt>
                <c:pt idx="3680">
                  <c:v>57.8486</c:v>
                </c:pt>
                <c:pt idx="3681">
                  <c:v>57.8616</c:v>
                </c:pt>
                <c:pt idx="3682">
                  <c:v>57.8746</c:v>
                </c:pt>
                <c:pt idx="3683">
                  <c:v>57.8876</c:v>
                </c:pt>
                <c:pt idx="3684">
                  <c:v>57.9006</c:v>
                </c:pt>
                <c:pt idx="3685">
                  <c:v>57.9136</c:v>
                </c:pt>
                <c:pt idx="3686">
                  <c:v>57.9266</c:v>
                </c:pt>
                <c:pt idx="3687">
                  <c:v>57.93960000000001</c:v>
                </c:pt>
                <c:pt idx="3688">
                  <c:v>57.9526</c:v>
                </c:pt>
                <c:pt idx="3689">
                  <c:v>57.9656</c:v>
                </c:pt>
                <c:pt idx="3690">
                  <c:v>57.9786</c:v>
                </c:pt>
                <c:pt idx="3691">
                  <c:v>57.99160000000001</c:v>
                </c:pt>
                <c:pt idx="3692">
                  <c:v>58.0046</c:v>
                </c:pt>
                <c:pt idx="3693">
                  <c:v>58.0176</c:v>
                </c:pt>
                <c:pt idx="3694">
                  <c:v>58.0306</c:v>
                </c:pt>
                <c:pt idx="3695">
                  <c:v>58.0436</c:v>
                </c:pt>
                <c:pt idx="3696">
                  <c:v>58.0566</c:v>
                </c:pt>
                <c:pt idx="3697">
                  <c:v>58.0696</c:v>
                </c:pt>
                <c:pt idx="3698">
                  <c:v>58.08260000000001</c:v>
                </c:pt>
                <c:pt idx="3699">
                  <c:v>58.09560000000001</c:v>
                </c:pt>
                <c:pt idx="3700">
                  <c:v>58.1086</c:v>
                </c:pt>
                <c:pt idx="3701">
                  <c:v>58.1216</c:v>
                </c:pt>
                <c:pt idx="3702">
                  <c:v>58.13460000000001</c:v>
                </c:pt>
                <c:pt idx="3703">
                  <c:v>58.1476</c:v>
                </c:pt>
                <c:pt idx="3704">
                  <c:v>58.1606</c:v>
                </c:pt>
                <c:pt idx="3705">
                  <c:v>58.1736</c:v>
                </c:pt>
                <c:pt idx="3706">
                  <c:v>58.18660000000001</c:v>
                </c:pt>
                <c:pt idx="3707">
                  <c:v>58.19960000000001</c:v>
                </c:pt>
                <c:pt idx="3708">
                  <c:v>58.2126</c:v>
                </c:pt>
                <c:pt idx="3709">
                  <c:v>58.2256</c:v>
                </c:pt>
                <c:pt idx="3710">
                  <c:v>58.23860000000001</c:v>
                </c:pt>
                <c:pt idx="3711">
                  <c:v>58.2516</c:v>
                </c:pt>
                <c:pt idx="3712">
                  <c:v>58.2646</c:v>
                </c:pt>
                <c:pt idx="3713">
                  <c:v>58.2776</c:v>
                </c:pt>
                <c:pt idx="3714">
                  <c:v>58.29060000000001</c:v>
                </c:pt>
                <c:pt idx="3715">
                  <c:v>58.3036</c:v>
                </c:pt>
                <c:pt idx="3716">
                  <c:v>58.3166</c:v>
                </c:pt>
                <c:pt idx="3717">
                  <c:v>58.32960000000001</c:v>
                </c:pt>
                <c:pt idx="3718">
                  <c:v>58.3426</c:v>
                </c:pt>
                <c:pt idx="3719">
                  <c:v>58.3556</c:v>
                </c:pt>
                <c:pt idx="3720">
                  <c:v>58.3686</c:v>
                </c:pt>
                <c:pt idx="3721">
                  <c:v>58.3816</c:v>
                </c:pt>
                <c:pt idx="3722">
                  <c:v>58.3946</c:v>
                </c:pt>
                <c:pt idx="3723">
                  <c:v>58.4076</c:v>
                </c:pt>
                <c:pt idx="3724">
                  <c:v>58.4206</c:v>
                </c:pt>
                <c:pt idx="3725">
                  <c:v>58.43360000000001</c:v>
                </c:pt>
                <c:pt idx="3726">
                  <c:v>58.4466</c:v>
                </c:pt>
                <c:pt idx="3727">
                  <c:v>58.4596</c:v>
                </c:pt>
                <c:pt idx="3728">
                  <c:v>58.4726</c:v>
                </c:pt>
                <c:pt idx="3729">
                  <c:v>58.48560000000001</c:v>
                </c:pt>
                <c:pt idx="3730">
                  <c:v>58.4986</c:v>
                </c:pt>
                <c:pt idx="3731">
                  <c:v>58.5116</c:v>
                </c:pt>
                <c:pt idx="3732">
                  <c:v>58.5246</c:v>
                </c:pt>
                <c:pt idx="3733">
                  <c:v>58.5376</c:v>
                </c:pt>
                <c:pt idx="3734">
                  <c:v>58.5506</c:v>
                </c:pt>
                <c:pt idx="3735">
                  <c:v>58.5636</c:v>
                </c:pt>
                <c:pt idx="3736">
                  <c:v>58.57660000000001</c:v>
                </c:pt>
                <c:pt idx="3737">
                  <c:v>58.5896</c:v>
                </c:pt>
                <c:pt idx="3738">
                  <c:v>58.6026</c:v>
                </c:pt>
                <c:pt idx="3739">
                  <c:v>58.6156</c:v>
                </c:pt>
                <c:pt idx="3740">
                  <c:v>58.62860000000001</c:v>
                </c:pt>
                <c:pt idx="3741">
                  <c:v>58.6416</c:v>
                </c:pt>
                <c:pt idx="3742">
                  <c:v>58.6546</c:v>
                </c:pt>
                <c:pt idx="3743">
                  <c:v>58.6676</c:v>
                </c:pt>
                <c:pt idx="3744">
                  <c:v>58.68060000000001</c:v>
                </c:pt>
                <c:pt idx="3745">
                  <c:v>58.69360000000001</c:v>
                </c:pt>
                <c:pt idx="3746">
                  <c:v>58.7066</c:v>
                </c:pt>
                <c:pt idx="3747">
                  <c:v>58.7196</c:v>
                </c:pt>
                <c:pt idx="3748">
                  <c:v>58.73260000000001</c:v>
                </c:pt>
                <c:pt idx="3749">
                  <c:v>58.7456</c:v>
                </c:pt>
                <c:pt idx="3750">
                  <c:v>58.7586</c:v>
                </c:pt>
                <c:pt idx="3751">
                  <c:v>58.77160000000001</c:v>
                </c:pt>
                <c:pt idx="3752">
                  <c:v>58.7846</c:v>
                </c:pt>
                <c:pt idx="3753">
                  <c:v>58.7976</c:v>
                </c:pt>
                <c:pt idx="3754">
                  <c:v>58.8106</c:v>
                </c:pt>
                <c:pt idx="3755">
                  <c:v>58.82360000000001</c:v>
                </c:pt>
                <c:pt idx="3756">
                  <c:v>58.8366</c:v>
                </c:pt>
                <c:pt idx="3757">
                  <c:v>58.8496</c:v>
                </c:pt>
                <c:pt idx="3758">
                  <c:v>58.8626</c:v>
                </c:pt>
                <c:pt idx="3759">
                  <c:v>58.87560000000001</c:v>
                </c:pt>
                <c:pt idx="3760">
                  <c:v>58.8886</c:v>
                </c:pt>
                <c:pt idx="3761">
                  <c:v>58.9016</c:v>
                </c:pt>
                <c:pt idx="3762">
                  <c:v>58.9146</c:v>
                </c:pt>
                <c:pt idx="3763">
                  <c:v>58.92760000000001</c:v>
                </c:pt>
                <c:pt idx="3764">
                  <c:v>58.9406</c:v>
                </c:pt>
                <c:pt idx="3765">
                  <c:v>58.9536</c:v>
                </c:pt>
                <c:pt idx="3766">
                  <c:v>58.9666</c:v>
                </c:pt>
                <c:pt idx="3767">
                  <c:v>58.9796</c:v>
                </c:pt>
                <c:pt idx="3768">
                  <c:v>58.9926</c:v>
                </c:pt>
                <c:pt idx="3769">
                  <c:v>59.0056</c:v>
                </c:pt>
                <c:pt idx="3770">
                  <c:v>59.01860000000001</c:v>
                </c:pt>
                <c:pt idx="3771">
                  <c:v>59.0316</c:v>
                </c:pt>
                <c:pt idx="3772">
                  <c:v>59.0446</c:v>
                </c:pt>
                <c:pt idx="3773">
                  <c:v>59.0576</c:v>
                </c:pt>
                <c:pt idx="3774">
                  <c:v>59.07060000000001</c:v>
                </c:pt>
                <c:pt idx="3775">
                  <c:v>59.0836</c:v>
                </c:pt>
                <c:pt idx="3776">
                  <c:v>59.0966</c:v>
                </c:pt>
                <c:pt idx="3777">
                  <c:v>59.1096</c:v>
                </c:pt>
                <c:pt idx="3778">
                  <c:v>59.12260000000001</c:v>
                </c:pt>
                <c:pt idx="3779">
                  <c:v>59.13560000000001</c:v>
                </c:pt>
                <c:pt idx="3780">
                  <c:v>59.1486</c:v>
                </c:pt>
                <c:pt idx="3781">
                  <c:v>59.1616</c:v>
                </c:pt>
                <c:pt idx="3782">
                  <c:v>59.17460000000001</c:v>
                </c:pt>
                <c:pt idx="3783">
                  <c:v>59.1876</c:v>
                </c:pt>
                <c:pt idx="3784">
                  <c:v>59.2006</c:v>
                </c:pt>
                <c:pt idx="3785">
                  <c:v>59.2136</c:v>
                </c:pt>
                <c:pt idx="3786">
                  <c:v>59.22660000000001</c:v>
                </c:pt>
                <c:pt idx="3787">
                  <c:v>59.2396</c:v>
                </c:pt>
                <c:pt idx="3788">
                  <c:v>59.2526</c:v>
                </c:pt>
                <c:pt idx="3789">
                  <c:v>59.26560000000001</c:v>
                </c:pt>
                <c:pt idx="3790">
                  <c:v>59.27860000000001</c:v>
                </c:pt>
                <c:pt idx="3791">
                  <c:v>59.2916</c:v>
                </c:pt>
                <c:pt idx="3792">
                  <c:v>59.3046</c:v>
                </c:pt>
                <c:pt idx="3793">
                  <c:v>59.3176</c:v>
                </c:pt>
                <c:pt idx="3794">
                  <c:v>59.3306</c:v>
                </c:pt>
                <c:pt idx="3795">
                  <c:v>59.3436</c:v>
                </c:pt>
                <c:pt idx="3796">
                  <c:v>59.3566</c:v>
                </c:pt>
                <c:pt idx="3797">
                  <c:v>59.36960000000001</c:v>
                </c:pt>
                <c:pt idx="3798">
                  <c:v>59.3826</c:v>
                </c:pt>
                <c:pt idx="3799">
                  <c:v>59.3956</c:v>
                </c:pt>
                <c:pt idx="3800">
                  <c:v>59.4086</c:v>
                </c:pt>
                <c:pt idx="3801">
                  <c:v>59.42160000000001</c:v>
                </c:pt>
                <c:pt idx="3802">
                  <c:v>59.4346</c:v>
                </c:pt>
                <c:pt idx="3803">
                  <c:v>59.4476</c:v>
                </c:pt>
                <c:pt idx="3804">
                  <c:v>59.46060000000001</c:v>
                </c:pt>
                <c:pt idx="3805">
                  <c:v>59.4736</c:v>
                </c:pt>
                <c:pt idx="3806">
                  <c:v>59.4866</c:v>
                </c:pt>
                <c:pt idx="3807">
                  <c:v>59.4996</c:v>
                </c:pt>
                <c:pt idx="3808">
                  <c:v>59.51260000000001</c:v>
                </c:pt>
                <c:pt idx="3809">
                  <c:v>59.52560000000001</c:v>
                </c:pt>
                <c:pt idx="3810">
                  <c:v>59.5386</c:v>
                </c:pt>
                <c:pt idx="3811">
                  <c:v>59.5516</c:v>
                </c:pt>
                <c:pt idx="3812">
                  <c:v>59.56460000000001</c:v>
                </c:pt>
                <c:pt idx="3813">
                  <c:v>59.5776</c:v>
                </c:pt>
                <c:pt idx="3814">
                  <c:v>59.5906</c:v>
                </c:pt>
                <c:pt idx="3815">
                  <c:v>59.6036</c:v>
                </c:pt>
                <c:pt idx="3816">
                  <c:v>59.61660000000001</c:v>
                </c:pt>
                <c:pt idx="3817">
                  <c:v>59.6296</c:v>
                </c:pt>
                <c:pt idx="3818">
                  <c:v>59.6426</c:v>
                </c:pt>
                <c:pt idx="3819">
                  <c:v>59.6556</c:v>
                </c:pt>
                <c:pt idx="3820">
                  <c:v>59.66860000000001</c:v>
                </c:pt>
                <c:pt idx="3821">
                  <c:v>59.6816</c:v>
                </c:pt>
                <c:pt idx="3822">
                  <c:v>59.6946</c:v>
                </c:pt>
                <c:pt idx="3823">
                  <c:v>59.70760000000001</c:v>
                </c:pt>
                <c:pt idx="3824">
                  <c:v>59.72060000000001</c:v>
                </c:pt>
                <c:pt idx="3825">
                  <c:v>59.7336</c:v>
                </c:pt>
                <c:pt idx="3826">
                  <c:v>59.7466</c:v>
                </c:pt>
                <c:pt idx="3827">
                  <c:v>59.75960000000001</c:v>
                </c:pt>
                <c:pt idx="3828">
                  <c:v>59.77260000000001</c:v>
                </c:pt>
                <c:pt idx="3829">
                  <c:v>59.7856</c:v>
                </c:pt>
                <c:pt idx="3830">
                  <c:v>59.7986</c:v>
                </c:pt>
                <c:pt idx="3831">
                  <c:v>59.8116</c:v>
                </c:pt>
                <c:pt idx="3832">
                  <c:v>59.8246</c:v>
                </c:pt>
                <c:pt idx="3833">
                  <c:v>59.8376</c:v>
                </c:pt>
                <c:pt idx="3834">
                  <c:v>59.8506</c:v>
                </c:pt>
                <c:pt idx="3835">
                  <c:v>59.86360000000001</c:v>
                </c:pt>
                <c:pt idx="3836">
                  <c:v>59.8766</c:v>
                </c:pt>
                <c:pt idx="3837">
                  <c:v>59.8896</c:v>
                </c:pt>
                <c:pt idx="3838">
                  <c:v>59.9026</c:v>
                </c:pt>
                <c:pt idx="3839">
                  <c:v>59.9156</c:v>
                </c:pt>
                <c:pt idx="3840">
                  <c:v>59.9286</c:v>
                </c:pt>
                <c:pt idx="3841">
                  <c:v>59.9416</c:v>
                </c:pt>
                <c:pt idx="3842">
                  <c:v>59.9546</c:v>
                </c:pt>
                <c:pt idx="3843">
                  <c:v>59.9676</c:v>
                </c:pt>
                <c:pt idx="3844">
                  <c:v>59.9806</c:v>
                </c:pt>
                <c:pt idx="3845">
                  <c:v>59.9936</c:v>
                </c:pt>
                <c:pt idx="3846">
                  <c:v>60.00660000000001</c:v>
                </c:pt>
                <c:pt idx="3847">
                  <c:v>60.0196</c:v>
                </c:pt>
                <c:pt idx="3848">
                  <c:v>60.0326</c:v>
                </c:pt>
                <c:pt idx="3849">
                  <c:v>60.0456</c:v>
                </c:pt>
                <c:pt idx="3850">
                  <c:v>60.05860000000001</c:v>
                </c:pt>
                <c:pt idx="3851">
                  <c:v>60.0716</c:v>
                </c:pt>
                <c:pt idx="3852">
                  <c:v>60.0846</c:v>
                </c:pt>
                <c:pt idx="3853">
                  <c:v>60.0976</c:v>
                </c:pt>
                <c:pt idx="3854">
                  <c:v>60.11060000000001</c:v>
                </c:pt>
                <c:pt idx="3855">
                  <c:v>60.1236</c:v>
                </c:pt>
                <c:pt idx="3856">
                  <c:v>60.1366</c:v>
                </c:pt>
                <c:pt idx="3857">
                  <c:v>60.1496</c:v>
                </c:pt>
                <c:pt idx="3858">
                  <c:v>60.16260000000001</c:v>
                </c:pt>
                <c:pt idx="3859">
                  <c:v>60.1756</c:v>
                </c:pt>
                <c:pt idx="3860">
                  <c:v>60.1886</c:v>
                </c:pt>
                <c:pt idx="3861">
                  <c:v>60.20160000000001</c:v>
                </c:pt>
                <c:pt idx="3862">
                  <c:v>60.2146</c:v>
                </c:pt>
                <c:pt idx="3863">
                  <c:v>60.2276</c:v>
                </c:pt>
                <c:pt idx="3864">
                  <c:v>60.2406</c:v>
                </c:pt>
                <c:pt idx="3865">
                  <c:v>60.25360000000001</c:v>
                </c:pt>
                <c:pt idx="3866">
                  <c:v>60.26660000000001</c:v>
                </c:pt>
                <c:pt idx="3867">
                  <c:v>60.2796</c:v>
                </c:pt>
                <c:pt idx="3868">
                  <c:v>60.2926</c:v>
                </c:pt>
                <c:pt idx="3869">
                  <c:v>60.30560000000001</c:v>
                </c:pt>
                <c:pt idx="3870">
                  <c:v>60.3186</c:v>
                </c:pt>
                <c:pt idx="3871">
                  <c:v>60.3316</c:v>
                </c:pt>
                <c:pt idx="3872">
                  <c:v>60.3446</c:v>
                </c:pt>
                <c:pt idx="3873">
                  <c:v>60.3576</c:v>
                </c:pt>
                <c:pt idx="3874">
                  <c:v>60.3706</c:v>
                </c:pt>
                <c:pt idx="3875">
                  <c:v>60.3836</c:v>
                </c:pt>
                <c:pt idx="3876">
                  <c:v>60.39660000000001</c:v>
                </c:pt>
                <c:pt idx="3877">
                  <c:v>60.4096</c:v>
                </c:pt>
                <c:pt idx="3878">
                  <c:v>60.4226</c:v>
                </c:pt>
                <c:pt idx="3879">
                  <c:v>60.4356</c:v>
                </c:pt>
                <c:pt idx="3880">
                  <c:v>60.44860000000001</c:v>
                </c:pt>
                <c:pt idx="3881">
                  <c:v>60.4616</c:v>
                </c:pt>
                <c:pt idx="3882">
                  <c:v>60.4746</c:v>
                </c:pt>
                <c:pt idx="3883">
                  <c:v>60.4876</c:v>
                </c:pt>
                <c:pt idx="3884">
                  <c:v>60.50060000000001</c:v>
                </c:pt>
                <c:pt idx="3885">
                  <c:v>60.5136</c:v>
                </c:pt>
                <c:pt idx="3886">
                  <c:v>60.5266</c:v>
                </c:pt>
                <c:pt idx="3887">
                  <c:v>60.5396</c:v>
                </c:pt>
                <c:pt idx="3888">
                  <c:v>60.55260000000001</c:v>
                </c:pt>
                <c:pt idx="3889">
                  <c:v>60.5656</c:v>
                </c:pt>
                <c:pt idx="3890">
                  <c:v>60.5786</c:v>
                </c:pt>
                <c:pt idx="3891">
                  <c:v>60.5916</c:v>
                </c:pt>
                <c:pt idx="3892">
                  <c:v>60.6046</c:v>
                </c:pt>
                <c:pt idx="3893">
                  <c:v>60.6176</c:v>
                </c:pt>
                <c:pt idx="3894">
                  <c:v>60.6306</c:v>
                </c:pt>
                <c:pt idx="3895">
                  <c:v>60.64360000000001</c:v>
                </c:pt>
                <c:pt idx="3896">
                  <c:v>60.6566</c:v>
                </c:pt>
                <c:pt idx="3897">
                  <c:v>60.6696</c:v>
                </c:pt>
                <c:pt idx="3898">
                  <c:v>60.6826</c:v>
                </c:pt>
                <c:pt idx="3899">
                  <c:v>60.69560000000001</c:v>
                </c:pt>
                <c:pt idx="3900">
                  <c:v>60.70860000000001</c:v>
                </c:pt>
                <c:pt idx="3901">
                  <c:v>60.7216</c:v>
                </c:pt>
                <c:pt idx="3902">
                  <c:v>60.7346</c:v>
                </c:pt>
                <c:pt idx="3903">
                  <c:v>60.74760000000001</c:v>
                </c:pt>
                <c:pt idx="3904">
                  <c:v>60.76060000000001</c:v>
                </c:pt>
                <c:pt idx="3905">
                  <c:v>60.7736</c:v>
                </c:pt>
                <c:pt idx="3906">
                  <c:v>60.7866</c:v>
                </c:pt>
                <c:pt idx="3907">
                  <c:v>60.79960000000001</c:v>
                </c:pt>
                <c:pt idx="3908">
                  <c:v>60.8126</c:v>
                </c:pt>
                <c:pt idx="3909">
                  <c:v>60.8256</c:v>
                </c:pt>
                <c:pt idx="3910">
                  <c:v>60.8386</c:v>
                </c:pt>
                <c:pt idx="3911">
                  <c:v>60.8516</c:v>
                </c:pt>
                <c:pt idx="3912">
                  <c:v>60.8646</c:v>
                </c:pt>
                <c:pt idx="3913">
                  <c:v>60.8776</c:v>
                </c:pt>
                <c:pt idx="3914">
                  <c:v>60.89060000000001</c:v>
                </c:pt>
                <c:pt idx="3915">
                  <c:v>60.9036</c:v>
                </c:pt>
                <c:pt idx="3916">
                  <c:v>60.9166</c:v>
                </c:pt>
                <c:pt idx="3917">
                  <c:v>60.9296</c:v>
                </c:pt>
                <c:pt idx="3918">
                  <c:v>60.94260000000001</c:v>
                </c:pt>
                <c:pt idx="3919">
                  <c:v>60.9556</c:v>
                </c:pt>
                <c:pt idx="3920">
                  <c:v>60.9686</c:v>
                </c:pt>
                <c:pt idx="3921">
                  <c:v>60.9816</c:v>
                </c:pt>
                <c:pt idx="3922">
                  <c:v>60.99460000000001</c:v>
                </c:pt>
                <c:pt idx="3923">
                  <c:v>61.0076</c:v>
                </c:pt>
                <c:pt idx="3924">
                  <c:v>61.0206</c:v>
                </c:pt>
                <c:pt idx="3925">
                  <c:v>61.0336</c:v>
                </c:pt>
                <c:pt idx="3926">
                  <c:v>61.04660000000001</c:v>
                </c:pt>
                <c:pt idx="3927">
                  <c:v>61.0596</c:v>
                </c:pt>
                <c:pt idx="3928">
                  <c:v>61.0726</c:v>
                </c:pt>
                <c:pt idx="3929">
                  <c:v>61.08560000000001</c:v>
                </c:pt>
                <c:pt idx="3930">
                  <c:v>61.09860000000001</c:v>
                </c:pt>
                <c:pt idx="3931">
                  <c:v>61.1116</c:v>
                </c:pt>
                <c:pt idx="3932">
                  <c:v>61.1246</c:v>
                </c:pt>
                <c:pt idx="3933">
                  <c:v>61.13760000000001</c:v>
                </c:pt>
                <c:pt idx="3934">
                  <c:v>61.1506</c:v>
                </c:pt>
                <c:pt idx="3935">
                  <c:v>61.1636</c:v>
                </c:pt>
                <c:pt idx="3936">
                  <c:v>61.1766</c:v>
                </c:pt>
                <c:pt idx="3937">
                  <c:v>61.18960000000001</c:v>
                </c:pt>
                <c:pt idx="3938">
                  <c:v>61.20260000000001</c:v>
                </c:pt>
                <c:pt idx="3939">
                  <c:v>61.2156</c:v>
                </c:pt>
                <c:pt idx="3940">
                  <c:v>61.2286</c:v>
                </c:pt>
                <c:pt idx="3941">
                  <c:v>61.24160000000001</c:v>
                </c:pt>
                <c:pt idx="3942">
                  <c:v>61.2546</c:v>
                </c:pt>
                <c:pt idx="3943">
                  <c:v>61.2676</c:v>
                </c:pt>
                <c:pt idx="3944">
                  <c:v>61.2806</c:v>
                </c:pt>
                <c:pt idx="3945">
                  <c:v>61.29360000000001</c:v>
                </c:pt>
                <c:pt idx="3946">
                  <c:v>61.3066</c:v>
                </c:pt>
                <c:pt idx="3947">
                  <c:v>61.3196</c:v>
                </c:pt>
                <c:pt idx="3948">
                  <c:v>61.33260000000001</c:v>
                </c:pt>
                <c:pt idx="3949">
                  <c:v>61.3456</c:v>
                </c:pt>
                <c:pt idx="3950">
                  <c:v>61.3586</c:v>
                </c:pt>
                <c:pt idx="3951">
                  <c:v>61.3716</c:v>
                </c:pt>
                <c:pt idx="3952">
                  <c:v>61.3846</c:v>
                </c:pt>
                <c:pt idx="3953">
                  <c:v>61.3976</c:v>
                </c:pt>
                <c:pt idx="3954">
                  <c:v>61.4106</c:v>
                </c:pt>
                <c:pt idx="3955">
                  <c:v>61.4236</c:v>
                </c:pt>
                <c:pt idx="3956">
                  <c:v>61.43660000000001</c:v>
                </c:pt>
                <c:pt idx="3957">
                  <c:v>61.4496</c:v>
                </c:pt>
                <c:pt idx="3958">
                  <c:v>61.4626</c:v>
                </c:pt>
                <c:pt idx="3959">
                  <c:v>61.4756</c:v>
                </c:pt>
                <c:pt idx="3960">
                  <c:v>61.48860000000001</c:v>
                </c:pt>
                <c:pt idx="3961">
                  <c:v>61.5016</c:v>
                </c:pt>
                <c:pt idx="3962">
                  <c:v>61.5146</c:v>
                </c:pt>
                <c:pt idx="3963">
                  <c:v>61.5276</c:v>
                </c:pt>
                <c:pt idx="3964">
                  <c:v>61.5406</c:v>
                </c:pt>
                <c:pt idx="3965">
                  <c:v>61.5536</c:v>
                </c:pt>
                <c:pt idx="3966">
                  <c:v>61.5666</c:v>
                </c:pt>
                <c:pt idx="3967">
                  <c:v>61.57960000000001</c:v>
                </c:pt>
                <c:pt idx="3968">
                  <c:v>61.59260000000001</c:v>
                </c:pt>
                <c:pt idx="3969">
                  <c:v>61.6056</c:v>
                </c:pt>
                <c:pt idx="3970">
                  <c:v>61.6186</c:v>
                </c:pt>
                <c:pt idx="3971">
                  <c:v>61.63160000000001</c:v>
                </c:pt>
                <c:pt idx="3972">
                  <c:v>61.6446</c:v>
                </c:pt>
                <c:pt idx="3973">
                  <c:v>61.6576</c:v>
                </c:pt>
                <c:pt idx="3974">
                  <c:v>61.6706</c:v>
                </c:pt>
                <c:pt idx="3975">
                  <c:v>61.68360000000001</c:v>
                </c:pt>
                <c:pt idx="3976">
                  <c:v>61.69660000000001</c:v>
                </c:pt>
                <c:pt idx="3977">
                  <c:v>61.7096</c:v>
                </c:pt>
                <c:pt idx="3978">
                  <c:v>61.7226</c:v>
                </c:pt>
                <c:pt idx="3979">
                  <c:v>61.73560000000001</c:v>
                </c:pt>
                <c:pt idx="3980">
                  <c:v>61.7486</c:v>
                </c:pt>
                <c:pt idx="3981">
                  <c:v>61.7616</c:v>
                </c:pt>
                <c:pt idx="3982">
                  <c:v>61.7746</c:v>
                </c:pt>
                <c:pt idx="3983">
                  <c:v>61.7876</c:v>
                </c:pt>
                <c:pt idx="3984">
                  <c:v>61.8006</c:v>
                </c:pt>
                <c:pt idx="3985">
                  <c:v>61.8136</c:v>
                </c:pt>
                <c:pt idx="3986">
                  <c:v>61.82660000000001</c:v>
                </c:pt>
                <c:pt idx="3987">
                  <c:v>61.8396</c:v>
                </c:pt>
                <c:pt idx="3988">
                  <c:v>61.8526</c:v>
                </c:pt>
                <c:pt idx="3989">
                  <c:v>61.8656</c:v>
                </c:pt>
                <c:pt idx="3990">
                  <c:v>61.87860000000001</c:v>
                </c:pt>
                <c:pt idx="3991">
                  <c:v>61.8916</c:v>
                </c:pt>
                <c:pt idx="3992">
                  <c:v>61.9046</c:v>
                </c:pt>
                <c:pt idx="3993">
                  <c:v>61.9176</c:v>
                </c:pt>
                <c:pt idx="3994">
                  <c:v>61.93060000000001</c:v>
                </c:pt>
                <c:pt idx="3995">
                  <c:v>61.9436</c:v>
                </c:pt>
                <c:pt idx="3996">
                  <c:v>61.9566</c:v>
                </c:pt>
                <c:pt idx="3997">
                  <c:v>61.9696</c:v>
                </c:pt>
                <c:pt idx="3998">
                  <c:v>61.9826</c:v>
                </c:pt>
                <c:pt idx="3999">
                  <c:v>61.9956</c:v>
                </c:pt>
                <c:pt idx="4000">
                  <c:v>62.0086</c:v>
                </c:pt>
                <c:pt idx="4001">
                  <c:v>62.02160000000001</c:v>
                </c:pt>
                <c:pt idx="4002">
                  <c:v>62.0346</c:v>
                </c:pt>
                <c:pt idx="4003">
                  <c:v>62.0476</c:v>
                </c:pt>
                <c:pt idx="4004">
                  <c:v>62.0606</c:v>
                </c:pt>
                <c:pt idx="4005">
                  <c:v>62.07360000000001</c:v>
                </c:pt>
                <c:pt idx="4006">
                  <c:v>62.0866</c:v>
                </c:pt>
                <c:pt idx="4007">
                  <c:v>62.0996</c:v>
                </c:pt>
                <c:pt idx="4008">
                  <c:v>62.1126</c:v>
                </c:pt>
                <c:pt idx="4009">
                  <c:v>62.12560000000001</c:v>
                </c:pt>
                <c:pt idx="4010">
                  <c:v>62.13860000000001</c:v>
                </c:pt>
                <c:pt idx="4011">
                  <c:v>62.1516</c:v>
                </c:pt>
                <c:pt idx="4012">
                  <c:v>62.1646</c:v>
                </c:pt>
                <c:pt idx="4013">
                  <c:v>62.17760000000001</c:v>
                </c:pt>
                <c:pt idx="4014">
                  <c:v>62.1906</c:v>
                </c:pt>
                <c:pt idx="4015">
                  <c:v>62.2036</c:v>
                </c:pt>
                <c:pt idx="4016">
                  <c:v>62.2166</c:v>
                </c:pt>
                <c:pt idx="4017">
                  <c:v>62.22960000000001</c:v>
                </c:pt>
                <c:pt idx="4018">
                  <c:v>62.2426</c:v>
                </c:pt>
                <c:pt idx="4019">
                  <c:v>62.2556</c:v>
                </c:pt>
                <c:pt idx="4020">
                  <c:v>62.26860000000001</c:v>
                </c:pt>
                <c:pt idx="4021">
                  <c:v>62.2816</c:v>
                </c:pt>
                <c:pt idx="4022">
                  <c:v>62.2946</c:v>
                </c:pt>
                <c:pt idx="4023">
                  <c:v>62.3076</c:v>
                </c:pt>
                <c:pt idx="4024">
                  <c:v>62.32060000000001</c:v>
                </c:pt>
                <c:pt idx="4025">
                  <c:v>62.3336</c:v>
                </c:pt>
                <c:pt idx="4026">
                  <c:v>62.3466</c:v>
                </c:pt>
                <c:pt idx="4027">
                  <c:v>62.3596</c:v>
                </c:pt>
                <c:pt idx="4028">
                  <c:v>62.37260000000001</c:v>
                </c:pt>
                <c:pt idx="4029">
                  <c:v>62.3856</c:v>
                </c:pt>
                <c:pt idx="4030">
                  <c:v>62.3986</c:v>
                </c:pt>
                <c:pt idx="4031">
                  <c:v>62.4116</c:v>
                </c:pt>
                <c:pt idx="4032">
                  <c:v>62.42460000000001</c:v>
                </c:pt>
                <c:pt idx="4033">
                  <c:v>62.4376</c:v>
                </c:pt>
                <c:pt idx="4034">
                  <c:v>62.4506</c:v>
                </c:pt>
                <c:pt idx="4035">
                  <c:v>62.4636</c:v>
                </c:pt>
                <c:pt idx="4036">
                  <c:v>62.4766</c:v>
                </c:pt>
                <c:pt idx="4037">
                  <c:v>62.4896</c:v>
                </c:pt>
                <c:pt idx="4038">
                  <c:v>62.5026</c:v>
                </c:pt>
                <c:pt idx="4039">
                  <c:v>62.51560000000001</c:v>
                </c:pt>
                <c:pt idx="4040">
                  <c:v>62.52860000000001</c:v>
                </c:pt>
                <c:pt idx="4041">
                  <c:v>62.5416</c:v>
                </c:pt>
                <c:pt idx="4042">
                  <c:v>62.5546</c:v>
                </c:pt>
                <c:pt idx="4043">
                  <c:v>62.56760000000001</c:v>
                </c:pt>
                <c:pt idx="4044">
                  <c:v>62.5806</c:v>
                </c:pt>
                <c:pt idx="4045">
                  <c:v>62.5936</c:v>
                </c:pt>
                <c:pt idx="4046">
                  <c:v>62.6066</c:v>
                </c:pt>
                <c:pt idx="4047">
                  <c:v>62.61960000000001</c:v>
                </c:pt>
                <c:pt idx="4048">
                  <c:v>62.63260000000001</c:v>
                </c:pt>
                <c:pt idx="4049">
                  <c:v>62.6456</c:v>
                </c:pt>
                <c:pt idx="4050">
                  <c:v>62.6586</c:v>
                </c:pt>
                <c:pt idx="4051">
                  <c:v>62.6716</c:v>
                </c:pt>
                <c:pt idx="4052">
                  <c:v>62.6846</c:v>
                </c:pt>
                <c:pt idx="4053">
                  <c:v>62.6976</c:v>
                </c:pt>
                <c:pt idx="4054">
                  <c:v>62.71060000000001</c:v>
                </c:pt>
                <c:pt idx="4055">
                  <c:v>62.72360000000001</c:v>
                </c:pt>
                <c:pt idx="4056">
                  <c:v>62.7366</c:v>
                </c:pt>
                <c:pt idx="4057">
                  <c:v>62.7496</c:v>
                </c:pt>
                <c:pt idx="4058">
                  <c:v>62.76260000000001</c:v>
                </c:pt>
                <c:pt idx="4059">
                  <c:v>62.77560000000001</c:v>
                </c:pt>
                <c:pt idx="4060">
                  <c:v>62.7886</c:v>
                </c:pt>
                <c:pt idx="4061">
                  <c:v>62.8016</c:v>
                </c:pt>
                <c:pt idx="4062">
                  <c:v>62.8146</c:v>
                </c:pt>
                <c:pt idx="4063">
                  <c:v>62.8276</c:v>
                </c:pt>
                <c:pt idx="4064">
                  <c:v>62.8406</c:v>
                </c:pt>
                <c:pt idx="4065">
                  <c:v>62.8536</c:v>
                </c:pt>
                <c:pt idx="4066">
                  <c:v>62.86660000000001</c:v>
                </c:pt>
                <c:pt idx="4067">
                  <c:v>62.8796</c:v>
                </c:pt>
                <c:pt idx="4068">
                  <c:v>62.8926</c:v>
                </c:pt>
                <c:pt idx="4069">
                  <c:v>62.9056</c:v>
                </c:pt>
                <c:pt idx="4070">
                  <c:v>62.9186</c:v>
                </c:pt>
                <c:pt idx="4071">
                  <c:v>62.9316</c:v>
                </c:pt>
                <c:pt idx="4072">
                  <c:v>62.9446</c:v>
                </c:pt>
                <c:pt idx="4073">
                  <c:v>62.9576</c:v>
                </c:pt>
                <c:pt idx="4074">
                  <c:v>62.9706</c:v>
                </c:pt>
                <c:pt idx="4075">
                  <c:v>62.9836</c:v>
                </c:pt>
                <c:pt idx="4076">
                  <c:v>62.9966</c:v>
                </c:pt>
                <c:pt idx="4077">
                  <c:v>63.00960000000001</c:v>
                </c:pt>
                <c:pt idx="4078">
                  <c:v>63.02260000000001</c:v>
                </c:pt>
                <c:pt idx="4079">
                  <c:v>63.0356</c:v>
                </c:pt>
                <c:pt idx="4080">
                  <c:v>63.0486</c:v>
                </c:pt>
                <c:pt idx="4081">
                  <c:v>63.06160000000001</c:v>
                </c:pt>
                <c:pt idx="4082">
                  <c:v>63.0746</c:v>
                </c:pt>
                <c:pt idx="4083">
                  <c:v>63.0876</c:v>
                </c:pt>
                <c:pt idx="4084">
                  <c:v>63.1006</c:v>
                </c:pt>
                <c:pt idx="4085">
                  <c:v>63.11360000000001</c:v>
                </c:pt>
                <c:pt idx="4086">
                  <c:v>63.1266</c:v>
                </c:pt>
                <c:pt idx="4087">
                  <c:v>63.1396</c:v>
                </c:pt>
                <c:pt idx="4088">
                  <c:v>63.1526</c:v>
                </c:pt>
                <c:pt idx="4089">
                  <c:v>63.16560000000001</c:v>
                </c:pt>
                <c:pt idx="4090">
                  <c:v>63.1786</c:v>
                </c:pt>
                <c:pt idx="4091">
                  <c:v>63.1916</c:v>
                </c:pt>
                <c:pt idx="4092">
                  <c:v>63.20460000000001</c:v>
                </c:pt>
                <c:pt idx="4093">
                  <c:v>63.2176</c:v>
                </c:pt>
                <c:pt idx="4094">
                  <c:v>63.2306</c:v>
                </c:pt>
                <c:pt idx="4095">
                  <c:v>63.2436</c:v>
                </c:pt>
                <c:pt idx="4096">
                  <c:v>63.25660000000001</c:v>
                </c:pt>
                <c:pt idx="4097">
                  <c:v>63.26960000000001</c:v>
                </c:pt>
                <c:pt idx="4098">
                  <c:v>63.2826</c:v>
                </c:pt>
                <c:pt idx="4099">
                  <c:v>63.2956</c:v>
                </c:pt>
                <c:pt idx="4100">
                  <c:v>63.30860000000001</c:v>
                </c:pt>
                <c:pt idx="4101">
                  <c:v>63.3216</c:v>
                </c:pt>
                <c:pt idx="4102">
                  <c:v>63.3346</c:v>
                </c:pt>
                <c:pt idx="4103">
                  <c:v>63.3476</c:v>
                </c:pt>
                <c:pt idx="4104">
                  <c:v>63.36060000000001</c:v>
                </c:pt>
                <c:pt idx="4105">
                  <c:v>63.3736</c:v>
                </c:pt>
                <c:pt idx="4106">
                  <c:v>63.3866</c:v>
                </c:pt>
                <c:pt idx="4107">
                  <c:v>63.3996</c:v>
                </c:pt>
                <c:pt idx="4108">
                  <c:v>63.4126</c:v>
                </c:pt>
                <c:pt idx="4109">
                  <c:v>63.4256</c:v>
                </c:pt>
                <c:pt idx="4110">
                  <c:v>63.4386</c:v>
                </c:pt>
                <c:pt idx="4111">
                  <c:v>63.4516</c:v>
                </c:pt>
                <c:pt idx="4112">
                  <c:v>63.4646</c:v>
                </c:pt>
                <c:pt idx="4113">
                  <c:v>63.4776</c:v>
                </c:pt>
                <c:pt idx="4114">
                  <c:v>63.4906</c:v>
                </c:pt>
                <c:pt idx="4115">
                  <c:v>63.50360000000001</c:v>
                </c:pt>
                <c:pt idx="4116">
                  <c:v>63.5166</c:v>
                </c:pt>
                <c:pt idx="4117">
                  <c:v>63.5296</c:v>
                </c:pt>
                <c:pt idx="4118">
                  <c:v>63.5426</c:v>
                </c:pt>
                <c:pt idx="4119">
                  <c:v>63.55560000000001</c:v>
                </c:pt>
                <c:pt idx="4120">
                  <c:v>63.56860000000001</c:v>
                </c:pt>
                <c:pt idx="4121">
                  <c:v>63.5816</c:v>
                </c:pt>
                <c:pt idx="4122">
                  <c:v>63.5946</c:v>
                </c:pt>
                <c:pt idx="4123">
                  <c:v>63.6076</c:v>
                </c:pt>
                <c:pt idx="4124">
                  <c:v>63.6206</c:v>
                </c:pt>
                <c:pt idx="4125">
                  <c:v>63.6336</c:v>
                </c:pt>
                <c:pt idx="4126">
                  <c:v>63.64660000000001</c:v>
                </c:pt>
                <c:pt idx="4127">
                  <c:v>63.6596</c:v>
                </c:pt>
                <c:pt idx="4128">
                  <c:v>63.6726</c:v>
                </c:pt>
                <c:pt idx="4129">
                  <c:v>63.6856</c:v>
                </c:pt>
                <c:pt idx="4130">
                  <c:v>63.69860000000001</c:v>
                </c:pt>
                <c:pt idx="4131">
                  <c:v>63.7116</c:v>
                </c:pt>
                <c:pt idx="4132">
                  <c:v>63.7246</c:v>
                </c:pt>
                <c:pt idx="4133">
                  <c:v>63.7376</c:v>
                </c:pt>
                <c:pt idx="4134">
                  <c:v>63.75060000000001</c:v>
                </c:pt>
                <c:pt idx="4135">
                  <c:v>63.76360000000001</c:v>
                </c:pt>
                <c:pt idx="4136">
                  <c:v>63.7766</c:v>
                </c:pt>
                <c:pt idx="4137">
                  <c:v>63.7896</c:v>
                </c:pt>
                <c:pt idx="4138">
                  <c:v>63.80260000000001</c:v>
                </c:pt>
                <c:pt idx="4139">
                  <c:v>63.8156</c:v>
                </c:pt>
                <c:pt idx="4140">
                  <c:v>63.8286</c:v>
                </c:pt>
                <c:pt idx="4141">
                  <c:v>63.8416</c:v>
                </c:pt>
                <c:pt idx="4142">
                  <c:v>63.8546</c:v>
                </c:pt>
                <c:pt idx="4143">
                  <c:v>63.8676</c:v>
                </c:pt>
                <c:pt idx="4144">
                  <c:v>63.8806</c:v>
                </c:pt>
                <c:pt idx="4145">
                  <c:v>63.89360000000001</c:v>
                </c:pt>
                <c:pt idx="4146">
                  <c:v>63.9066</c:v>
                </c:pt>
                <c:pt idx="4147">
                  <c:v>63.9196</c:v>
                </c:pt>
                <c:pt idx="4148">
                  <c:v>63.9326</c:v>
                </c:pt>
                <c:pt idx="4149">
                  <c:v>63.94560000000001</c:v>
                </c:pt>
                <c:pt idx="4150">
                  <c:v>63.9586</c:v>
                </c:pt>
                <c:pt idx="4151">
                  <c:v>63.9716</c:v>
                </c:pt>
                <c:pt idx="4152">
                  <c:v>63.9846</c:v>
                </c:pt>
                <c:pt idx="4153">
                  <c:v>63.99760000000001</c:v>
                </c:pt>
                <c:pt idx="4154">
                  <c:v>64.0106</c:v>
                </c:pt>
                <c:pt idx="4155">
                  <c:v>64.0236</c:v>
                </c:pt>
                <c:pt idx="4156">
                  <c:v>64.0366</c:v>
                </c:pt>
                <c:pt idx="4157">
                  <c:v>64.0496</c:v>
                </c:pt>
                <c:pt idx="4158">
                  <c:v>64.0626</c:v>
                </c:pt>
                <c:pt idx="4159">
                  <c:v>64.07559999999998</c:v>
                </c:pt>
                <c:pt idx="4160">
                  <c:v>64.0886</c:v>
                </c:pt>
                <c:pt idx="4161">
                  <c:v>64.1016</c:v>
                </c:pt>
                <c:pt idx="4162">
                  <c:v>64.1146</c:v>
                </c:pt>
                <c:pt idx="4163">
                  <c:v>64.1276</c:v>
                </c:pt>
                <c:pt idx="4164">
                  <c:v>64.1406</c:v>
                </c:pt>
                <c:pt idx="4165">
                  <c:v>64.15359999999998</c:v>
                </c:pt>
                <c:pt idx="4166">
                  <c:v>64.1666</c:v>
                </c:pt>
                <c:pt idx="4167">
                  <c:v>64.17959999999998</c:v>
                </c:pt>
                <c:pt idx="4168">
                  <c:v>64.1926</c:v>
                </c:pt>
                <c:pt idx="4169">
                  <c:v>64.2056</c:v>
                </c:pt>
                <c:pt idx="4170">
                  <c:v>64.2186</c:v>
                </c:pt>
                <c:pt idx="4171">
                  <c:v>64.2316</c:v>
                </c:pt>
                <c:pt idx="4172">
                  <c:v>64.2446</c:v>
                </c:pt>
                <c:pt idx="4173">
                  <c:v>64.2576</c:v>
                </c:pt>
                <c:pt idx="4174">
                  <c:v>64.2706</c:v>
                </c:pt>
                <c:pt idx="4175">
                  <c:v>64.2836</c:v>
                </c:pt>
                <c:pt idx="4176">
                  <c:v>64.2966</c:v>
                </c:pt>
                <c:pt idx="4177">
                  <c:v>64.3096</c:v>
                </c:pt>
                <c:pt idx="4178">
                  <c:v>64.32259999999998</c:v>
                </c:pt>
                <c:pt idx="4179">
                  <c:v>64.3356</c:v>
                </c:pt>
                <c:pt idx="4180">
                  <c:v>64.3486</c:v>
                </c:pt>
                <c:pt idx="4181">
                  <c:v>64.3616</c:v>
                </c:pt>
                <c:pt idx="4182">
                  <c:v>64.3746</c:v>
                </c:pt>
                <c:pt idx="4183">
                  <c:v>64.3876</c:v>
                </c:pt>
                <c:pt idx="4184">
                  <c:v>64.4006</c:v>
                </c:pt>
                <c:pt idx="4185">
                  <c:v>64.4136</c:v>
                </c:pt>
                <c:pt idx="4186">
                  <c:v>64.4266</c:v>
                </c:pt>
                <c:pt idx="4187">
                  <c:v>64.4396</c:v>
                </c:pt>
                <c:pt idx="4188">
                  <c:v>64.4526</c:v>
                </c:pt>
                <c:pt idx="4189">
                  <c:v>64.4656</c:v>
                </c:pt>
                <c:pt idx="4190">
                  <c:v>64.4786</c:v>
                </c:pt>
                <c:pt idx="4191">
                  <c:v>64.4916</c:v>
                </c:pt>
                <c:pt idx="4192">
                  <c:v>64.5046</c:v>
                </c:pt>
                <c:pt idx="4193">
                  <c:v>64.5176</c:v>
                </c:pt>
                <c:pt idx="4194">
                  <c:v>64.5306</c:v>
                </c:pt>
                <c:pt idx="4195">
                  <c:v>64.5436</c:v>
                </c:pt>
                <c:pt idx="4196">
                  <c:v>64.5566</c:v>
                </c:pt>
                <c:pt idx="4197">
                  <c:v>64.5696</c:v>
                </c:pt>
                <c:pt idx="4198">
                  <c:v>64.5826</c:v>
                </c:pt>
                <c:pt idx="4199">
                  <c:v>64.5956</c:v>
                </c:pt>
                <c:pt idx="4200">
                  <c:v>64.60859999999998</c:v>
                </c:pt>
                <c:pt idx="4201">
                  <c:v>64.6216</c:v>
                </c:pt>
                <c:pt idx="4202">
                  <c:v>64.6346</c:v>
                </c:pt>
                <c:pt idx="4203">
                  <c:v>64.6476</c:v>
                </c:pt>
                <c:pt idx="4204">
                  <c:v>64.6606</c:v>
                </c:pt>
                <c:pt idx="4205">
                  <c:v>64.67359999999998</c:v>
                </c:pt>
                <c:pt idx="4206">
                  <c:v>64.6866</c:v>
                </c:pt>
                <c:pt idx="4207">
                  <c:v>64.6996</c:v>
                </c:pt>
                <c:pt idx="4208">
                  <c:v>64.7126</c:v>
                </c:pt>
                <c:pt idx="4209">
                  <c:v>64.7256</c:v>
                </c:pt>
                <c:pt idx="4210">
                  <c:v>64.7386</c:v>
                </c:pt>
                <c:pt idx="4211">
                  <c:v>64.7516</c:v>
                </c:pt>
                <c:pt idx="4212">
                  <c:v>64.7646</c:v>
                </c:pt>
                <c:pt idx="4213">
                  <c:v>64.7776</c:v>
                </c:pt>
                <c:pt idx="4214">
                  <c:v>64.7906</c:v>
                </c:pt>
                <c:pt idx="4215">
                  <c:v>64.8036</c:v>
                </c:pt>
                <c:pt idx="4216">
                  <c:v>64.8166</c:v>
                </c:pt>
                <c:pt idx="4217">
                  <c:v>64.8296</c:v>
                </c:pt>
                <c:pt idx="4218">
                  <c:v>64.8426</c:v>
                </c:pt>
                <c:pt idx="4219">
                  <c:v>64.85559999999998</c:v>
                </c:pt>
                <c:pt idx="4220">
                  <c:v>64.8686</c:v>
                </c:pt>
                <c:pt idx="4221">
                  <c:v>64.8816</c:v>
                </c:pt>
                <c:pt idx="4222">
                  <c:v>64.8946</c:v>
                </c:pt>
                <c:pt idx="4223">
                  <c:v>64.9076</c:v>
                </c:pt>
                <c:pt idx="4224">
                  <c:v>64.9206</c:v>
                </c:pt>
                <c:pt idx="4225">
                  <c:v>64.9336</c:v>
                </c:pt>
                <c:pt idx="4226">
                  <c:v>64.9466</c:v>
                </c:pt>
                <c:pt idx="4227">
                  <c:v>64.9596</c:v>
                </c:pt>
                <c:pt idx="4228">
                  <c:v>64.9726</c:v>
                </c:pt>
                <c:pt idx="4229">
                  <c:v>64.9856</c:v>
                </c:pt>
                <c:pt idx="4230">
                  <c:v>64.9986</c:v>
                </c:pt>
                <c:pt idx="4231">
                  <c:v>65.0116</c:v>
                </c:pt>
                <c:pt idx="4232">
                  <c:v>65.0246</c:v>
                </c:pt>
                <c:pt idx="4233">
                  <c:v>65.0376</c:v>
                </c:pt>
                <c:pt idx="4234">
                  <c:v>65.0506</c:v>
                </c:pt>
                <c:pt idx="4235">
                  <c:v>65.0636</c:v>
                </c:pt>
                <c:pt idx="4236">
                  <c:v>65.0766</c:v>
                </c:pt>
                <c:pt idx="4237">
                  <c:v>65.0896</c:v>
                </c:pt>
                <c:pt idx="4238">
                  <c:v>65.10259999999998</c:v>
                </c:pt>
                <c:pt idx="4239">
                  <c:v>65.1156</c:v>
                </c:pt>
                <c:pt idx="4240">
                  <c:v>65.12859999999998</c:v>
                </c:pt>
                <c:pt idx="4241">
                  <c:v>65.1416</c:v>
                </c:pt>
                <c:pt idx="4242">
                  <c:v>65.1546</c:v>
                </c:pt>
                <c:pt idx="4243">
                  <c:v>65.1676</c:v>
                </c:pt>
                <c:pt idx="4244">
                  <c:v>65.1806</c:v>
                </c:pt>
                <c:pt idx="4245">
                  <c:v>65.1936</c:v>
                </c:pt>
                <c:pt idx="4246">
                  <c:v>65.2066</c:v>
                </c:pt>
                <c:pt idx="4247">
                  <c:v>65.2196</c:v>
                </c:pt>
                <c:pt idx="4248">
                  <c:v>65.2326</c:v>
                </c:pt>
                <c:pt idx="4249">
                  <c:v>65.2456</c:v>
                </c:pt>
                <c:pt idx="4250">
                  <c:v>65.2586</c:v>
                </c:pt>
                <c:pt idx="4251">
                  <c:v>65.2716</c:v>
                </c:pt>
                <c:pt idx="4252">
                  <c:v>65.2846</c:v>
                </c:pt>
                <c:pt idx="4253">
                  <c:v>65.2976</c:v>
                </c:pt>
                <c:pt idx="4254">
                  <c:v>65.3106</c:v>
                </c:pt>
                <c:pt idx="4255">
                  <c:v>65.3236</c:v>
                </c:pt>
                <c:pt idx="4256">
                  <c:v>65.3366</c:v>
                </c:pt>
                <c:pt idx="4257">
                  <c:v>65.3496</c:v>
                </c:pt>
                <c:pt idx="4258">
                  <c:v>65.3626</c:v>
                </c:pt>
                <c:pt idx="4259">
                  <c:v>65.37559999999998</c:v>
                </c:pt>
                <c:pt idx="4260">
                  <c:v>65.38859999999998</c:v>
                </c:pt>
                <c:pt idx="4261">
                  <c:v>65.4016</c:v>
                </c:pt>
                <c:pt idx="4262">
                  <c:v>65.4146</c:v>
                </c:pt>
                <c:pt idx="4263">
                  <c:v>65.4276</c:v>
                </c:pt>
                <c:pt idx="4264">
                  <c:v>65.4406</c:v>
                </c:pt>
                <c:pt idx="4265">
                  <c:v>65.4536</c:v>
                </c:pt>
                <c:pt idx="4266">
                  <c:v>65.4666</c:v>
                </c:pt>
                <c:pt idx="4267">
                  <c:v>65.4796</c:v>
                </c:pt>
                <c:pt idx="4268">
                  <c:v>65.4926</c:v>
                </c:pt>
                <c:pt idx="4269">
                  <c:v>65.5056</c:v>
                </c:pt>
                <c:pt idx="4270">
                  <c:v>65.5186</c:v>
                </c:pt>
                <c:pt idx="4271">
                  <c:v>65.5316</c:v>
                </c:pt>
                <c:pt idx="4272">
                  <c:v>65.5446</c:v>
                </c:pt>
                <c:pt idx="4273">
                  <c:v>65.5576</c:v>
                </c:pt>
                <c:pt idx="4274">
                  <c:v>65.5706</c:v>
                </c:pt>
                <c:pt idx="4275">
                  <c:v>65.5836</c:v>
                </c:pt>
                <c:pt idx="4276">
                  <c:v>65.5966</c:v>
                </c:pt>
                <c:pt idx="4277">
                  <c:v>65.6096</c:v>
                </c:pt>
                <c:pt idx="4278">
                  <c:v>65.62259999999998</c:v>
                </c:pt>
                <c:pt idx="4279">
                  <c:v>65.63559999999998</c:v>
                </c:pt>
                <c:pt idx="4280">
                  <c:v>65.6486</c:v>
                </c:pt>
                <c:pt idx="4281">
                  <c:v>65.6616</c:v>
                </c:pt>
                <c:pt idx="4282">
                  <c:v>65.6746</c:v>
                </c:pt>
                <c:pt idx="4283">
                  <c:v>65.6876</c:v>
                </c:pt>
                <c:pt idx="4284">
                  <c:v>65.7006</c:v>
                </c:pt>
                <c:pt idx="4285">
                  <c:v>65.7136</c:v>
                </c:pt>
                <c:pt idx="4286">
                  <c:v>65.7266</c:v>
                </c:pt>
                <c:pt idx="4287">
                  <c:v>65.7396</c:v>
                </c:pt>
                <c:pt idx="4288">
                  <c:v>65.7526</c:v>
                </c:pt>
                <c:pt idx="4289">
                  <c:v>65.7656</c:v>
                </c:pt>
                <c:pt idx="4290">
                  <c:v>65.77859999999998</c:v>
                </c:pt>
                <c:pt idx="4291">
                  <c:v>65.7916</c:v>
                </c:pt>
                <c:pt idx="4292">
                  <c:v>65.8046</c:v>
                </c:pt>
                <c:pt idx="4293">
                  <c:v>65.8176</c:v>
                </c:pt>
                <c:pt idx="4294">
                  <c:v>65.8306</c:v>
                </c:pt>
                <c:pt idx="4295">
                  <c:v>65.8436</c:v>
                </c:pt>
                <c:pt idx="4296">
                  <c:v>65.8566</c:v>
                </c:pt>
                <c:pt idx="4297">
                  <c:v>65.8696</c:v>
                </c:pt>
                <c:pt idx="4298">
                  <c:v>65.88259999999998</c:v>
                </c:pt>
                <c:pt idx="4299">
                  <c:v>65.8956</c:v>
                </c:pt>
                <c:pt idx="4300">
                  <c:v>65.9086</c:v>
                </c:pt>
                <c:pt idx="4301">
                  <c:v>65.9216</c:v>
                </c:pt>
                <c:pt idx="4302">
                  <c:v>65.9346</c:v>
                </c:pt>
                <c:pt idx="4303">
                  <c:v>65.9476</c:v>
                </c:pt>
                <c:pt idx="4304">
                  <c:v>65.9606</c:v>
                </c:pt>
                <c:pt idx="4305">
                  <c:v>65.9736</c:v>
                </c:pt>
                <c:pt idx="4306">
                  <c:v>65.9866</c:v>
                </c:pt>
                <c:pt idx="4307">
                  <c:v>65.9996</c:v>
                </c:pt>
                <c:pt idx="4308">
                  <c:v>66.0126</c:v>
                </c:pt>
                <c:pt idx="4309">
                  <c:v>66.02559999999998</c:v>
                </c:pt>
                <c:pt idx="4310">
                  <c:v>66.0386</c:v>
                </c:pt>
                <c:pt idx="4311">
                  <c:v>66.0516</c:v>
                </c:pt>
                <c:pt idx="4312">
                  <c:v>66.0646</c:v>
                </c:pt>
                <c:pt idx="4313">
                  <c:v>66.0776</c:v>
                </c:pt>
                <c:pt idx="4314">
                  <c:v>66.0906</c:v>
                </c:pt>
                <c:pt idx="4315">
                  <c:v>66.1036</c:v>
                </c:pt>
                <c:pt idx="4316">
                  <c:v>66.1166</c:v>
                </c:pt>
                <c:pt idx="4317">
                  <c:v>66.12959999999998</c:v>
                </c:pt>
                <c:pt idx="4318">
                  <c:v>66.1426</c:v>
                </c:pt>
                <c:pt idx="4319">
                  <c:v>66.15559999999998</c:v>
                </c:pt>
                <c:pt idx="4320">
                  <c:v>66.1686</c:v>
                </c:pt>
                <c:pt idx="4321">
                  <c:v>66.1816</c:v>
                </c:pt>
                <c:pt idx="4322">
                  <c:v>66.1946</c:v>
                </c:pt>
                <c:pt idx="4323">
                  <c:v>66.2076</c:v>
                </c:pt>
                <c:pt idx="4324">
                  <c:v>66.2206</c:v>
                </c:pt>
                <c:pt idx="4325">
                  <c:v>66.2336</c:v>
                </c:pt>
                <c:pt idx="4326">
                  <c:v>66.2466</c:v>
                </c:pt>
                <c:pt idx="4327">
                  <c:v>66.2596</c:v>
                </c:pt>
                <c:pt idx="4328">
                  <c:v>66.27259999999998</c:v>
                </c:pt>
                <c:pt idx="4329">
                  <c:v>66.2856</c:v>
                </c:pt>
                <c:pt idx="4330">
                  <c:v>66.2986</c:v>
                </c:pt>
                <c:pt idx="4331">
                  <c:v>66.3116</c:v>
                </c:pt>
                <c:pt idx="4332">
                  <c:v>66.3246</c:v>
                </c:pt>
                <c:pt idx="4333">
                  <c:v>66.3376</c:v>
                </c:pt>
                <c:pt idx="4334">
                  <c:v>66.3506</c:v>
                </c:pt>
                <c:pt idx="4335">
                  <c:v>66.3636</c:v>
                </c:pt>
                <c:pt idx="4336">
                  <c:v>66.37659999999998</c:v>
                </c:pt>
                <c:pt idx="4337">
                  <c:v>66.3896</c:v>
                </c:pt>
                <c:pt idx="4338">
                  <c:v>66.4026</c:v>
                </c:pt>
                <c:pt idx="4339">
                  <c:v>66.4156</c:v>
                </c:pt>
                <c:pt idx="4340">
                  <c:v>66.4286</c:v>
                </c:pt>
                <c:pt idx="4341">
                  <c:v>66.4416</c:v>
                </c:pt>
                <c:pt idx="4342">
                  <c:v>66.4546</c:v>
                </c:pt>
                <c:pt idx="4343">
                  <c:v>66.4676</c:v>
                </c:pt>
                <c:pt idx="4344">
                  <c:v>66.4806</c:v>
                </c:pt>
                <c:pt idx="4345">
                  <c:v>66.4936</c:v>
                </c:pt>
                <c:pt idx="4346">
                  <c:v>66.5066</c:v>
                </c:pt>
                <c:pt idx="4347">
                  <c:v>66.5196</c:v>
                </c:pt>
                <c:pt idx="4348">
                  <c:v>66.5326</c:v>
                </c:pt>
                <c:pt idx="4349">
                  <c:v>66.5456</c:v>
                </c:pt>
                <c:pt idx="4350">
                  <c:v>66.5586</c:v>
                </c:pt>
                <c:pt idx="4351">
                  <c:v>66.5716</c:v>
                </c:pt>
                <c:pt idx="4352">
                  <c:v>66.5846</c:v>
                </c:pt>
                <c:pt idx="4353">
                  <c:v>66.5976</c:v>
                </c:pt>
                <c:pt idx="4354">
                  <c:v>66.6106</c:v>
                </c:pt>
                <c:pt idx="4355">
                  <c:v>66.62359999999998</c:v>
                </c:pt>
                <c:pt idx="4356">
                  <c:v>66.6366</c:v>
                </c:pt>
                <c:pt idx="4357">
                  <c:v>66.6496</c:v>
                </c:pt>
                <c:pt idx="4358">
                  <c:v>66.6626</c:v>
                </c:pt>
                <c:pt idx="4359">
                  <c:v>66.67559999999985</c:v>
                </c:pt>
                <c:pt idx="4360">
                  <c:v>66.68859999999998</c:v>
                </c:pt>
                <c:pt idx="4361">
                  <c:v>66.7016</c:v>
                </c:pt>
                <c:pt idx="4362">
                  <c:v>66.7146</c:v>
                </c:pt>
                <c:pt idx="4363">
                  <c:v>66.7276</c:v>
                </c:pt>
                <c:pt idx="4364">
                  <c:v>66.7406</c:v>
                </c:pt>
                <c:pt idx="4365">
                  <c:v>66.7536</c:v>
                </c:pt>
                <c:pt idx="4366">
                  <c:v>66.7666</c:v>
                </c:pt>
                <c:pt idx="4367">
                  <c:v>66.7796</c:v>
                </c:pt>
                <c:pt idx="4368">
                  <c:v>66.7926</c:v>
                </c:pt>
                <c:pt idx="4369">
                  <c:v>66.8056</c:v>
                </c:pt>
                <c:pt idx="4370">
                  <c:v>66.8186</c:v>
                </c:pt>
                <c:pt idx="4371">
                  <c:v>66.8316</c:v>
                </c:pt>
                <c:pt idx="4372">
                  <c:v>66.8446</c:v>
                </c:pt>
                <c:pt idx="4373">
                  <c:v>66.8576</c:v>
                </c:pt>
                <c:pt idx="4374">
                  <c:v>66.87059999999998</c:v>
                </c:pt>
                <c:pt idx="4375">
                  <c:v>66.8836</c:v>
                </c:pt>
                <c:pt idx="4376">
                  <c:v>66.8966</c:v>
                </c:pt>
                <c:pt idx="4377">
                  <c:v>66.9096</c:v>
                </c:pt>
                <c:pt idx="4378">
                  <c:v>66.9226</c:v>
                </c:pt>
                <c:pt idx="4379">
                  <c:v>66.9356</c:v>
                </c:pt>
                <c:pt idx="4380">
                  <c:v>66.9486</c:v>
                </c:pt>
                <c:pt idx="4381">
                  <c:v>66.9616</c:v>
                </c:pt>
                <c:pt idx="4382">
                  <c:v>66.9746</c:v>
                </c:pt>
                <c:pt idx="4383">
                  <c:v>66.9876</c:v>
                </c:pt>
                <c:pt idx="4384">
                  <c:v>67.0006</c:v>
                </c:pt>
                <c:pt idx="4385">
                  <c:v>67.0136</c:v>
                </c:pt>
                <c:pt idx="4386">
                  <c:v>67.0266</c:v>
                </c:pt>
                <c:pt idx="4387">
                  <c:v>67.0396</c:v>
                </c:pt>
                <c:pt idx="4388">
                  <c:v>67.0526</c:v>
                </c:pt>
                <c:pt idx="4389">
                  <c:v>67.0656</c:v>
                </c:pt>
                <c:pt idx="4390">
                  <c:v>67.07859999999998</c:v>
                </c:pt>
                <c:pt idx="4391">
                  <c:v>67.0916</c:v>
                </c:pt>
                <c:pt idx="4392">
                  <c:v>67.1046</c:v>
                </c:pt>
                <c:pt idx="4393">
                  <c:v>67.1176</c:v>
                </c:pt>
                <c:pt idx="4394">
                  <c:v>67.1306</c:v>
                </c:pt>
                <c:pt idx="4395">
                  <c:v>67.1436</c:v>
                </c:pt>
                <c:pt idx="4396">
                  <c:v>67.15659999999998</c:v>
                </c:pt>
                <c:pt idx="4397">
                  <c:v>67.1696</c:v>
                </c:pt>
                <c:pt idx="4398">
                  <c:v>67.18259999999998</c:v>
                </c:pt>
                <c:pt idx="4399">
                  <c:v>67.1956</c:v>
                </c:pt>
                <c:pt idx="4400">
                  <c:v>67.2086</c:v>
                </c:pt>
                <c:pt idx="4401">
                  <c:v>67.2216</c:v>
                </c:pt>
                <c:pt idx="4402">
                  <c:v>67.2346</c:v>
                </c:pt>
                <c:pt idx="4403">
                  <c:v>67.2476</c:v>
                </c:pt>
                <c:pt idx="4404">
                  <c:v>67.2606</c:v>
                </c:pt>
                <c:pt idx="4405">
                  <c:v>67.2736</c:v>
                </c:pt>
                <c:pt idx="4406">
                  <c:v>67.2866</c:v>
                </c:pt>
                <c:pt idx="4407">
                  <c:v>67.2996</c:v>
                </c:pt>
                <c:pt idx="4408">
                  <c:v>67.3126</c:v>
                </c:pt>
                <c:pt idx="4409">
                  <c:v>67.32559999999998</c:v>
                </c:pt>
                <c:pt idx="4410">
                  <c:v>67.3386</c:v>
                </c:pt>
                <c:pt idx="4411">
                  <c:v>67.3516</c:v>
                </c:pt>
                <c:pt idx="4412">
                  <c:v>67.3646</c:v>
                </c:pt>
                <c:pt idx="4413">
                  <c:v>67.3776</c:v>
                </c:pt>
                <c:pt idx="4414">
                  <c:v>67.3906</c:v>
                </c:pt>
                <c:pt idx="4415">
                  <c:v>67.4036</c:v>
                </c:pt>
                <c:pt idx="4416">
                  <c:v>67.4166</c:v>
                </c:pt>
                <c:pt idx="4417">
                  <c:v>67.4296</c:v>
                </c:pt>
                <c:pt idx="4418">
                  <c:v>67.4426</c:v>
                </c:pt>
                <c:pt idx="4419">
                  <c:v>67.4556</c:v>
                </c:pt>
                <c:pt idx="4420">
                  <c:v>67.4686</c:v>
                </c:pt>
                <c:pt idx="4421">
                  <c:v>67.4816</c:v>
                </c:pt>
                <c:pt idx="4422">
                  <c:v>67.4946</c:v>
                </c:pt>
                <c:pt idx="4423">
                  <c:v>67.5076</c:v>
                </c:pt>
                <c:pt idx="4424">
                  <c:v>67.5206</c:v>
                </c:pt>
                <c:pt idx="4425">
                  <c:v>67.5336</c:v>
                </c:pt>
                <c:pt idx="4426">
                  <c:v>67.5466</c:v>
                </c:pt>
                <c:pt idx="4427">
                  <c:v>67.5596</c:v>
                </c:pt>
                <c:pt idx="4428">
                  <c:v>67.57259999999998</c:v>
                </c:pt>
                <c:pt idx="4429">
                  <c:v>67.5856</c:v>
                </c:pt>
                <c:pt idx="4430">
                  <c:v>67.5986</c:v>
                </c:pt>
                <c:pt idx="4431">
                  <c:v>67.6116</c:v>
                </c:pt>
                <c:pt idx="4432">
                  <c:v>67.6246</c:v>
                </c:pt>
                <c:pt idx="4433">
                  <c:v>67.6376</c:v>
                </c:pt>
                <c:pt idx="4434">
                  <c:v>67.65059999999998</c:v>
                </c:pt>
                <c:pt idx="4435">
                  <c:v>67.6636</c:v>
                </c:pt>
                <c:pt idx="4436">
                  <c:v>67.67659999999998</c:v>
                </c:pt>
                <c:pt idx="4437">
                  <c:v>67.6896</c:v>
                </c:pt>
                <c:pt idx="4438">
                  <c:v>67.7026</c:v>
                </c:pt>
                <c:pt idx="4439">
                  <c:v>67.7156</c:v>
                </c:pt>
                <c:pt idx="4440">
                  <c:v>67.7286</c:v>
                </c:pt>
                <c:pt idx="4441">
                  <c:v>67.7416</c:v>
                </c:pt>
                <c:pt idx="4442">
                  <c:v>67.7546</c:v>
                </c:pt>
                <c:pt idx="4443">
                  <c:v>67.7676</c:v>
                </c:pt>
                <c:pt idx="4444">
                  <c:v>67.7806</c:v>
                </c:pt>
                <c:pt idx="4445">
                  <c:v>67.7936</c:v>
                </c:pt>
                <c:pt idx="4446">
                  <c:v>67.8066</c:v>
                </c:pt>
                <c:pt idx="4447">
                  <c:v>67.8196</c:v>
                </c:pt>
                <c:pt idx="4448">
                  <c:v>67.8326</c:v>
                </c:pt>
                <c:pt idx="4449">
                  <c:v>67.8456</c:v>
                </c:pt>
                <c:pt idx="4450">
                  <c:v>67.85859999999998</c:v>
                </c:pt>
                <c:pt idx="4451">
                  <c:v>67.8716</c:v>
                </c:pt>
                <c:pt idx="4452">
                  <c:v>67.8846</c:v>
                </c:pt>
                <c:pt idx="4453">
                  <c:v>67.8976</c:v>
                </c:pt>
                <c:pt idx="4454">
                  <c:v>67.9106</c:v>
                </c:pt>
                <c:pt idx="4455">
                  <c:v>67.9236</c:v>
                </c:pt>
                <c:pt idx="4456">
                  <c:v>67.9366</c:v>
                </c:pt>
                <c:pt idx="4457">
                  <c:v>67.9496</c:v>
                </c:pt>
                <c:pt idx="4458">
                  <c:v>67.9626</c:v>
                </c:pt>
                <c:pt idx="4459">
                  <c:v>67.9756</c:v>
                </c:pt>
                <c:pt idx="4460">
                  <c:v>67.9886</c:v>
                </c:pt>
                <c:pt idx="4461">
                  <c:v>68.0016</c:v>
                </c:pt>
                <c:pt idx="4462">
                  <c:v>68.0146</c:v>
                </c:pt>
                <c:pt idx="4463">
                  <c:v>68.0276</c:v>
                </c:pt>
                <c:pt idx="4464">
                  <c:v>68.0406</c:v>
                </c:pt>
                <c:pt idx="4465">
                  <c:v>68.0536</c:v>
                </c:pt>
                <c:pt idx="4466">
                  <c:v>68.0666</c:v>
                </c:pt>
                <c:pt idx="4467">
                  <c:v>68.0796</c:v>
                </c:pt>
                <c:pt idx="4468">
                  <c:v>68.0926</c:v>
                </c:pt>
                <c:pt idx="4469">
                  <c:v>68.10559999999998</c:v>
                </c:pt>
                <c:pt idx="4470">
                  <c:v>68.1186</c:v>
                </c:pt>
                <c:pt idx="4471">
                  <c:v>68.1316</c:v>
                </c:pt>
                <c:pt idx="4472">
                  <c:v>68.1446</c:v>
                </c:pt>
                <c:pt idx="4473">
                  <c:v>68.1576</c:v>
                </c:pt>
                <c:pt idx="4474">
                  <c:v>68.17059999999998</c:v>
                </c:pt>
                <c:pt idx="4475">
                  <c:v>68.1836</c:v>
                </c:pt>
                <c:pt idx="4476">
                  <c:v>68.1966</c:v>
                </c:pt>
                <c:pt idx="4477">
                  <c:v>68.2096</c:v>
                </c:pt>
                <c:pt idx="4478">
                  <c:v>68.2226</c:v>
                </c:pt>
                <c:pt idx="4479">
                  <c:v>68.2356</c:v>
                </c:pt>
                <c:pt idx="4480">
                  <c:v>68.2486</c:v>
                </c:pt>
                <c:pt idx="4481">
                  <c:v>68.2616</c:v>
                </c:pt>
                <c:pt idx="4482">
                  <c:v>68.2746</c:v>
                </c:pt>
                <c:pt idx="4483">
                  <c:v>68.2876</c:v>
                </c:pt>
                <c:pt idx="4484">
                  <c:v>68.3006</c:v>
                </c:pt>
                <c:pt idx="4485">
                  <c:v>68.3136</c:v>
                </c:pt>
                <c:pt idx="4486">
                  <c:v>68.3266</c:v>
                </c:pt>
                <c:pt idx="4487">
                  <c:v>68.3396</c:v>
                </c:pt>
                <c:pt idx="4488">
                  <c:v>68.35259999999998</c:v>
                </c:pt>
                <c:pt idx="4489">
                  <c:v>68.3656</c:v>
                </c:pt>
                <c:pt idx="4490">
                  <c:v>68.37859999999998</c:v>
                </c:pt>
                <c:pt idx="4491">
                  <c:v>68.3916</c:v>
                </c:pt>
                <c:pt idx="4492">
                  <c:v>68.4046</c:v>
                </c:pt>
                <c:pt idx="4493">
                  <c:v>68.4176</c:v>
                </c:pt>
                <c:pt idx="4494">
                  <c:v>68.4306</c:v>
                </c:pt>
                <c:pt idx="4495">
                  <c:v>68.4436</c:v>
                </c:pt>
                <c:pt idx="4496">
                  <c:v>68.4566</c:v>
                </c:pt>
                <c:pt idx="4497">
                  <c:v>68.4696</c:v>
                </c:pt>
                <c:pt idx="4498">
                  <c:v>68.4826</c:v>
                </c:pt>
                <c:pt idx="4499">
                  <c:v>68.4956</c:v>
                </c:pt>
                <c:pt idx="4500">
                  <c:v>68.5086</c:v>
                </c:pt>
                <c:pt idx="4501">
                  <c:v>68.5216</c:v>
                </c:pt>
                <c:pt idx="4502">
                  <c:v>68.5346</c:v>
                </c:pt>
                <c:pt idx="4503">
                  <c:v>68.5476</c:v>
                </c:pt>
                <c:pt idx="4504">
                  <c:v>68.5606</c:v>
                </c:pt>
                <c:pt idx="4505">
                  <c:v>68.5736</c:v>
                </c:pt>
                <c:pt idx="4506">
                  <c:v>68.5866</c:v>
                </c:pt>
                <c:pt idx="4507">
                  <c:v>68.5996</c:v>
                </c:pt>
                <c:pt idx="4508">
                  <c:v>68.6126</c:v>
                </c:pt>
                <c:pt idx="4509">
                  <c:v>68.62559999999998</c:v>
                </c:pt>
                <c:pt idx="4510">
                  <c:v>68.63859999999998</c:v>
                </c:pt>
                <c:pt idx="4511">
                  <c:v>68.6516</c:v>
                </c:pt>
                <c:pt idx="4512">
                  <c:v>68.6646</c:v>
                </c:pt>
                <c:pt idx="4513">
                  <c:v>68.6776</c:v>
                </c:pt>
                <c:pt idx="4514">
                  <c:v>68.6906</c:v>
                </c:pt>
                <c:pt idx="4515">
                  <c:v>68.7036</c:v>
                </c:pt>
                <c:pt idx="4516">
                  <c:v>68.7166</c:v>
                </c:pt>
                <c:pt idx="4517">
                  <c:v>68.7296</c:v>
                </c:pt>
                <c:pt idx="4518">
                  <c:v>68.7426</c:v>
                </c:pt>
                <c:pt idx="4519">
                  <c:v>68.7556</c:v>
                </c:pt>
                <c:pt idx="4520">
                  <c:v>68.7686</c:v>
                </c:pt>
                <c:pt idx="4521">
                  <c:v>68.7816</c:v>
                </c:pt>
                <c:pt idx="4522">
                  <c:v>68.7946</c:v>
                </c:pt>
                <c:pt idx="4523">
                  <c:v>68.8076</c:v>
                </c:pt>
                <c:pt idx="4524">
                  <c:v>68.8206</c:v>
                </c:pt>
                <c:pt idx="4525">
                  <c:v>68.8336</c:v>
                </c:pt>
                <c:pt idx="4526">
                  <c:v>68.8466</c:v>
                </c:pt>
                <c:pt idx="4527">
                  <c:v>68.8596</c:v>
                </c:pt>
                <c:pt idx="4528">
                  <c:v>68.87259999999998</c:v>
                </c:pt>
                <c:pt idx="4529">
                  <c:v>68.88559999999998</c:v>
                </c:pt>
                <c:pt idx="4530">
                  <c:v>68.8986</c:v>
                </c:pt>
                <c:pt idx="4531">
                  <c:v>68.9116</c:v>
                </c:pt>
                <c:pt idx="4532">
                  <c:v>68.9246</c:v>
                </c:pt>
                <c:pt idx="4533">
                  <c:v>68.9376</c:v>
                </c:pt>
                <c:pt idx="4534">
                  <c:v>68.9506</c:v>
                </c:pt>
                <c:pt idx="4535">
                  <c:v>68.9636</c:v>
                </c:pt>
                <c:pt idx="4536">
                  <c:v>68.9766</c:v>
                </c:pt>
                <c:pt idx="4537">
                  <c:v>68.9896</c:v>
                </c:pt>
                <c:pt idx="4538">
                  <c:v>69.0026</c:v>
                </c:pt>
                <c:pt idx="4539">
                  <c:v>69.0156</c:v>
                </c:pt>
                <c:pt idx="4540">
                  <c:v>69.02859999999998</c:v>
                </c:pt>
                <c:pt idx="4541">
                  <c:v>69.0416</c:v>
                </c:pt>
                <c:pt idx="4542">
                  <c:v>69.0546</c:v>
                </c:pt>
                <c:pt idx="4543">
                  <c:v>69.0676</c:v>
                </c:pt>
                <c:pt idx="4544">
                  <c:v>69.0806</c:v>
                </c:pt>
                <c:pt idx="4545">
                  <c:v>69.0936</c:v>
                </c:pt>
                <c:pt idx="4546">
                  <c:v>69.1066</c:v>
                </c:pt>
                <c:pt idx="4547">
                  <c:v>69.1196</c:v>
                </c:pt>
                <c:pt idx="4548">
                  <c:v>69.13259999999998</c:v>
                </c:pt>
                <c:pt idx="4549">
                  <c:v>69.1456</c:v>
                </c:pt>
                <c:pt idx="4550">
                  <c:v>69.15859999999998</c:v>
                </c:pt>
                <c:pt idx="4551">
                  <c:v>69.1716</c:v>
                </c:pt>
                <c:pt idx="4552">
                  <c:v>69.1846</c:v>
                </c:pt>
                <c:pt idx="4553">
                  <c:v>69.1976</c:v>
                </c:pt>
                <c:pt idx="4554">
                  <c:v>69.2106</c:v>
                </c:pt>
                <c:pt idx="4555">
                  <c:v>69.2236</c:v>
                </c:pt>
                <c:pt idx="4556">
                  <c:v>69.2366</c:v>
                </c:pt>
                <c:pt idx="4557">
                  <c:v>69.2496</c:v>
                </c:pt>
                <c:pt idx="4558">
                  <c:v>69.2626</c:v>
                </c:pt>
                <c:pt idx="4559">
                  <c:v>69.27559999999998</c:v>
                </c:pt>
                <c:pt idx="4560">
                  <c:v>69.2886</c:v>
                </c:pt>
                <c:pt idx="4561">
                  <c:v>69.3016</c:v>
                </c:pt>
                <c:pt idx="4562">
                  <c:v>69.3146</c:v>
                </c:pt>
                <c:pt idx="4563">
                  <c:v>69.3276</c:v>
                </c:pt>
                <c:pt idx="4564">
                  <c:v>69.3406</c:v>
                </c:pt>
                <c:pt idx="4565">
                  <c:v>69.3536</c:v>
                </c:pt>
                <c:pt idx="4566">
                  <c:v>69.3666</c:v>
                </c:pt>
                <c:pt idx="4567">
                  <c:v>69.37959999999998</c:v>
                </c:pt>
                <c:pt idx="4568">
                  <c:v>69.3926</c:v>
                </c:pt>
                <c:pt idx="4569">
                  <c:v>69.4056</c:v>
                </c:pt>
                <c:pt idx="4570">
                  <c:v>69.4186</c:v>
                </c:pt>
                <c:pt idx="4571">
                  <c:v>69.4316</c:v>
                </c:pt>
                <c:pt idx="4572">
                  <c:v>69.4446</c:v>
                </c:pt>
                <c:pt idx="4573">
                  <c:v>69.4576</c:v>
                </c:pt>
                <c:pt idx="4574">
                  <c:v>69.4706</c:v>
                </c:pt>
                <c:pt idx="4575">
                  <c:v>69.4836</c:v>
                </c:pt>
                <c:pt idx="4576">
                  <c:v>69.4966</c:v>
                </c:pt>
                <c:pt idx="4577">
                  <c:v>69.5096</c:v>
                </c:pt>
                <c:pt idx="4578">
                  <c:v>69.52259999999998</c:v>
                </c:pt>
                <c:pt idx="4579">
                  <c:v>69.5356</c:v>
                </c:pt>
                <c:pt idx="4580">
                  <c:v>69.5486</c:v>
                </c:pt>
                <c:pt idx="4581">
                  <c:v>69.5616</c:v>
                </c:pt>
                <c:pt idx="4582">
                  <c:v>69.5746</c:v>
                </c:pt>
                <c:pt idx="4583">
                  <c:v>69.5876</c:v>
                </c:pt>
                <c:pt idx="4584">
                  <c:v>69.6006</c:v>
                </c:pt>
                <c:pt idx="4585">
                  <c:v>69.6136</c:v>
                </c:pt>
                <c:pt idx="4586">
                  <c:v>69.62659999999998</c:v>
                </c:pt>
                <c:pt idx="4587">
                  <c:v>69.6396</c:v>
                </c:pt>
                <c:pt idx="4588">
                  <c:v>69.65259999999998</c:v>
                </c:pt>
                <c:pt idx="4589">
                  <c:v>69.6656</c:v>
                </c:pt>
                <c:pt idx="4590">
                  <c:v>69.67859999999985</c:v>
                </c:pt>
                <c:pt idx="4591">
                  <c:v>69.6916</c:v>
                </c:pt>
                <c:pt idx="4592">
                  <c:v>69.7046</c:v>
                </c:pt>
                <c:pt idx="4593">
                  <c:v>69.7176</c:v>
                </c:pt>
                <c:pt idx="4594">
                  <c:v>69.7306</c:v>
                </c:pt>
                <c:pt idx="4595">
                  <c:v>69.7436</c:v>
                </c:pt>
                <c:pt idx="4596">
                  <c:v>69.7566</c:v>
                </c:pt>
                <c:pt idx="4597">
                  <c:v>69.7696</c:v>
                </c:pt>
                <c:pt idx="4598">
                  <c:v>69.7826</c:v>
                </c:pt>
                <c:pt idx="4599">
                  <c:v>69.7956</c:v>
                </c:pt>
                <c:pt idx="4600">
                  <c:v>69.8086</c:v>
                </c:pt>
                <c:pt idx="4601">
                  <c:v>69.8216</c:v>
                </c:pt>
                <c:pt idx="4602">
                  <c:v>69.8346</c:v>
                </c:pt>
                <c:pt idx="4603">
                  <c:v>69.8476</c:v>
                </c:pt>
                <c:pt idx="4604">
                  <c:v>69.8606</c:v>
                </c:pt>
                <c:pt idx="4605">
                  <c:v>69.87359999999998</c:v>
                </c:pt>
                <c:pt idx="4606">
                  <c:v>69.8866</c:v>
                </c:pt>
                <c:pt idx="4607">
                  <c:v>69.8996</c:v>
                </c:pt>
                <c:pt idx="4608">
                  <c:v>69.9126</c:v>
                </c:pt>
                <c:pt idx="4609">
                  <c:v>69.9256</c:v>
                </c:pt>
                <c:pt idx="4610">
                  <c:v>69.9386</c:v>
                </c:pt>
                <c:pt idx="4611">
                  <c:v>69.9516</c:v>
                </c:pt>
                <c:pt idx="4612">
                  <c:v>69.9646</c:v>
                </c:pt>
                <c:pt idx="4613">
                  <c:v>69.9776</c:v>
                </c:pt>
                <c:pt idx="4614">
                  <c:v>69.9906</c:v>
                </c:pt>
                <c:pt idx="4615">
                  <c:v>70.0036</c:v>
                </c:pt>
                <c:pt idx="4616">
                  <c:v>70.0166</c:v>
                </c:pt>
                <c:pt idx="4617">
                  <c:v>70.0296</c:v>
                </c:pt>
                <c:pt idx="4618">
                  <c:v>70.0426</c:v>
                </c:pt>
                <c:pt idx="4619">
                  <c:v>70.0556</c:v>
                </c:pt>
                <c:pt idx="4620">
                  <c:v>70.0686</c:v>
                </c:pt>
                <c:pt idx="4621">
                  <c:v>70.0816</c:v>
                </c:pt>
                <c:pt idx="4622">
                  <c:v>70.0946</c:v>
                </c:pt>
                <c:pt idx="4623">
                  <c:v>70.1076</c:v>
                </c:pt>
                <c:pt idx="4624">
                  <c:v>70.12059999999998</c:v>
                </c:pt>
                <c:pt idx="4625">
                  <c:v>70.1336</c:v>
                </c:pt>
                <c:pt idx="4626">
                  <c:v>70.1466</c:v>
                </c:pt>
                <c:pt idx="4627">
                  <c:v>70.1596</c:v>
                </c:pt>
                <c:pt idx="4628">
                  <c:v>70.17259999999985</c:v>
                </c:pt>
                <c:pt idx="4629">
                  <c:v>70.18559999999998</c:v>
                </c:pt>
                <c:pt idx="4630">
                  <c:v>70.1986</c:v>
                </c:pt>
                <c:pt idx="4631">
                  <c:v>70.2116</c:v>
                </c:pt>
                <c:pt idx="4632">
                  <c:v>70.2246</c:v>
                </c:pt>
                <c:pt idx="4633">
                  <c:v>70.2376</c:v>
                </c:pt>
                <c:pt idx="4634">
                  <c:v>70.2506</c:v>
                </c:pt>
                <c:pt idx="4635">
                  <c:v>70.2636</c:v>
                </c:pt>
                <c:pt idx="4636">
                  <c:v>70.2766</c:v>
                </c:pt>
                <c:pt idx="4637">
                  <c:v>70.2896</c:v>
                </c:pt>
                <c:pt idx="4638">
                  <c:v>70.3026</c:v>
                </c:pt>
                <c:pt idx="4639">
                  <c:v>70.3156</c:v>
                </c:pt>
                <c:pt idx="4640">
                  <c:v>70.32859999999998</c:v>
                </c:pt>
                <c:pt idx="4641">
                  <c:v>70.3416</c:v>
                </c:pt>
                <c:pt idx="4642">
                  <c:v>70.3546</c:v>
                </c:pt>
                <c:pt idx="4643">
                  <c:v>70.3676</c:v>
                </c:pt>
                <c:pt idx="4644">
                  <c:v>70.3806</c:v>
                </c:pt>
                <c:pt idx="4645">
                  <c:v>70.3936</c:v>
                </c:pt>
                <c:pt idx="4646">
                  <c:v>70.4066</c:v>
                </c:pt>
                <c:pt idx="4647">
                  <c:v>70.4196</c:v>
                </c:pt>
                <c:pt idx="4648">
                  <c:v>70.4326</c:v>
                </c:pt>
                <c:pt idx="4649">
                  <c:v>70.4456</c:v>
                </c:pt>
                <c:pt idx="4650">
                  <c:v>70.4586</c:v>
                </c:pt>
                <c:pt idx="4651">
                  <c:v>70.4716</c:v>
                </c:pt>
                <c:pt idx="4652">
                  <c:v>70.4846</c:v>
                </c:pt>
                <c:pt idx="4653">
                  <c:v>70.4976</c:v>
                </c:pt>
                <c:pt idx="4654">
                  <c:v>70.5106</c:v>
                </c:pt>
                <c:pt idx="4655">
                  <c:v>70.5236</c:v>
                </c:pt>
                <c:pt idx="4656">
                  <c:v>70.5366</c:v>
                </c:pt>
                <c:pt idx="4657">
                  <c:v>70.5496</c:v>
                </c:pt>
                <c:pt idx="4658">
                  <c:v>70.5626</c:v>
                </c:pt>
                <c:pt idx="4659">
                  <c:v>70.57559999999998</c:v>
                </c:pt>
                <c:pt idx="4660">
                  <c:v>70.5886</c:v>
                </c:pt>
                <c:pt idx="4661">
                  <c:v>70.6016</c:v>
                </c:pt>
                <c:pt idx="4662">
                  <c:v>70.6146</c:v>
                </c:pt>
                <c:pt idx="4663">
                  <c:v>70.6276</c:v>
                </c:pt>
                <c:pt idx="4664">
                  <c:v>70.6406</c:v>
                </c:pt>
                <c:pt idx="4665">
                  <c:v>70.65359999999998</c:v>
                </c:pt>
                <c:pt idx="4666">
                  <c:v>70.6666</c:v>
                </c:pt>
                <c:pt idx="4667">
                  <c:v>70.67959999999998</c:v>
                </c:pt>
                <c:pt idx="4668">
                  <c:v>70.6926</c:v>
                </c:pt>
                <c:pt idx="4669">
                  <c:v>70.7056</c:v>
                </c:pt>
                <c:pt idx="4670">
                  <c:v>70.7186</c:v>
                </c:pt>
                <c:pt idx="4671">
                  <c:v>70.7316</c:v>
                </c:pt>
                <c:pt idx="4672">
                  <c:v>70.7446</c:v>
                </c:pt>
                <c:pt idx="4673">
                  <c:v>70.7576</c:v>
                </c:pt>
                <c:pt idx="4674">
                  <c:v>70.7706</c:v>
                </c:pt>
                <c:pt idx="4675">
                  <c:v>70.7836</c:v>
                </c:pt>
                <c:pt idx="4676">
                  <c:v>70.7966</c:v>
                </c:pt>
                <c:pt idx="4677">
                  <c:v>70.8096</c:v>
                </c:pt>
                <c:pt idx="4678">
                  <c:v>70.82259999999998</c:v>
                </c:pt>
                <c:pt idx="4679">
                  <c:v>70.8356</c:v>
                </c:pt>
                <c:pt idx="4680">
                  <c:v>70.8486</c:v>
                </c:pt>
                <c:pt idx="4681">
                  <c:v>70.8616</c:v>
                </c:pt>
                <c:pt idx="4682">
                  <c:v>70.8746</c:v>
                </c:pt>
                <c:pt idx="4683">
                  <c:v>70.8876</c:v>
                </c:pt>
                <c:pt idx="4684">
                  <c:v>70.9006</c:v>
                </c:pt>
                <c:pt idx="4685">
                  <c:v>70.9136</c:v>
                </c:pt>
                <c:pt idx="4686">
                  <c:v>70.9266</c:v>
                </c:pt>
                <c:pt idx="4687">
                  <c:v>70.9396</c:v>
                </c:pt>
                <c:pt idx="4688">
                  <c:v>70.9526</c:v>
                </c:pt>
                <c:pt idx="4689">
                  <c:v>70.9656</c:v>
                </c:pt>
                <c:pt idx="4690">
                  <c:v>70.9786</c:v>
                </c:pt>
                <c:pt idx="4691">
                  <c:v>70.9916</c:v>
                </c:pt>
                <c:pt idx="4692">
                  <c:v>71.0046</c:v>
                </c:pt>
                <c:pt idx="4693">
                  <c:v>71.0176</c:v>
                </c:pt>
                <c:pt idx="4694">
                  <c:v>71.0306</c:v>
                </c:pt>
                <c:pt idx="4695">
                  <c:v>71.0436</c:v>
                </c:pt>
                <c:pt idx="4696">
                  <c:v>71.0566</c:v>
                </c:pt>
                <c:pt idx="4697">
                  <c:v>71.0696</c:v>
                </c:pt>
                <c:pt idx="4698">
                  <c:v>71.0826</c:v>
                </c:pt>
                <c:pt idx="4699">
                  <c:v>71.0956</c:v>
                </c:pt>
                <c:pt idx="4700">
                  <c:v>71.10859999999998</c:v>
                </c:pt>
                <c:pt idx="4701">
                  <c:v>71.1216</c:v>
                </c:pt>
                <c:pt idx="4702">
                  <c:v>71.1346</c:v>
                </c:pt>
                <c:pt idx="4703">
                  <c:v>71.1476</c:v>
                </c:pt>
                <c:pt idx="4704">
                  <c:v>71.1606</c:v>
                </c:pt>
                <c:pt idx="4705">
                  <c:v>71.17359999999998</c:v>
                </c:pt>
                <c:pt idx="4706">
                  <c:v>71.1866</c:v>
                </c:pt>
                <c:pt idx="4707">
                  <c:v>71.1996</c:v>
                </c:pt>
                <c:pt idx="4708">
                  <c:v>71.2126</c:v>
                </c:pt>
                <c:pt idx="4709">
                  <c:v>71.2256</c:v>
                </c:pt>
                <c:pt idx="4710">
                  <c:v>71.2386</c:v>
                </c:pt>
                <c:pt idx="4711">
                  <c:v>71.2516</c:v>
                </c:pt>
                <c:pt idx="4712">
                  <c:v>71.2646</c:v>
                </c:pt>
                <c:pt idx="4713">
                  <c:v>71.2776</c:v>
                </c:pt>
                <c:pt idx="4714">
                  <c:v>71.2906</c:v>
                </c:pt>
                <c:pt idx="4715">
                  <c:v>71.3036</c:v>
                </c:pt>
                <c:pt idx="4716">
                  <c:v>71.3166</c:v>
                </c:pt>
                <c:pt idx="4717">
                  <c:v>71.3296</c:v>
                </c:pt>
                <c:pt idx="4718">
                  <c:v>71.3426</c:v>
                </c:pt>
                <c:pt idx="4719">
                  <c:v>71.35559999999998</c:v>
                </c:pt>
                <c:pt idx="4720">
                  <c:v>71.3686</c:v>
                </c:pt>
                <c:pt idx="4721">
                  <c:v>71.3816</c:v>
                </c:pt>
                <c:pt idx="4722">
                  <c:v>71.3946</c:v>
                </c:pt>
                <c:pt idx="4723">
                  <c:v>71.4076</c:v>
                </c:pt>
                <c:pt idx="4724">
                  <c:v>71.4206</c:v>
                </c:pt>
                <c:pt idx="4725">
                  <c:v>71.4336</c:v>
                </c:pt>
                <c:pt idx="4726">
                  <c:v>71.4466</c:v>
                </c:pt>
                <c:pt idx="4727">
                  <c:v>71.4596</c:v>
                </c:pt>
                <c:pt idx="4728">
                  <c:v>71.4726</c:v>
                </c:pt>
                <c:pt idx="4729">
                  <c:v>71.4856</c:v>
                </c:pt>
                <c:pt idx="4730">
                  <c:v>71.4986</c:v>
                </c:pt>
                <c:pt idx="4731">
                  <c:v>71.5116</c:v>
                </c:pt>
                <c:pt idx="4732">
                  <c:v>71.5246</c:v>
                </c:pt>
                <c:pt idx="4733">
                  <c:v>71.5376</c:v>
                </c:pt>
                <c:pt idx="4734">
                  <c:v>71.5506</c:v>
                </c:pt>
                <c:pt idx="4735">
                  <c:v>71.5636</c:v>
                </c:pt>
                <c:pt idx="4736">
                  <c:v>71.5766</c:v>
                </c:pt>
                <c:pt idx="4737">
                  <c:v>71.5896</c:v>
                </c:pt>
                <c:pt idx="4738">
                  <c:v>71.60259999999998</c:v>
                </c:pt>
                <c:pt idx="4739">
                  <c:v>71.6156</c:v>
                </c:pt>
                <c:pt idx="4740">
                  <c:v>71.62859999999998</c:v>
                </c:pt>
                <c:pt idx="4741">
                  <c:v>71.6416</c:v>
                </c:pt>
                <c:pt idx="4742">
                  <c:v>71.6546</c:v>
                </c:pt>
                <c:pt idx="4743">
                  <c:v>71.6676</c:v>
                </c:pt>
                <c:pt idx="4744">
                  <c:v>71.6806</c:v>
                </c:pt>
                <c:pt idx="4745">
                  <c:v>71.6936</c:v>
                </c:pt>
                <c:pt idx="4746">
                  <c:v>71.7066</c:v>
                </c:pt>
                <c:pt idx="4747">
                  <c:v>71.7196</c:v>
                </c:pt>
                <c:pt idx="4748">
                  <c:v>71.7326</c:v>
                </c:pt>
                <c:pt idx="4749">
                  <c:v>71.7456</c:v>
                </c:pt>
                <c:pt idx="4750">
                  <c:v>71.7586</c:v>
                </c:pt>
                <c:pt idx="4751">
                  <c:v>71.7716</c:v>
                </c:pt>
                <c:pt idx="4752">
                  <c:v>71.7846</c:v>
                </c:pt>
                <c:pt idx="4753">
                  <c:v>71.7976</c:v>
                </c:pt>
                <c:pt idx="4754">
                  <c:v>71.8106</c:v>
                </c:pt>
                <c:pt idx="4755">
                  <c:v>71.8236</c:v>
                </c:pt>
                <c:pt idx="4756">
                  <c:v>71.8366</c:v>
                </c:pt>
                <c:pt idx="4757">
                  <c:v>71.8496</c:v>
                </c:pt>
                <c:pt idx="4758">
                  <c:v>71.8626</c:v>
                </c:pt>
                <c:pt idx="4759">
                  <c:v>71.87559999999998</c:v>
                </c:pt>
                <c:pt idx="4760">
                  <c:v>71.88859999999998</c:v>
                </c:pt>
                <c:pt idx="4761">
                  <c:v>71.9016</c:v>
                </c:pt>
                <c:pt idx="4762">
                  <c:v>71.9146</c:v>
                </c:pt>
                <c:pt idx="4763">
                  <c:v>71.9276</c:v>
                </c:pt>
                <c:pt idx="4764">
                  <c:v>71.9406</c:v>
                </c:pt>
                <c:pt idx="4765">
                  <c:v>71.9536</c:v>
                </c:pt>
                <c:pt idx="4766">
                  <c:v>71.9666</c:v>
                </c:pt>
                <c:pt idx="4767">
                  <c:v>71.9796</c:v>
                </c:pt>
                <c:pt idx="4768">
                  <c:v>71.9926</c:v>
                </c:pt>
                <c:pt idx="4769">
                  <c:v>72.0056</c:v>
                </c:pt>
                <c:pt idx="4770">
                  <c:v>72.0186</c:v>
                </c:pt>
                <c:pt idx="4771">
                  <c:v>72.0316</c:v>
                </c:pt>
                <c:pt idx="4772">
                  <c:v>72.0446</c:v>
                </c:pt>
                <c:pt idx="4773">
                  <c:v>72.0576</c:v>
                </c:pt>
                <c:pt idx="4774">
                  <c:v>72.0706</c:v>
                </c:pt>
                <c:pt idx="4775">
                  <c:v>72.0836</c:v>
                </c:pt>
                <c:pt idx="4776">
                  <c:v>72.0966</c:v>
                </c:pt>
                <c:pt idx="4777">
                  <c:v>72.1096</c:v>
                </c:pt>
                <c:pt idx="4778">
                  <c:v>72.12259999999998</c:v>
                </c:pt>
                <c:pt idx="4779">
                  <c:v>72.13559999999998</c:v>
                </c:pt>
                <c:pt idx="4780">
                  <c:v>72.1486</c:v>
                </c:pt>
                <c:pt idx="4781">
                  <c:v>72.1616</c:v>
                </c:pt>
                <c:pt idx="4782">
                  <c:v>72.1746</c:v>
                </c:pt>
                <c:pt idx="4783">
                  <c:v>72.1876</c:v>
                </c:pt>
                <c:pt idx="4784">
                  <c:v>72.2006</c:v>
                </c:pt>
                <c:pt idx="4785">
                  <c:v>72.2136</c:v>
                </c:pt>
                <c:pt idx="4786">
                  <c:v>72.2266</c:v>
                </c:pt>
                <c:pt idx="4787">
                  <c:v>72.2396</c:v>
                </c:pt>
                <c:pt idx="4788">
                  <c:v>72.2526</c:v>
                </c:pt>
                <c:pt idx="4789">
                  <c:v>72.2656</c:v>
                </c:pt>
                <c:pt idx="4790">
                  <c:v>72.27859999999998</c:v>
                </c:pt>
                <c:pt idx="4791">
                  <c:v>72.2916</c:v>
                </c:pt>
                <c:pt idx="4792">
                  <c:v>72.3046</c:v>
                </c:pt>
                <c:pt idx="4793">
                  <c:v>72.3176</c:v>
                </c:pt>
                <c:pt idx="4794">
                  <c:v>72.3306</c:v>
                </c:pt>
                <c:pt idx="4795">
                  <c:v>72.3436</c:v>
                </c:pt>
                <c:pt idx="4796">
                  <c:v>72.3566</c:v>
                </c:pt>
                <c:pt idx="4797">
                  <c:v>72.3696</c:v>
                </c:pt>
                <c:pt idx="4798">
                  <c:v>72.38259999999998</c:v>
                </c:pt>
                <c:pt idx="4799">
                  <c:v>72.3956</c:v>
                </c:pt>
                <c:pt idx="4800">
                  <c:v>72.4086</c:v>
                </c:pt>
                <c:pt idx="4801">
                  <c:v>72.4216</c:v>
                </c:pt>
                <c:pt idx="4802">
                  <c:v>72.4346</c:v>
                </c:pt>
                <c:pt idx="4803">
                  <c:v>72.4476</c:v>
                </c:pt>
                <c:pt idx="4804">
                  <c:v>72.4606</c:v>
                </c:pt>
                <c:pt idx="4805">
                  <c:v>72.4736</c:v>
                </c:pt>
                <c:pt idx="4806">
                  <c:v>72.4866</c:v>
                </c:pt>
                <c:pt idx="4807">
                  <c:v>72.4996</c:v>
                </c:pt>
                <c:pt idx="4808">
                  <c:v>72.5126</c:v>
                </c:pt>
                <c:pt idx="4809">
                  <c:v>72.52559999999998</c:v>
                </c:pt>
                <c:pt idx="4810">
                  <c:v>72.5386</c:v>
                </c:pt>
                <c:pt idx="4811">
                  <c:v>72.5516</c:v>
                </c:pt>
                <c:pt idx="4812">
                  <c:v>72.5646</c:v>
                </c:pt>
                <c:pt idx="4813">
                  <c:v>72.5776</c:v>
                </c:pt>
                <c:pt idx="4814">
                  <c:v>72.5906</c:v>
                </c:pt>
                <c:pt idx="4815">
                  <c:v>72.6036</c:v>
                </c:pt>
                <c:pt idx="4816">
                  <c:v>72.6166</c:v>
                </c:pt>
                <c:pt idx="4817">
                  <c:v>72.62959999999998</c:v>
                </c:pt>
                <c:pt idx="4818">
                  <c:v>72.6426</c:v>
                </c:pt>
                <c:pt idx="4819">
                  <c:v>72.65559999999998</c:v>
                </c:pt>
                <c:pt idx="4820">
                  <c:v>72.6686</c:v>
                </c:pt>
                <c:pt idx="4821">
                  <c:v>72.6816</c:v>
                </c:pt>
                <c:pt idx="4822">
                  <c:v>72.6946</c:v>
                </c:pt>
                <c:pt idx="4823">
                  <c:v>72.7076</c:v>
                </c:pt>
                <c:pt idx="4824">
                  <c:v>72.7206</c:v>
                </c:pt>
                <c:pt idx="4825">
                  <c:v>72.7336</c:v>
                </c:pt>
                <c:pt idx="4826">
                  <c:v>72.7466</c:v>
                </c:pt>
                <c:pt idx="4827">
                  <c:v>72.7596</c:v>
                </c:pt>
                <c:pt idx="4828">
                  <c:v>72.77259999999998</c:v>
                </c:pt>
                <c:pt idx="4829">
                  <c:v>72.7856</c:v>
                </c:pt>
                <c:pt idx="4830">
                  <c:v>72.7986</c:v>
                </c:pt>
                <c:pt idx="4831">
                  <c:v>72.8116</c:v>
                </c:pt>
                <c:pt idx="4832">
                  <c:v>72.8246</c:v>
                </c:pt>
                <c:pt idx="4833">
                  <c:v>72.8376</c:v>
                </c:pt>
                <c:pt idx="4834">
                  <c:v>72.8506</c:v>
                </c:pt>
                <c:pt idx="4835">
                  <c:v>72.8636</c:v>
                </c:pt>
                <c:pt idx="4836">
                  <c:v>72.87659999999998</c:v>
                </c:pt>
                <c:pt idx="4837">
                  <c:v>72.8896</c:v>
                </c:pt>
                <c:pt idx="4838">
                  <c:v>72.9026</c:v>
                </c:pt>
                <c:pt idx="4839">
                  <c:v>72.9156</c:v>
                </c:pt>
                <c:pt idx="4840">
                  <c:v>72.9286</c:v>
                </c:pt>
                <c:pt idx="4841">
                  <c:v>72.9416</c:v>
                </c:pt>
                <c:pt idx="4842">
                  <c:v>72.9546</c:v>
                </c:pt>
                <c:pt idx="4843">
                  <c:v>72.9676</c:v>
                </c:pt>
                <c:pt idx="4844">
                  <c:v>72.9806</c:v>
                </c:pt>
                <c:pt idx="4845">
                  <c:v>72.9936</c:v>
                </c:pt>
                <c:pt idx="4846">
                  <c:v>73.0066</c:v>
                </c:pt>
                <c:pt idx="4847">
                  <c:v>73.0196</c:v>
                </c:pt>
                <c:pt idx="4848">
                  <c:v>73.0326</c:v>
                </c:pt>
                <c:pt idx="4849">
                  <c:v>73.0456</c:v>
                </c:pt>
                <c:pt idx="4850">
                  <c:v>73.0586</c:v>
                </c:pt>
                <c:pt idx="4851">
                  <c:v>73.0716</c:v>
                </c:pt>
                <c:pt idx="4852">
                  <c:v>73.0846</c:v>
                </c:pt>
                <c:pt idx="4853">
                  <c:v>73.0976</c:v>
                </c:pt>
                <c:pt idx="4854">
                  <c:v>73.1106</c:v>
                </c:pt>
                <c:pt idx="4855">
                  <c:v>73.12359999999998</c:v>
                </c:pt>
                <c:pt idx="4856">
                  <c:v>73.1366</c:v>
                </c:pt>
                <c:pt idx="4857">
                  <c:v>73.1496</c:v>
                </c:pt>
                <c:pt idx="4858">
                  <c:v>73.1626</c:v>
                </c:pt>
                <c:pt idx="4859">
                  <c:v>73.17559999999985</c:v>
                </c:pt>
                <c:pt idx="4860">
                  <c:v>73.18859999999998</c:v>
                </c:pt>
                <c:pt idx="4861">
                  <c:v>73.2016</c:v>
                </c:pt>
                <c:pt idx="4862">
                  <c:v>73.2146</c:v>
                </c:pt>
                <c:pt idx="4863">
                  <c:v>73.2276</c:v>
                </c:pt>
                <c:pt idx="4864">
                  <c:v>73.2406</c:v>
                </c:pt>
                <c:pt idx="4865">
                  <c:v>73.2536</c:v>
                </c:pt>
                <c:pt idx="4866">
                  <c:v>73.2666</c:v>
                </c:pt>
                <c:pt idx="4867">
                  <c:v>73.2796</c:v>
                </c:pt>
                <c:pt idx="4868">
                  <c:v>73.2926</c:v>
                </c:pt>
                <c:pt idx="4869">
                  <c:v>73.3056</c:v>
                </c:pt>
                <c:pt idx="4870">
                  <c:v>73.3186</c:v>
                </c:pt>
                <c:pt idx="4871">
                  <c:v>73.3316</c:v>
                </c:pt>
                <c:pt idx="4872">
                  <c:v>73.3446</c:v>
                </c:pt>
                <c:pt idx="4873">
                  <c:v>73.3576</c:v>
                </c:pt>
                <c:pt idx="4874">
                  <c:v>73.37059999999998</c:v>
                </c:pt>
                <c:pt idx="4875">
                  <c:v>73.3836</c:v>
                </c:pt>
                <c:pt idx="4876">
                  <c:v>73.3966</c:v>
                </c:pt>
                <c:pt idx="4877">
                  <c:v>73.4096</c:v>
                </c:pt>
                <c:pt idx="4878">
                  <c:v>73.4226</c:v>
                </c:pt>
                <c:pt idx="4879">
                  <c:v>73.4356</c:v>
                </c:pt>
                <c:pt idx="4880">
                  <c:v>73.4486</c:v>
                </c:pt>
                <c:pt idx="4881">
                  <c:v>73.4616</c:v>
                </c:pt>
                <c:pt idx="4882">
                  <c:v>73.4746</c:v>
                </c:pt>
                <c:pt idx="4883">
                  <c:v>73.4876</c:v>
                </c:pt>
                <c:pt idx="4884">
                  <c:v>73.5006</c:v>
                </c:pt>
                <c:pt idx="4885">
                  <c:v>73.5136</c:v>
                </c:pt>
                <c:pt idx="4886">
                  <c:v>73.5266</c:v>
                </c:pt>
                <c:pt idx="4887">
                  <c:v>73.5396</c:v>
                </c:pt>
                <c:pt idx="4888">
                  <c:v>73.5526</c:v>
                </c:pt>
                <c:pt idx="4889">
                  <c:v>73.5656</c:v>
                </c:pt>
                <c:pt idx="4890">
                  <c:v>73.57859999999998</c:v>
                </c:pt>
                <c:pt idx="4891">
                  <c:v>73.5916</c:v>
                </c:pt>
                <c:pt idx="4892">
                  <c:v>73.6046</c:v>
                </c:pt>
                <c:pt idx="4893">
                  <c:v>73.6176</c:v>
                </c:pt>
                <c:pt idx="4894">
                  <c:v>73.6306</c:v>
                </c:pt>
                <c:pt idx="4895">
                  <c:v>73.6436</c:v>
                </c:pt>
                <c:pt idx="4896">
                  <c:v>73.65659999999998</c:v>
                </c:pt>
                <c:pt idx="4897">
                  <c:v>73.6696</c:v>
                </c:pt>
                <c:pt idx="4898">
                  <c:v>73.68259999999998</c:v>
                </c:pt>
                <c:pt idx="4899">
                  <c:v>73.6956</c:v>
                </c:pt>
                <c:pt idx="4900">
                  <c:v>73.7086</c:v>
                </c:pt>
                <c:pt idx="4901">
                  <c:v>73.7216</c:v>
                </c:pt>
                <c:pt idx="4902">
                  <c:v>73.7346</c:v>
                </c:pt>
                <c:pt idx="4903">
                  <c:v>73.7476</c:v>
                </c:pt>
                <c:pt idx="4904">
                  <c:v>73.7606</c:v>
                </c:pt>
                <c:pt idx="4905">
                  <c:v>73.7736</c:v>
                </c:pt>
                <c:pt idx="4906">
                  <c:v>73.7866</c:v>
                </c:pt>
                <c:pt idx="4907">
                  <c:v>73.7996</c:v>
                </c:pt>
                <c:pt idx="4908">
                  <c:v>73.8126</c:v>
                </c:pt>
                <c:pt idx="4909">
                  <c:v>73.82559999999998</c:v>
                </c:pt>
                <c:pt idx="4910">
                  <c:v>73.8386</c:v>
                </c:pt>
                <c:pt idx="4911">
                  <c:v>73.8516</c:v>
                </c:pt>
                <c:pt idx="4912">
                  <c:v>73.8646</c:v>
                </c:pt>
                <c:pt idx="4913">
                  <c:v>73.8776</c:v>
                </c:pt>
                <c:pt idx="4914">
                  <c:v>73.8906</c:v>
                </c:pt>
                <c:pt idx="4915">
                  <c:v>73.9036</c:v>
                </c:pt>
                <c:pt idx="4916">
                  <c:v>73.9166</c:v>
                </c:pt>
                <c:pt idx="4917">
                  <c:v>73.9296</c:v>
                </c:pt>
                <c:pt idx="4918">
                  <c:v>73.9426</c:v>
                </c:pt>
                <c:pt idx="4919">
                  <c:v>73.9556</c:v>
                </c:pt>
                <c:pt idx="4920">
                  <c:v>73.9686</c:v>
                </c:pt>
                <c:pt idx="4921">
                  <c:v>73.9816</c:v>
                </c:pt>
                <c:pt idx="4922">
                  <c:v>73.9946</c:v>
                </c:pt>
                <c:pt idx="4923">
                  <c:v>74.0076</c:v>
                </c:pt>
                <c:pt idx="4924">
                  <c:v>74.0206</c:v>
                </c:pt>
                <c:pt idx="4925">
                  <c:v>74.0336</c:v>
                </c:pt>
                <c:pt idx="4926">
                  <c:v>74.0466</c:v>
                </c:pt>
                <c:pt idx="4927">
                  <c:v>74.0596</c:v>
                </c:pt>
                <c:pt idx="4928">
                  <c:v>74.07259999999998</c:v>
                </c:pt>
                <c:pt idx="4929">
                  <c:v>74.0856</c:v>
                </c:pt>
                <c:pt idx="4930">
                  <c:v>74.0986</c:v>
                </c:pt>
                <c:pt idx="4931">
                  <c:v>74.1116</c:v>
                </c:pt>
                <c:pt idx="4932">
                  <c:v>74.1246</c:v>
                </c:pt>
                <c:pt idx="4933">
                  <c:v>74.1376</c:v>
                </c:pt>
                <c:pt idx="4934">
                  <c:v>74.15059999999998</c:v>
                </c:pt>
                <c:pt idx="4935">
                  <c:v>74.1636</c:v>
                </c:pt>
                <c:pt idx="4936">
                  <c:v>74.17659999999998</c:v>
                </c:pt>
                <c:pt idx="4937">
                  <c:v>74.1896</c:v>
                </c:pt>
                <c:pt idx="4938">
                  <c:v>74.2026</c:v>
                </c:pt>
                <c:pt idx="4939">
                  <c:v>74.2156</c:v>
                </c:pt>
                <c:pt idx="4940">
                  <c:v>74.2286</c:v>
                </c:pt>
                <c:pt idx="4941">
                  <c:v>74.2416</c:v>
                </c:pt>
                <c:pt idx="4942">
                  <c:v>74.2546</c:v>
                </c:pt>
                <c:pt idx="4943">
                  <c:v>74.2676</c:v>
                </c:pt>
                <c:pt idx="4944">
                  <c:v>74.2806</c:v>
                </c:pt>
                <c:pt idx="4945">
                  <c:v>74.2936</c:v>
                </c:pt>
                <c:pt idx="4946">
                  <c:v>74.3066</c:v>
                </c:pt>
                <c:pt idx="4947">
                  <c:v>74.3196</c:v>
                </c:pt>
                <c:pt idx="4948">
                  <c:v>74.3326</c:v>
                </c:pt>
                <c:pt idx="4949">
                  <c:v>74.3456</c:v>
                </c:pt>
                <c:pt idx="4950">
                  <c:v>74.35859999999998</c:v>
                </c:pt>
                <c:pt idx="4951">
                  <c:v>74.3716</c:v>
                </c:pt>
                <c:pt idx="4952">
                  <c:v>74.3846</c:v>
                </c:pt>
                <c:pt idx="4953">
                  <c:v>74.3976</c:v>
                </c:pt>
                <c:pt idx="4954">
                  <c:v>74.4106</c:v>
                </c:pt>
                <c:pt idx="4955">
                  <c:v>74.4236</c:v>
                </c:pt>
                <c:pt idx="4956">
                  <c:v>74.4366</c:v>
                </c:pt>
                <c:pt idx="4957">
                  <c:v>74.4496</c:v>
                </c:pt>
                <c:pt idx="4958">
                  <c:v>74.4626</c:v>
                </c:pt>
                <c:pt idx="4959">
                  <c:v>74.4756</c:v>
                </c:pt>
                <c:pt idx="4960">
                  <c:v>74.4886</c:v>
                </c:pt>
                <c:pt idx="4961">
                  <c:v>74.5016</c:v>
                </c:pt>
                <c:pt idx="4962">
                  <c:v>74.5146</c:v>
                </c:pt>
                <c:pt idx="4963">
                  <c:v>74.5276</c:v>
                </c:pt>
                <c:pt idx="4964">
                  <c:v>74.5406</c:v>
                </c:pt>
                <c:pt idx="4965">
                  <c:v>74.5536</c:v>
                </c:pt>
                <c:pt idx="4966">
                  <c:v>74.5666</c:v>
                </c:pt>
                <c:pt idx="4967">
                  <c:v>74.5796</c:v>
                </c:pt>
                <c:pt idx="4968">
                  <c:v>74.5926</c:v>
                </c:pt>
                <c:pt idx="4969">
                  <c:v>74.60559999999998</c:v>
                </c:pt>
                <c:pt idx="4970">
                  <c:v>74.6186</c:v>
                </c:pt>
                <c:pt idx="4971">
                  <c:v>74.6316</c:v>
                </c:pt>
                <c:pt idx="4972">
                  <c:v>74.6446</c:v>
                </c:pt>
                <c:pt idx="4973">
                  <c:v>74.6576</c:v>
                </c:pt>
                <c:pt idx="4974">
                  <c:v>74.67059999999998</c:v>
                </c:pt>
                <c:pt idx="4975">
                  <c:v>74.6836</c:v>
                </c:pt>
                <c:pt idx="4976">
                  <c:v>74.6966</c:v>
                </c:pt>
                <c:pt idx="4977">
                  <c:v>74.7096</c:v>
                </c:pt>
                <c:pt idx="4978">
                  <c:v>74.7226</c:v>
                </c:pt>
                <c:pt idx="4979">
                  <c:v>74.7356</c:v>
                </c:pt>
                <c:pt idx="4980">
                  <c:v>74.7486</c:v>
                </c:pt>
                <c:pt idx="4981">
                  <c:v>74.7616</c:v>
                </c:pt>
                <c:pt idx="4982">
                  <c:v>74.7746</c:v>
                </c:pt>
                <c:pt idx="4983">
                  <c:v>74.7876</c:v>
                </c:pt>
                <c:pt idx="4984">
                  <c:v>74.8006</c:v>
                </c:pt>
                <c:pt idx="4985">
                  <c:v>74.8136</c:v>
                </c:pt>
                <c:pt idx="4986">
                  <c:v>74.8266</c:v>
                </c:pt>
                <c:pt idx="4987">
                  <c:v>74.8396</c:v>
                </c:pt>
                <c:pt idx="4988">
                  <c:v>74.85259999999998</c:v>
                </c:pt>
                <c:pt idx="4989">
                  <c:v>74.8656</c:v>
                </c:pt>
                <c:pt idx="4990">
                  <c:v>74.87859999999998</c:v>
                </c:pt>
                <c:pt idx="4991">
                  <c:v>74.8916</c:v>
                </c:pt>
                <c:pt idx="4992">
                  <c:v>74.9046</c:v>
                </c:pt>
                <c:pt idx="4993">
                  <c:v>74.9176</c:v>
                </c:pt>
                <c:pt idx="4994">
                  <c:v>74.9306</c:v>
                </c:pt>
                <c:pt idx="4995">
                  <c:v>74.9436</c:v>
                </c:pt>
                <c:pt idx="4996">
                  <c:v>74.9566</c:v>
                </c:pt>
                <c:pt idx="4997">
                  <c:v>74.9696</c:v>
                </c:pt>
                <c:pt idx="4998">
                  <c:v>74.9826</c:v>
                </c:pt>
                <c:pt idx="4999">
                  <c:v>74.9956</c:v>
                </c:pt>
                <c:pt idx="5000">
                  <c:v>75.0086</c:v>
                </c:pt>
                <c:pt idx="5001">
                  <c:v>75.0216</c:v>
                </c:pt>
                <c:pt idx="5002">
                  <c:v>75.0346</c:v>
                </c:pt>
                <c:pt idx="5003">
                  <c:v>75.0476</c:v>
                </c:pt>
                <c:pt idx="5004">
                  <c:v>75.0606</c:v>
                </c:pt>
                <c:pt idx="5005">
                  <c:v>75.0736</c:v>
                </c:pt>
                <c:pt idx="5006">
                  <c:v>75.0866</c:v>
                </c:pt>
                <c:pt idx="5007">
                  <c:v>75.0996</c:v>
                </c:pt>
                <c:pt idx="5008">
                  <c:v>75.1126</c:v>
                </c:pt>
                <c:pt idx="5009">
                  <c:v>75.12559999999998</c:v>
                </c:pt>
                <c:pt idx="5010">
                  <c:v>75.13859999999998</c:v>
                </c:pt>
                <c:pt idx="5011">
                  <c:v>75.1516</c:v>
                </c:pt>
                <c:pt idx="5012">
                  <c:v>75.1646</c:v>
                </c:pt>
                <c:pt idx="5013">
                  <c:v>75.1776</c:v>
                </c:pt>
                <c:pt idx="5014">
                  <c:v>75.1906</c:v>
                </c:pt>
                <c:pt idx="5015">
                  <c:v>75.2036</c:v>
                </c:pt>
                <c:pt idx="5016">
                  <c:v>75.2166</c:v>
                </c:pt>
                <c:pt idx="5017">
                  <c:v>75.2296</c:v>
                </c:pt>
                <c:pt idx="5018">
                  <c:v>75.2426</c:v>
                </c:pt>
                <c:pt idx="5019">
                  <c:v>75.2556</c:v>
                </c:pt>
                <c:pt idx="5020">
                  <c:v>75.2686</c:v>
                </c:pt>
                <c:pt idx="5021">
                  <c:v>75.2816</c:v>
                </c:pt>
                <c:pt idx="5022">
                  <c:v>75.2946</c:v>
                </c:pt>
                <c:pt idx="5023">
                  <c:v>75.3076</c:v>
                </c:pt>
                <c:pt idx="5024">
                  <c:v>75.3206</c:v>
                </c:pt>
                <c:pt idx="5025">
                  <c:v>75.3336</c:v>
                </c:pt>
                <c:pt idx="5026">
                  <c:v>75.3466</c:v>
                </c:pt>
                <c:pt idx="5027">
                  <c:v>75.3596</c:v>
                </c:pt>
                <c:pt idx="5028">
                  <c:v>75.37259999999998</c:v>
                </c:pt>
                <c:pt idx="5029">
                  <c:v>75.38559999999998</c:v>
                </c:pt>
                <c:pt idx="5030">
                  <c:v>75.3986</c:v>
                </c:pt>
                <c:pt idx="5031">
                  <c:v>75.4116</c:v>
                </c:pt>
                <c:pt idx="5032">
                  <c:v>75.4246</c:v>
                </c:pt>
                <c:pt idx="5033">
                  <c:v>75.4376</c:v>
                </c:pt>
                <c:pt idx="5034">
                  <c:v>75.4506</c:v>
                </c:pt>
                <c:pt idx="5035">
                  <c:v>75.4636</c:v>
                </c:pt>
                <c:pt idx="5036">
                  <c:v>75.4766</c:v>
                </c:pt>
                <c:pt idx="5037">
                  <c:v>75.4896</c:v>
                </c:pt>
                <c:pt idx="5038">
                  <c:v>75.5026</c:v>
                </c:pt>
                <c:pt idx="5039">
                  <c:v>75.5156</c:v>
                </c:pt>
                <c:pt idx="5040">
                  <c:v>75.52859999999998</c:v>
                </c:pt>
                <c:pt idx="5041">
                  <c:v>75.5416</c:v>
                </c:pt>
                <c:pt idx="5042">
                  <c:v>75.5546</c:v>
                </c:pt>
                <c:pt idx="5043">
                  <c:v>75.5676</c:v>
                </c:pt>
                <c:pt idx="5044">
                  <c:v>75.5806</c:v>
                </c:pt>
                <c:pt idx="5045">
                  <c:v>75.5936</c:v>
                </c:pt>
                <c:pt idx="5046">
                  <c:v>75.6066</c:v>
                </c:pt>
                <c:pt idx="5047">
                  <c:v>75.6196</c:v>
                </c:pt>
                <c:pt idx="5048">
                  <c:v>75.63259999999998</c:v>
                </c:pt>
                <c:pt idx="5049">
                  <c:v>75.6456</c:v>
                </c:pt>
                <c:pt idx="5050">
                  <c:v>75.65859999999998</c:v>
                </c:pt>
                <c:pt idx="5051">
                  <c:v>75.6716</c:v>
                </c:pt>
                <c:pt idx="5052">
                  <c:v>75.6846</c:v>
                </c:pt>
                <c:pt idx="5053">
                  <c:v>75.6976</c:v>
                </c:pt>
                <c:pt idx="5054">
                  <c:v>75.7106</c:v>
                </c:pt>
                <c:pt idx="5055">
                  <c:v>75.7236</c:v>
                </c:pt>
                <c:pt idx="5056">
                  <c:v>75.7366</c:v>
                </c:pt>
                <c:pt idx="5057">
                  <c:v>75.7496</c:v>
                </c:pt>
                <c:pt idx="5058">
                  <c:v>75.7626</c:v>
                </c:pt>
                <c:pt idx="5059">
                  <c:v>75.77559999999998</c:v>
                </c:pt>
                <c:pt idx="5060">
                  <c:v>75.7886</c:v>
                </c:pt>
                <c:pt idx="5061">
                  <c:v>75.8016</c:v>
                </c:pt>
                <c:pt idx="5062">
                  <c:v>75.8146</c:v>
                </c:pt>
                <c:pt idx="5063">
                  <c:v>75.8276</c:v>
                </c:pt>
                <c:pt idx="5064">
                  <c:v>75.8406</c:v>
                </c:pt>
                <c:pt idx="5065">
                  <c:v>75.8536</c:v>
                </c:pt>
                <c:pt idx="5066">
                  <c:v>75.8666</c:v>
                </c:pt>
                <c:pt idx="5067">
                  <c:v>75.87959999999998</c:v>
                </c:pt>
                <c:pt idx="5068">
                  <c:v>75.8926</c:v>
                </c:pt>
                <c:pt idx="5069">
                  <c:v>75.9056</c:v>
                </c:pt>
                <c:pt idx="5070">
                  <c:v>75.9186</c:v>
                </c:pt>
                <c:pt idx="5071">
                  <c:v>75.9316</c:v>
                </c:pt>
                <c:pt idx="5072">
                  <c:v>75.9446</c:v>
                </c:pt>
                <c:pt idx="5073">
                  <c:v>75.9576</c:v>
                </c:pt>
                <c:pt idx="5074">
                  <c:v>75.9706</c:v>
                </c:pt>
                <c:pt idx="5075">
                  <c:v>75.9836</c:v>
                </c:pt>
                <c:pt idx="5076">
                  <c:v>75.9966</c:v>
                </c:pt>
                <c:pt idx="5077">
                  <c:v>76.0096</c:v>
                </c:pt>
                <c:pt idx="5078">
                  <c:v>76.02259999999998</c:v>
                </c:pt>
                <c:pt idx="5079">
                  <c:v>76.0356</c:v>
                </c:pt>
                <c:pt idx="5080">
                  <c:v>76.0486</c:v>
                </c:pt>
                <c:pt idx="5081">
                  <c:v>76.0616</c:v>
                </c:pt>
                <c:pt idx="5082">
                  <c:v>76.0746</c:v>
                </c:pt>
                <c:pt idx="5083">
                  <c:v>76.0876</c:v>
                </c:pt>
                <c:pt idx="5084">
                  <c:v>76.1006</c:v>
                </c:pt>
                <c:pt idx="5085">
                  <c:v>76.1136</c:v>
                </c:pt>
                <c:pt idx="5086">
                  <c:v>76.12659999999998</c:v>
                </c:pt>
                <c:pt idx="5087">
                  <c:v>76.1396</c:v>
                </c:pt>
                <c:pt idx="5088">
                  <c:v>76.15259999999998</c:v>
                </c:pt>
                <c:pt idx="5089">
                  <c:v>76.1656</c:v>
                </c:pt>
                <c:pt idx="5090">
                  <c:v>76.17859999999988</c:v>
                </c:pt>
                <c:pt idx="5091">
                  <c:v>76.1916</c:v>
                </c:pt>
                <c:pt idx="5092">
                  <c:v>76.2046</c:v>
                </c:pt>
                <c:pt idx="5093">
                  <c:v>76.2176</c:v>
                </c:pt>
                <c:pt idx="5094">
                  <c:v>76.2306</c:v>
                </c:pt>
                <c:pt idx="5095">
                  <c:v>76.2436</c:v>
                </c:pt>
                <c:pt idx="5096">
                  <c:v>76.2566</c:v>
                </c:pt>
                <c:pt idx="5097">
                  <c:v>76.2696</c:v>
                </c:pt>
                <c:pt idx="5098">
                  <c:v>76.2826</c:v>
                </c:pt>
                <c:pt idx="5099">
                  <c:v>76.2956</c:v>
                </c:pt>
                <c:pt idx="5100">
                  <c:v>76.3086</c:v>
                </c:pt>
                <c:pt idx="5101">
                  <c:v>76.3216</c:v>
                </c:pt>
                <c:pt idx="5102">
                  <c:v>76.3346</c:v>
                </c:pt>
                <c:pt idx="5103">
                  <c:v>76.3476</c:v>
                </c:pt>
                <c:pt idx="5104">
                  <c:v>76.3606</c:v>
                </c:pt>
                <c:pt idx="5105">
                  <c:v>76.37359999999998</c:v>
                </c:pt>
                <c:pt idx="5106">
                  <c:v>76.3866</c:v>
                </c:pt>
                <c:pt idx="5107">
                  <c:v>76.3996</c:v>
                </c:pt>
                <c:pt idx="5108">
                  <c:v>76.4126</c:v>
                </c:pt>
                <c:pt idx="5109">
                  <c:v>76.4256</c:v>
                </c:pt>
                <c:pt idx="5110">
                  <c:v>76.4386</c:v>
                </c:pt>
                <c:pt idx="5111">
                  <c:v>76.4516</c:v>
                </c:pt>
                <c:pt idx="5112">
                  <c:v>76.4646</c:v>
                </c:pt>
                <c:pt idx="5113">
                  <c:v>76.4776</c:v>
                </c:pt>
                <c:pt idx="5114">
                  <c:v>76.4906</c:v>
                </c:pt>
                <c:pt idx="5115">
                  <c:v>76.5036</c:v>
                </c:pt>
                <c:pt idx="5116">
                  <c:v>76.5166</c:v>
                </c:pt>
                <c:pt idx="5117">
                  <c:v>76.5296</c:v>
                </c:pt>
                <c:pt idx="5118">
                  <c:v>76.5426</c:v>
                </c:pt>
                <c:pt idx="5119">
                  <c:v>76.5556</c:v>
                </c:pt>
                <c:pt idx="5120">
                  <c:v>76.5686</c:v>
                </c:pt>
                <c:pt idx="5121">
                  <c:v>76.5816</c:v>
                </c:pt>
                <c:pt idx="5122">
                  <c:v>76.5946</c:v>
                </c:pt>
                <c:pt idx="5123">
                  <c:v>76.6076</c:v>
                </c:pt>
                <c:pt idx="5124">
                  <c:v>76.62059999999998</c:v>
                </c:pt>
                <c:pt idx="5125">
                  <c:v>76.6336</c:v>
                </c:pt>
                <c:pt idx="5126">
                  <c:v>76.6466</c:v>
                </c:pt>
                <c:pt idx="5127">
                  <c:v>76.6596</c:v>
                </c:pt>
                <c:pt idx="5128">
                  <c:v>76.67259999999985</c:v>
                </c:pt>
                <c:pt idx="5129">
                  <c:v>76.68559999999998</c:v>
                </c:pt>
                <c:pt idx="5130">
                  <c:v>76.6986</c:v>
                </c:pt>
                <c:pt idx="5131">
                  <c:v>76.7116</c:v>
                </c:pt>
                <c:pt idx="5132">
                  <c:v>76.7246</c:v>
                </c:pt>
                <c:pt idx="5133">
                  <c:v>76.7376</c:v>
                </c:pt>
                <c:pt idx="5134">
                  <c:v>76.7506</c:v>
                </c:pt>
                <c:pt idx="5135">
                  <c:v>76.7636</c:v>
                </c:pt>
                <c:pt idx="5136">
                  <c:v>76.7766</c:v>
                </c:pt>
                <c:pt idx="5137">
                  <c:v>76.7896</c:v>
                </c:pt>
                <c:pt idx="5138">
                  <c:v>76.8026</c:v>
                </c:pt>
                <c:pt idx="5139">
                  <c:v>76.8156</c:v>
                </c:pt>
                <c:pt idx="5140">
                  <c:v>76.82859999999998</c:v>
                </c:pt>
                <c:pt idx="5141">
                  <c:v>76.8416</c:v>
                </c:pt>
                <c:pt idx="5142">
                  <c:v>76.8546</c:v>
                </c:pt>
                <c:pt idx="5143">
                  <c:v>76.8676</c:v>
                </c:pt>
                <c:pt idx="5144">
                  <c:v>76.8806</c:v>
                </c:pt>
                <c:pt idx="5145">
                  <c:v>76.8936</c:v>
                </c:pt>
                <c:pt idx="5146">
                  <c:v>76.9066</c:v>
                </c:pt>
                <c:pt idx="5147">
                  <c:v>76.9196</c:v>
                </c:pt>
                <c:pt idx="5148">
                  <c:v>76.9326</c:v>
                </c:pt>
                <c:pt idx="5149">
                  <c:v>76.9456</c:v>
                </c:pt>
                <c:pt idx="5150">
                  <c:v>76.9586</c:v>
                </c:pt>
                <c:pt idx="5151">
                  <c:v>76.9716</c:v>
                </c:pt>
                <c:pt idx="5152">
                  <c:v>76.9846</c:v>
                </c:pt>
                <c:pt idx="5153">
                  <c:v>76.9976</c:v>
                </c:pt>
                <c:pt idx="5154">
                  <c:v>77.0106</c:v>
                </c:pt>
                <c:pt idx="5155">
                  <c:v>77.0236</c:v>
                </c:pt>
                <c:pt idx="5156">
                  <c:v>77.0366</c:v>
                </c:pt>
                <c:pt idx="5157">
                  <c:v>77.0496</c:v>
                </c:pt>
                <c:pt idx="5158">
                  <c:v>77.0626</c:v>
                </c:pt>
                <c:pt idx="5159">
                  <c:v>77.07559999999998</c:v>
                </c:pt>
                <c:pt idx="5160">
                  <c:v>77.0886</c:v>
                </c:pt>
                <c:pt idx="5161">
                  <c:v>77.1016</c:v>
                </c:pt>
                <c:pt idx="5162">
                  <c:v>77.1146</c:v>
                </c:pt>
                <c:pt idx="5163">
                  <c:v>77.1276</c:v>
                </c:pt>
                <c:pt idx="5164">
                  <c:v>77.1406</c:v>
                </c:pt>
                <c:pt idx="5165">
                  <c:v>77.15359999999998</c:v>
                </c:pt>
                <c:pt idx="5166">
                  <c:v>77.1666</c:v>
                </c:pt>
                <c:pt idx="5167">
                  <c:v>77.17959999999998</c:v>
                </c:pt>
                <c:pt idx="5168">
                  <c:v>77.1926</c:v>
                </c:pt>
                <c:pt idx="5169">
                  <c:v>77.2056</c:v>
                </c:pt>
                <c:pt idx="5170">
                  <c:v>77.2186</c:v>
                </c:pt>
                <c:pt idx="5171">
                  <c:v>77.2316</c:v>
                </c:pt>
                <c:pt idx="5172">
                  <c:v>77.2446</c:v>
                </c:pt>
                <c:pt idx="5173">
                  <c:v>77.2576</c:v>
                </c:pt>
                <c:pt idx="5174">
                  <c:v>77.2706</c:v>
                </c:pt>
                <c:pt idx="5175">
                  <c:v>77.2836</c:v>
                </c:pt>
                <c:pt idx="5176">
                  <c:v>77.2966</c:v>
                </c:pt>
                <c:pt idx="5177">
                  <c:v>77.3096</c:v>
                </c:pt>
                <c:pt idx="5178">
                  <c:v>77.32259999999998</c:v>
                </c:pt>
                <c:pt idx="5179">
                  <c:v>77.3356</c:v>
                </c:pt>
                <c:pt idx="5180">
                  <c:v>77.3486</c:v>
                </c:pt>
                <c:pt idx="5181">
                  <c:v>77.3616</c:v>
                </c:pt>
                <c:pt idx="5182">
                  <c:v>77.3746</c:v>
                </c:pt>
                <c:pt idx="5183">
                  <c:v>77.3876</c:v>
                </c:pt>
                <c:pt idx="5184">
                  <c:v>77.4006</c:v>
                </c:pt>
                <c:pt idx="5185">
                  <c:v>77.4136</c:v>
                </c:pt>
                <c:pt idx="5186">
                  <c:v>77.4266</c:v>
                </c:pt>
                <c:pt idx="5187">
                  <c:v>77.4396</c:v>
                </c:pt>
                <c:pt idx="5188">
                  <c:v>77.4526</c:v>
                </c:pt>
                <c:pt idx="5189">
                  <c:v>77.4656</c:v>
                </c:pt>
                <c:pt idx="5190">
                  <c:v>77.4786</c:v>
                </c:pt>
                <c:pt idx="5191">
                  <c:v>77.4916</c:v>
                </c:pt>
                <c:pt idx="5192">
                  <c:v>77.5046</c:v>
                </c:pt>
                <c:pt idx="5193">
                  <c:v>77.5176</c:v>
                </c:pt>
                <c:pt idx="5194">
                  <c:v>77.5306</c:v>
                </c:pt>
                <c:pt idx="5195">
                  <c:v>77.5436</c:v>
                </c:pt>
                <c:pt idx="5196">
                  <c:v>77.5566</c:v>
                </c:pt>
                <c:pt idx="5197">
                  <c:v>77.5696</c:v>
                </c:pt>
                <c:pt idx="5198">
                  <c:v>77.5826</c:v>
                </c:pt>
                <c:pt idx="5199">
                  <c:v>77.5956</c:v>
                </c:pt>
                <c:pt idx="5200">
                  <c:v>77.60859999999998</c:v>
                </c:pt>
                <c:pt idx="5201">
                  <c:v>77.6216</c:v>
                </c:pt>
                <c:pt idx="5202">
                  <c:v>77.6346</c:v>
                </c:pt>
                <c:pt idx="5203">
                  <c:v>77.6476</c:v>
                </c:pt>
                <c:pt idx="5204">
                  <c:v>77.6606</c:v>
                </c:pt>
                <c:pt idx="5205">
                  <c:v>77.67359999999998</c:v>
                </c:pt>
                <c:pt idx="5206">
                  <c:v>77.6866</c:v>
                </c:pt>
                <c:pt idx="5207">
                  <c:v>77.6996</c:v>
                </c:pt>
                <c:pt idx="5208">
                  <c:v>77.7126</c:v>
                </c:pt>
                <c:pt idx="5209">
                  <c:v>77.7256</c:v>
                </c:pt>
                <c:pt idx="5210">
                  <c:v>77.7386</c:v>
                </c:pt>
                <c:pt idx="5211">
                  <c:v>77.7516</c:v>
                </c:pt>
                <c:pt idx="5212">
                  <c:v>77.7646</c:v>
                </c:pt>
                <c:pt idx="5213">
                  <c:v>77.7776</c:v>
                </c:pt>
                <c:pt idx="5214">
                  <c:v>77.7906</c:v>
                </c:pt>
                <c:pt idx="5215">
                  <c:v>77.8036</c:v>
                </c:pt>
                <c:pt idx="5216">
                  <c:v>77.8166</c:v>
                </c:pt>
                <c:pt idx="5217">
                  <c:v>77.8296</c:v>
                </c:pt>
                <c:pt idx="5218">
                  <c:v>77.8426</c:v>
                </c:pt>
                <c:pt idx="5219">
                  <c:v>77.85559999999998</c:v>
                </c:pt>
                <c:pt idx="5220">
                  <c:v>77.8686</c:v>
                </c:pt>
                <c:pt idx="5221">
                  <c:v>77.8816</c:v>
                </c:pt>
                <c:pt idx="5222">
                  <c:v>77.8946</c:v>
                </c:pt>
                <c:pt idx="5223">
                  <c:v>77.9076</c:v>
                </c:pt>
                <c:pt idx="5224">
                  <c:v>77.9206</c:v>
                </c:pt>
                <c:pt idx="5225">
                  <c:v>77.9336</c:v>
                </c:pt>
                <c:pt idx="5226">
                  <c:v>77.9466</c:v>
                </c:pt>
                <c:pt idx="5227">
                  <c:v>77.9596</c:v>
                </c:pt>
                <c:pt idx="5228">
                  <c:v>77.9726</c:v>
                </c:pt>
                <c:pt idx="5229">
                  <c:v>77.9856</c:v>
                </c:pt>
                <c:pt idx="5230">
                  <c:v>77.9986</c:v>
                </c:pt>
                <c:pt idx="5231">
                  <c:v>78.0116</c:v>
                </c:pt>
                <c:pt idx="5232">
                  <c:v>78.0246</c:v>
                </c:pt>
                <c:pt idx="5233">
                  <c:v>78.0376</c:v>
                </c:pt>
                <c:pt idx="5234">
                  <c:v>78.0506</c:v>
                </c:pt>
                <c:pt idx="5235">
                  <c:v>78.0636</c:v>
                </c:pt>
                <c:pt idx="5236">
                  <c:v>78.0766</c:v>
                </c:pt>
                <c:pt idx="5237">
                  <c:v>78.0896</c:v>
                </c:pt>
                <c:pt idx="5238">
                  <c:v>78.10259999999998</c:v>
                </c:pt>
                <c:pt idx="5239">
                  <c:v>78.1156</c:v>
                </c:pt>
                <c:pt idx="5240">
                  <c:v>78.12859999999998</c:v>
                </c:pt>
                <c:pt idx="5241">
                  <c:v>78.1416</c:v>
                </c:pt>
                <c:pt idx="5242">
                  <c:v>78.1546</c:v>
                </c:pt>
                <c:pt idx="5243">
                  <c:v>78.1676</c:v>
                </c:pt>
                <c:pt idx="5244">
                  <c:v>78.1806</c:v>
                </c:pt>
                <c:pt idx="5245">
                  <c:v>78.1936</c:v>
                </c:pt>
                <c:pt idx="5246">
                  <c:v>78.2066</c:v>
                </c:pt>
                <c:pt idx="5247">
                  <c:v>78.2196</c:v>
                </c:pt>
                <c:pt idx="5248">
                  <c:v>78.2326</c:v>
                </c:pt>
                <c:pt idx="5249">
                  <c:v>78.2456</c:v>
                </c:pt>
                <c:pt idx="5250">
                  <c:v>78.2586</c:v>
                </c:pt>
                <c:pt idx="5251">
                  <c:v>78.2716</c:v>
                </c:pt>
                <c:pt idx="5252">
                  <c:v>78.2846</c:v>
                </c:pt>
                <c:pt idx="5253">
                  <c:v>78.2976</c:v>
                </c:pt>
                <c:pt idx="5254">
                  <c:v>78.3106</c:v>
                </c:pt>
                <c:pt idx="5255">
                  <c:v>78.3236</c:v>
                </c:pt>
                <c:pt idx="5256">
                  <c:v>78.3366</c:v>
                </c:pt>
                <c:pt idx="5257">
                  <c:v>78.3496</c:v>
                </c:pt>
                <c:pt idx="5258">
                  <c:v>78.3626</c:v>
                </c:pt>
                <c:pt idx="5259">
                  <c:v>78.37559999999998</c:v>
                </c:pt>
                <c:pt idx="5260">
                  <c:v>78.38859999999998</c:v>
                </c:pt>
                <c:pt idx="5261">
                  <c:v>78.4016</c:v>
                </c:pt>
                <c:pt idx="5262">
                  <c:v>78.4146</c:v>
                </c:pt>
                <c:pt idx="5263">
                  <c:v>78.4276</c:v>
                </c:pt>
                <c:pt idx="5264">
                  <c:v>78.4406</c:v>
                </c:pt>
                <c:pt idx="5265">
                  <c:v>78.4536</c:v>
                </c:pt>
                <c:pt idx="5266">
                  <c:v>78.4666</c:v>
                </c:pt>
                <c:pt idx="5267">
                  <c:v>78.4796</c:v>
                </c:pt>
                <c:pt idx="5268">
                  <c:v>78.4926</c:v>
                </c:pt>
                <c:pt idx="5269">
                  <c:v>78.5056</c:v>
                </c:pt>
                <c:pt idx="5270">
                  <c:v>78.5186</c:v>
                </c:pt>
                <c:pt idx="5271">
                  <c:v>78.5316</c:v>
                </c:pt>
                <c:pt idx="5272">
                  <c:v>78.5446</c:v>
                </c:pt>
                <c:pt idx="5273">
                  <c:v>78.5576</c:v>
                </c:pt>
                <c:pt idx="5274">
                  <c:v>78.5706</c:v>
                </c:pt>
                <c:pt idx="5275">
                  <c:v>78.5836</c:v>
                </c:pt>
                <c:pt idx="5276">
                  <c:v>78.5966</c:v>
                </c:pt>
                <c:pt idx="5277">
                  <c:v>78.6096</c:v>
                </c:pt>
                <c:pt idx="5278">
                  <c:v>78.62259999999998</c:v>
                </c:pt>
                <c:pt idx="5279">
                  <c:v>78.63559999999998</c:v>
                </c:pt>
                <c:pt idx="5280">
                  <c:v>78.6486</c:v>
                </c:pt>
                <c:pt idx="5281">
                  <c:v>78.6616</c:v>
                </c:pt>
                <c:pt idx="5282">
                  <c:v>78.6746</c:v>
                </c:pt>
                <c:pt idx="5283">
                  <c:v>78.6876</c:v>
                </c:pt>
                <c:pt idx="5284">
                  <c:v>78.7006</c:v>
                </c:pt>
                <c:pt idx="5285">
                  <c:v>78.7136</c:v>
                </c:pt>
                <c:pt idx="5286">
                  <c:v>78.7266</c:v>
                </c:pt>
                <c:pt idx="5287">
                  <c:v>78.7396</c:v>
                </c:pt>
                <c:pt idx="5288">
                  <c:v>78.7526</c:v>
                </c:pt>
                <c:pt idx="5289">
                  <c:v>78.7656</c:v>
                </c:pt>
                <c:pt idx="5290">
                  <c:v>78.77859999999998</c:v>
                </c:pt>
                <c:pt idx="5291">
                  <c:v>78.7916</c:v>
                </c:pt>
                <c:pt idx="5292">
                  <c:v>78.8046</c:v>
                </c:pt>
                <c:pt idx="5293">
                  <c:v>78.8176</c:v>
                </c:pt>
                <c:pt idx="5294">
                  <c:v>78.8306</c:v>
                </c:pt>
                <c:pt idx="5295">
                  <c:v>78.8436</c:v>
                </c:pt>
                <c:pt idx="5296">
                  <c:v>78.8566</c:v>
                </c:pt>
                <c:pt idx="5297">
                  <c:v>78.8696</c:v>
                </c:pt>
                <c:pt idx="5298">
                  <c:v>78.88259999999998</c:v>
                </c:pt>
                <c:pt idx="5299">
                  <c:v>78.8956</c:v>
                </c:pt>
                <c:pt idx="5300">
                  <c:v>78.9086</c:v>
                </c:pt>
                <c:pt idx="5301">
                  <c:v>78.9216</c:v>
                </c:pt>
                <c:pt idx="5302">
                  <c:v>78.9346</c:v>
                </c:pt>
                <c:pt idx="5303">
                  <c:v>78.9476</c:v>
                </c:pt>
                <c:pt idx="5304">
                  <c:v>78.9606</c:v>
                </c:pt>
                <c:pt idx="5305">
                  <c:v>78.9736</c:v>
                </c:pt>
                <c:pt idx="5306">
                  <c:v>78.9866</c:v>
                </c:pt>
                <c:pt idx="5307">
                  <c:v>78.9996</c:v>
                </c:pt>
                <c:pt idx="5308">
                  <c:v>79.0126</c:v>
                </c:pt>
                <c:pt idx="5309">
                  <c:v>79.02559999999998</c:v>
                </c:pt>
                <c:pt idx="5310">
                  <c:v>79.0386</c:v>
                </c:pt>
                <c:pt idx="5311">
                  <c:v>79.0516</c:v>
                </c:pt>
                <c:pt idx="5312">
                  <c:v>79.0646</c:v>
                </c:pt>
                <c:pt idx="5313">
                  <c:v>79.0776</c:v>
                </c:pt>
                <c:pt idx="5314">
                  <c:v>79.0906</c:v>
                </c:pt>
                <c:pt idx="5315">
                  <c:v>79.1036</c:v>
                </c:pt>
                <c:pt idx="5316">
                  <c:v>79.1166</c:v>
                </c:pt>
                <c:pt idx="5317">
                  <c:v>79.12959999999998</c:v>
                </c:pt>
                <c:pt idx="5318">
                  <c:v>79.1426</c:v>
                </c:pt>
                <c:pt idx="5319">
                  <c:v>79.15559999999998</c:v>
                </c:pt>
                <c:pt idx="5320">
                  <c:v>79.1686</c:v>
                </c:pt>
                <c:pt idx="5321">
                  <c:v>79.1816</c:v>
                </c:pt>
                <c:pt idx="5322">
                  <c:v>79.1946</c:v>
                </c:pt>
                <c:pt idx="5323">
                  <c:v>79.2076</c:v>
                </c:pt>
                <c:pt idx="5324">
                  <c:v>79.2206</c:v>
                </c:pt>
                <c:pt idx="5325">
                  <c:v>79.2336</c:v>
                </c:pt>
                <c:pt idx="5326">
                  <c:v>79.2466</c:v>
                </c:pt>
                <c:pt idx="5327">
                  <c:v>79.2596</c:v>
                </c:pt>
                <c:pt idx="5328">
                  <c:v>79.27259999999998</c:v>
                </c:pt>
                <c:pt idx="5329">
                  <c:v>79.2856</c:v>
                </c:pt>
                <c:pt idx="5330">
                  <c:v>79.2986</c:v>
                </c:pt>
                <c:pt idx="5331">
                  <c:v>79.3116</c:v>
                </c:pt>
                <c:pt idx="5332">
                  <c:v>79.3246</c:v>
                </c:pt>
                <c:pt idx="5333">
                  <c:v>79.3376</c:v>
                </c:pt>
                <c:pt idx="5334">
                  <c:v>79.3506</c:v>
                </c:pt>
                <c:pt idx="5335">
                  <c:v>79.3636</c:v>
                </c:pt>
                <c:pt idx="5336">
                  <c:v>79.37659999999998</c:v>
                </c:pt>
                <c:pt idx="5337">
                  <c:v>79.3896</c:v>
                </c:pt>
                <c:pt idx="5338">
                  <c:v>79.4026</c:v>
                </c:pt>
                <c:pt idx="5339">
                  <c:v>79.4156</c:v>
                </c:pt>
                <c:pt idx="5340">
                  <c:v>79.4286</c:v>
                </c:pt>
                <c:pt idx="5341">
                  <c:v>79.4416</c:v>
                </c:pt>
                <c:pt idx="5342">
                  <c:v>79.4546</c:v>
                </c:pt>
                <c:pt idx="5343">
                  <c:v>79.4676</c:v>
                </c:pt>
                <c:pt idx="5344">
                  <c:v>79.4806</c:v>
                </c:pt>
                <c:pt idx="5345">
                  <c:v>79.4936</c:v>
                </c:pt>
                <c:pt idx="5346">
                  <c:v>79.5066</c:v>
                </c:pt>
                <c:pt idx="5347">
                  <c:v>79.5196</c:v>
                </c:pt>
                <c:pt idx="5348">
                  <c:v>79.5326</c:v>
                </c:pt>
                <c:pt idx="5349">
                  <c:v>79.5456</c:v>
                </c:pt>
                <c:pt idx="5350">
                  <c:v>79.5586</c:v>
                </c:pt>
                <c:pt idx="5351">
                  <c:v>79.5716</c:v>
                </c:pt>
                <c:pt idx="5352">
                  <c:v>79.5846</c:v>
                </c:pt>
                <c:pt idx="5353">
                  <c:v>79.5976</c:v>
                </c:pt>
                <c:pt idx="5354">
                  <c:v>79.6106</c:v>
                </c:pt>
                <c:pt idx="5355">
                  <c:v>79.62359999999998</c:v>
                </c:pt>
                <c:pt idx="5356">
                  <c:v>79.6366</c:v>
                </c:pt>
                <c:pt idx="5357">
                  <c:v>79.6496</c:v>
                </c:pt>
                <c:pt idx="5358">
                  <c:v>79.6626</c:v>
                </c:pt>
                <c:pt idx="5359">
                  <c:v>79.67559999999985</c:v>
                </c:pt>
                <c:pt idx="5360">
                  <c:v>79.68859999999998</c:v>
                </c:pt>
                <c:pt idx="5361">
                  <c:v>79.7016</c:v>
                </c:pt>
                <c:pt idx="5362">
                  <c:v>79.7146</c:v>
                </c:pt>
                <c:pt idx="5363">
                  <c:v>79.7276</c:v>
                </c:pt>
                <c:pt idx="5364">
                  <c:v>79.7406</c:v>
                </c:pt>
                <c:pt idx="5365">
                  <c:v>79.7536</c:v>
                </c:pt>
                <c:pt idx="5366">
                  <c:v>79.7666</c:v>
                </c:pt>
                <c:pt idx="5367">
                  <c:v>79.7796</c:v>
                </c:pt>
                <c:pt idx="5368">
                  <c:v>79.7926</c:v>
                </c:pt>
                <c:pt idx="5369">
                  <c:v>79.8056</c:v>
                </c:pt>
                <c:pt idx="5370">
                  <c:v>79.8186</c:v>
                </c:pt>
                <c:pt idx="5371">
                  <c:v>79.8316</c:v>
                </c:pt>
                <c:pt idx="5372">
                  <c:v>79.8446</c:v>
                </c:pt>
                <c:pt idx="5373">
                  <c:v>79.8576</c:v>
                </c:pt>
                <c:pt idx="5374">
                  <c:v>79.87059999999998</c:v>
                </c:pt>
                <c:pt idx="5375">
                  <c:v>79.8836</c:v>
                </c:pt>
                <c:pt idx="5376">
                  <c:v>79.8966</c:v>
                </c:pt>
                <c:pt idx="5377">
                  <c:v>79.9096</c:v>
                </c:pt>
                <c:pt idx="5378">
                  <c:v>79.9226</c:v>
                </c:pt>
                <c:pt idx="5379">
                  <c:v>79.9356</c:v>
                </c:pt>
                <c:pt idx="5380">
                  <c:v>79.9486</c:v>
                </c:pt>
                <c:pt idx="5381">
                  <c:v>79.9616</c:v>
                </c:pt>
                <c:pt idx="5382">
                  <c:v>79.9746</c:v>
                </c:pt>
                <c:pt idx="5383">
                  <c:v>79.9876</c:v>
                </c:pt>
              </c:numCache>
            </c:numRef>
          </c:xVal>
          <c:yVal>
            <c:numRef>
              <c:f>Foglio1!$C$2:$C$5385</c:f>
              <c:numCache>
                <c:formatCode>General</c:formatCode>
                <c:ptCount val="5384"/>
                <c:pt idx="0">
                  <c:v>1462.01</c:v>
                </c:pt>
                <c:pt idx="1">
                  <c:v>1435.278</c:v>
                </c:pt>
                <c:pt idx="2">
                  <c:v>1449.713</c:v>
                </c:pt>
                <c:pt idx="3">
                  <c:v>1382.092</c:v>
                </c:pt>
                <c:pt idx="4">
                  <c:v>1410.639</c:v>
                </c:pt>
                <c:pt idx="5">
                  <c:v>1378.747</c:v>
                </c:pt>
                <c:pt idx="6">
                  <c:v>1369.486</c:v>
                </c:pt>
                <c:pt idx="7">
                  <c:v>1370.871</c:v>
                </c:pt>
                <c:pt idx="8">
                  <c:v>1366.407</c:v>
                </c:pt>
                <c:pt idx="9">
                  <c:v>1419.742</c:v>
                </c:pt>
                <c:pt idx="10">
                  <c:v>1447.53</c:v>
                </c:pt>
                <c:pt idx="11">
                  <c:v>1381.413</c:v>
                </c:pt>
                <c:pt idx="12">
                  <c:v>1457.582</c:v>
                </c:pt>
                <c:pt idx="13">
                  <c:v>1434.169</c:v>
                </c:pt>
                <c:pt idx="14">
                  <c:v>1493.486</c:v>
                </c:pt>
                <c:pt idx="15">
                  <c:v>1429.11</c:v>
                </c:pt>
                <c:pt idx="16">
                  <c:v>1442.088</c:v>
                </c:pt>
                <c:pt idx="17">
                  <c:v>1472.781</c:v>
                </c:pt>
                <c:pt idx="18">
                  <c:v>1395.05</c:v>
                </c:pt>
                <c:pt idx="19">
                  <c:v>1398.92</c:v>
                </c:pt>
                <c:pt idx="20">
                  <c:v>1390.384</c:v>
                </c:pt>
                <c:pt idx="21">
                  <c:v>1446.384</c:v>
                </c:pt>
                <c:pt idx="22">
                  <c:v>1449.503</c:v>
                </c:pt>
                <c:pt idx="23">
                  <c:v>1424.399</c:v>
                </c:pt>
                <c:pt idx="24">
                  <c:v>1376.768</c:v>
                </c:pt>
                <c:pt idx="25">
                  <c:v>1456.496</c:v>
                </c:pt>
                <c:pt idx="26">
                  <c:v>1432.844</c:v>
                </c:pt>
                <c:pt idx="27">
                  <c:v>1448.418</c:v>
                </c:pt>
                <c:pt idx="28">
                  <c:v>1442.956</c:v>
                </c:pt>
                <c:pt idx="29">
                  <c:v>1448.119</c:v>
                </c:pt>
                <c:pt idx="30">
                  <c:v>1460.034</c:v>
                </c:pt>
                <c:pt idx="31">
                  <c:v>1475.474</c:v>
                </c:pt>
                <c:pt idx="32">
                  <c:v>1408.664</c:v>
                </c:pt>
                <c:pt idx="33">
                  <c:v>1333.309</c:v>
                </c:pt>
                <c:pt idx="34">
                  <c:v>1358.634</c:v>
                </c:pt>
                <c:pt idx="35">
                  <c:v>1358.513</c:v>
                </c:pt>
                <c:pt idx="36">
                  <c:v>1423.786</c:v>
                </c:pt>
                <c:pt idx="37">
                  <c:v>1444.227</c:v>
                </c:pt>
                <c:pt idx="38">
                  <c:v>1459.666</c:v>
                </c:pt>
                <c:pt idx="39">
                  <c:v>1427.355</c:v>
                </c:pt>
                <c:pt idx="40">
                  <c:v>1377.313</c:v>
                </c:pt>
                <c:pt idx="41">
                  <c:v>1391.111</c:v>
                </c:pt>
                <c:pt idx="42">
                  <c:v>1376.346</c:v>
                </c:pt>
                <c:pt idx="43">
                  <c:v>1367.918</c:v>
                </c:pt>
                <c:pt idx="44">
                  <c:v>1358.064</c:v>
                </c:pt>
                <c:pt idx="45">
                  <c:v>1353.079</c:v>
                </c:pt>
                <c:pt idx="46">
                  <c:v>1335.376</c:v>
                </c:pt>
                <c:pt idx="47">
                  <c:v>1326.884</c:v>
                </c:pt>
                <c:pt idx="48">
                  <c:v>1352.627</c:v>
                </c:pt>
                <c:pt idx="49">
                  <c:v>1363.982</c:v>
                </c:pt>
                <c:pt idx="50">
                  <c:v>1308.589</c:v>
                </c:pt>
                <c:pt idx="51">
                  <c:v>1335.034</c:v>
                </c:pt>
                <c:pt idx="52">
                  <c:v>1367.635</c:v>
                </c:pt>
                <c:pt idx="53">
                  <c:v>1329.708</c:v>
                </c:pt>
                <c:pt idx="54">
                  <c:v>1365.407</c:v>
                </c:pt>
                <c:pt idx="55">
                  <c:v>1365.298</c:v>
                </c:pt>
                <c:pt idx="56">
                  <c:v>1354.006</c:v>
                </c:pt>
                <c:pt idx="57">
                  <c:v>1373.576</c:v>
                </c:pt>
                <c:pt idx="58">
                  <c:v>1375.132</c:v>
                </c:pt>
                <c:pt idx="59">
                  <c:v>1373.449</c:v>
                </c:pt>
                <c:pt idx="60">
                  <c:v>1387.648</c:v>
                </c:pt>
                <c:pt idx="61">
                  <c:v>1415.247</c:v>
                </c:pt>
                <c:pt idx="62">
                  <c:v>1396.001</c:v>
                </c:pt>
                <c:pt idx="63">
                  <c:v>1360.012</c:v>
                </c:pt>
                <c:pt idx="64">
                  <c:v>1319.841</c:v>
                </c:pt>
                <c:pt idx="65">
                  <c:v>1318.027</c:v>
                </c:pt>
                <c:pt idx="66">
                  <c:v>1334.871</c:v>
                </c:pt>
                <c:pt idx="67">
                  <c:v>1287.199</c:v>
                </c:pt>
                <c:pt idx="68">
                  <c:v>1374.201</c:v>
                </c:pt>
                <c:pt idx="69">
                  <c:v>1389.096</c:v>
                </c:pt>
                <c:pt idx="70">
                  <c:v>1345.7</c:v>
                </c:pt>
                <c:pt idx="71">
                  <c:v>1362.03</c:v>
                </c:pt>
                <c:pt idx="72">
                  <c:v>1356.434</c:v>
                </c:pt>
                <c:pt idx="73">
                  <c:v>1366.575</c:v>
                </c:pt>
                <c:pt idx="74">
                  <c:v>1307.572</c:v>
                </c:pt>
                <c:pt idx="75">
                  <c:v>1322.684</c:v>
                </c:pt>
                <c:pt idx="76">
                  <c:v>1340.584</c:v>
                </c:pt>
                <c:pt idx="77">
                  <c:v>1335.505</c:v>
                </c:pt>
                <c:pt idx="78">
                  <c:v>1359.845</c:v>
                </c:pt>
                <c:pt idx="79">
                  <c:v>1358.088</c:v>
                </c:pt>
                <c:pt idx="80">
                  <c:v>1379.668</c:v>
                </c:pt>
                <c:pt idx="81">
                  <c:v>1329.335</c:v>
                </c:pt>
                <c:pt idx="82">
                  <c:v>1317.853</c:v>
                </c:pt>
                <c:pt idx="83">
                  <c:v>1368.833</c:v>
                </c:pt>
                <c:pt idx="84">
                  <c:v>1276.091</c:v>
                </c:pt>
                <c:pt idx="85">
                  <c:v>1250.005</c:v>
                </c:pt>
                <c:pt idx="86">
                  <c:v>1314.876</c:v>
                </c:pt>
                <c:pt idx="87">
                  <c:v>1293.624</c:v>
                </c:pt>
                <c:pt idx="88">
                  <c:v>1343.951</c:v>
                </c:pt>
                <c:pt idx="89">
                  <c:v>1323.609</c:v>
                </c:pt>
                <c:pt idx="90">
                  <c:v>1367.314</c:v>
                </c:pt>
                <c:pt idx="91">
                  <c:v>1260.679</c:v>
                </c:pt>
                <c:pt idx="92">
                  <c:v>1329.22</c:v>
                </c:pt>
                <c:pt idx="93">
                  <c:v>1300.241</c:v>
                </c:pt>
                <c:pt idx="94">
                  <c:v>1304.395</c:v>
                </c:pt>
                <c:pt idx="95">
                  <c:v>1328.049</c:v>
                </c:pt>
                <c:pt idx="96">
                  <c:v>1373.076</c:v>
                </c:pt>
                <c:pt idx="97">
                  <c:v>1275.848</c:v>
                </c:pt>
                <c:pt idx="98">
                  <c:v>1321.546</c:v>
                </c:pt>
                <c:pt idx="99">
                  <c:v>1271.124</c:v>
                </c:pt>
                <c:pt idx="100">
                  <c:v>1332.621</c:v>
                </c:pt>
                <c:pt idx="101">
                  <c:v>1283.117</c:v>
                </c:pt>
                <c:pt idx="102">
                  <c:v>1319.563</c:v>
                </c:pt>
                <c:pt idx="103">
                  <c:v>1248.614</c:v>
                </c:pt>
                <c:pt idx="104">
                  <c:v>1260.563</c:v>
                </c:pt>
                <c:pt idx="105">
                  <c:v>1318.405</c:v>
                </c:pt>
                <c:pt idx="106">
                  <c:v>1257.48</c:v>
                </c:pt>
                <c:pt idx="107">
                  <c:v>1316.875</c:v>
                </c:pt>
                <c:pt idx="108">
                  <c:v>1293.158</c:v>
                </c:pt>
                <c:pt idx="109">
                  <c:v>1318.563</c:v>
                </c:pt>
                <c:pt idx="110">
                  <c:v>1311.016</c:v>
                </c:pt>
                <c:pt idx="111">
                  <c:v>1300.125</c:v>
                </c:pt>
                <c:pt idx="112">
                  <c:v>1276.791</c:v>
                </c:pt>
                <c:pt idx="113">
                  <c:v>1368.92</c:v>
                </c:pt>
                <c:pt idx="114">
                  <c:v>1318.581</c:v>
                </c:pt>
                <c:pt idx="115">
                  <c:v>1332.964</c:v>
                </c:pt>
                <c:pt idx="116">
                  <c:v>1277.581</c:v>
                </c:pt>
                <c:pt idx="117">
                  <c:v>1277.917</c:v>
                </c:pt>
                <c:pt idx="118">
                  <c:v>1309.03</c:v>
                </c:pt>
                <c:pt idx="119">
                  <c:v>1262.578</c:v>
                </c:pt>
                <c:pt idx="120">
                  <c:v>1289.857</c:v>
                </c:pt>
                <c:pt idx="121">
                  <c:v>1313.399</c:v>
                </c:pt>
                <c:pt idx="122">
                  <c:v>1315.431</c:v>
                </c:pt>
                <c:pt idx="123">
                  <c:v>1329.822</c:v>
                </c:pt>
                <c:pt idx="124">
                  <c:v>1336.319</c:v>
                </c:pt>
                <c:pt idx="125">
                  <c:v>1267.022</c:v>
                </c:pt>
                <c:pt idx="126">
                  <c:v>1266.002</c:v>
                </c:pt>
                <c:pt idx="127">
                  <c:v>1292.985</c:v>
                </c:pt>
                <c:pt idx="128">
                  <c:v>1321.177</c:v>
                </c:pt>
                <c:pt idx="129">
                  <c:v>1273.568</c:v>
                </c:pt>
                <c:pt idx="130">
                  <c:v>1274.732</c:v>
                </c:pt>
                <c:pt idx="131">
                  <c:v>1277.007</c:v>
                </c:pt>
                <c:pt idx="132">
                  <c:v>1296.098</c:v>
                </c:pt>
                <c:pt idx="133">
                  <c:v>1295.124</c:v>
                </c:pt>
                <c:pt idx="134">
                  <c:v>1308.111</c:v>
                </c:pt>
                <c:pt idx="135">
                  <c:v>1308.988</c:v>
                </c:pt>
                <c:pt idx="136">
                  <c:v>1305.009</c:v>
                </c:pt>
                <c:pt idx="137">
                  <c:v>1266.572</c:v>
                </c:pt>
                <c:pt idx="138">
                  <c:v>1255.1</c:v>
                </c:pt>
                <c:pt idx="139">
                  <c:v>1249.835</c:v>
                </c:pt>
                <c:pt idx="140">
                  <c:v>1241.176</c:v>
                </c:pt>
                <c:pt idx="141">
                  <c:v>1261.644</c:v>
                </c:pt>
                <c:pt idx="142">
                  <c:v>1234.636</c:v>
                </c:pt>
                <c:pt idx="143">
                  <c:v>1262.379</c:v>
                </c:pt>
                <c:pt idx="144">
                  <c:v>1295.584</c:v>
                </c:pt>
                <c:pt idx="145">
                  <c:v>1268.119</c:v>
                </c:pt>
                <c:pt idx="146">
                  <c:v>1240.995</c:v>
                </c:pt>
                <c:pt idx="147">
                  <c:v>1279.569</c:v>
                </c:pt>
                <c:pt idx="148">
                  <c:v>1269.05</c:v>
                </c:pt>
                <c:pt idx="149">
                  <c:v>1259.432</c:v>
                </c:pt>
                <c:pt idx="150">
                  <c:v>1309.429</c:v>
                </c:pt>
                <c:pt idx="151">
                  <c:v>1323.497</c:v>
                </c:pt>
                <c:pt idx="152">
                  <c:v>1276.729</c:v>
                </c:pt>
                <c:pt idx="153">
                  <c:v>1213.696</c:v>
                </c:pt>
                <c:pt idx="154">
                  <c:v>1221.384</c:v>
                </c:pt>
                <c:pt idx="155">
                  <c:v>1251.547</c:v>
                </c:pt>
                <c:pt idx="156">
                  <c:v>1221.984</c:v>
                </c:pt>
                <c:pt idx="157">
                  <c:v>1206.464</c:v>
                </c:pt>
                <c:pt idx="158">
                  <c:v>1240.086</c:v>
                </c:pt>
                <c:pt idx="159">
                  <c:v>1252.854</c:v>
                </c:pt>
                <c:pt idx="160">
                  <c:v>1239.574</c:v>
                </c:pt>
                <c:pt idx="161">
                  <c:v>1235.109</c:v>
                </c:pt>
                <c:pt idx="162">
                  <c:v>1265.683</c:v>
                </c:pt>
                <c:pt idx="163">
                  <c:v>1269.886</c:v>
                </c:pt>
                <c:pt idx="164">
                  <c:v>1258.518</c:v>
                </c:pt>
                <c:pt idx="165">
                  <c:v>1265.806</c:v>
                </c:pt>
                <c:pt idx="166">
                  <c:v>1280.446</c:v>
                </c:pt>
                <c:pt idx="167">
                  <c:v>1266.75</c:v>
                </c:pt>
                <c:pt idx="168">
                  <c:v>1247.344</c:v>
                </c:pt>
                <c:pt idx="169">
                  <c:v>1265.012</c:v>
                </c:pt>
                <c:pt idx="170">
                  <c:v>1300.24</c:v>
                </c:pt>
                <c:pt idx="171">
                  <c:v>1262.508</c:v>
                </c:pt>
                <c:pt idx="172">
                  <c:v>1221.476</c:v>
                </c:pt>
                <c:pt idx="173">
                  <c:v>1232.946</c:v>
                </c:pt>
                <c:pt idx="174">
                  <c:v>1240.152</c:v>
                </c:pt>
                <c:pt idx="175">
                  <c:v>1202.582</c:v>
                </c:pt>
                <c:pt idx="176">
                  <c:v>1197.234</c:v>
                </c:pt>
                <c:pt idx="177">
                  <c:v>1225.364</c:v>
                </c:pt>
                <c:pt idx="178">
                  <c:v>1275.581</c:v>
                </c:pt>
                <c:pt idx="179">
                  <c:v>1263.635</c:v>
                </c:pt>
                <c:pt idx="180">
                  <c:v>1207.559</c:v>
                </c:pt>
                <c:pt idx="181">
                  <c:v>1236.521</c:v>
                </c:pt>
                <c:pt idx="182">
                  <c:v>1157.9</c:v>
                </c:pt>
                <c:pt idx="183">
                  <c:v>1229.114</c:v>
                </c:pt>
                <c:pt idx="184">
                  <c:v>1221.458</c:v>
                </c:pt>
                <c:pt idx="185">
                  <c:v>1173.681</c:v>
                </c:pt>
                <c:pt idx="186">
                  <c:v>1226.434</c:v>
                </c:pt>
                <c:pt idx="187">
                  <c:v>1199.39</c:v>
                </c:pt>
                <c:pt idx="188">
                  <c:v>1245.779</c:v>
                </c:pt>
                <c:pt idx="189">
                  <c:v>1229.123</c:v>
                </c:pt>
                <c:pt idx="190">
                  <c:v>1253.419</c:v>
                </c:pt>
                <c:pt idx="191">
                  <c:v>1216.122</c:v>
                </c:pt>
                <c:pt idx="192">
                  <c:v>1201.053</c:v>
                </c:pt>
                <c:pt idx="193">
                  <c:v>1208.798</c:v>
                </c:pt>
                <c:pt idx="194">
                  <c:v>1189.064</c:v>
                </c:pt>
                <c:pt idx="195">
                  <c:v>1236.402</c:v>
                </c:pt>
                <c:pt idx="196">
                  <c:v>1199.198</c:v>
                </c:pt>
                <c:pt idx="197">
                  <c:v>1203.375</c:v>
                </c:pt>
                <c:pt idx="198">
                  <c:v>1194.465</c:v>
                </c:pt>
                <c:pt idx="199">
                  <c:v>1314.864</c:v>
                </c:pt>
                <c:pt idx="200">
                  <c:v>1269.409</c:v>
                </c:pt>
                <c:pt idx="201">
                  <c:v>1168.188</c:v>
                </c:pt>
                <c:pt idx="202">
                  <c:v>1199.871</c:v>
                </c:pt>
                <c:pt idx="203">
                  <c:v>1162.549</c:v>
                </c:pt>
                <c:pt idx="204">
                  <c:v>1214.705</c:v>
                </c:pt>
                <c:pt idx="205">
                  <c:v>1184.132</c:v>
                </c:pt>
                <c:pt idx="206">
                  <c:v>1205.953</c:v>
                </c:pt>
                <c:pt idx="207">
                  <c:v>1200.299</c:v>
                </c:pt>
                <c:pt idx="208">
                  <c:v>1219.668</c:v>
                </c:pt>
                <c:pt idx="209">
                  <c:v>1188.591</c:v>
                </c:pt>
                <c:pt idx="210">
                  <c:v>1139.277</c:v>
                </c:pt>
                <c:pt idx="211">
                  <c:v>1192.111</c:v>
                </c:pt>
                <c:pt idx="212">
                  <c:v>1186.354</c:v>
                </c:pt>
                <c:pt idx="213">
                  <c:v>1150.433</c:v>
                </c:pt>
                <c:pt idx="214">
                  <c:v>1196.854</c:v>
                </c:pt>
                <c:pt idx="215">
                  <c:v>1234.344</c:v>
                </c:pt>
                <c:pt idx="216">
                  <c:v>1218.445</c:v>
                </c:pt>
                <c:pt idx="217">
                  <c:v>1245.406</c:v>
                </c:pt>
                <c:pt idx="218">
                  <c:v>1234.271</c:v>
                </c:pt>
                <c:pt idx="219">
                  <c:v>1210.334</c:v>
                </c:pt>
                <c:pt idx="220">
                  <c:v>1190.484</c:v>
                </c:pt>
                <c:pt idx="221">
                  <c:v>1210.416</c:v>
                </c:pt>
                <c:pt idx="222">
                  <c:v>1215.212</c:v>
                </c:pt>
                <c:pt idx="223">
                  <c:v>1222.095</c:v>
                </c:pt>
                <c:pt idx="224">
                  <c:v>1217.789</c:v>
                </c:pt>
                <c:pt idx="225">
                  <c:v>1230.591</c:v>
                </c:pt>
                <c:pt idx="226">
                  <c:v>1231.221</c:v>
                </c:pt>
                <c:pt idx="227">
                  <c:v>1195.53</c:v>
                </c:pt>
                <c:pt idx="228">
                  <c:v>1193.599</c:v>
                </c:pt>
                <c:pt idx="229">
                  <c:v>1159.892</c:v>
                </c:pt>
                <c:pt idx="230">
                  <c:v>1212.051</c:v>
                </c:pt>
                <c:pt idx="231">
                  <c:v>1199.78</c:v>
                </c:pt>
                <c:pt idx="232">
                  <c:v>1192.385</c:v>
                </c:pt>
                <c:pt idx="233">
                  <c:v>1184.311</c:v>
                </c:pt>
                <c:pt idx="234">
                  <c:v>1185.112</c:v>
                </c:pt>
                <c:pt idx="235">
                  <c:v>1181.994</c:v>
                </c:pt>
                <c:pt idx="236">
                  <c:v>1200.735</c:v>
                </c:pt>
                <c:pt idx="237">
                  <c:v>1219.053</c:v>
                </c:pt>
                <c:pt idx="238">
                  <c:v>1205.132</c:v>
                </c:pt>
                <c:pt idx="239">
                  <c:v>1185.58</c:v>
                </c:pt>
                <c:pt idx="240">
                  <c:v>1197.33</c:v>
                </c:pt>
                <c:pt idx="241">
                  <c:v>1162.355</c:v>
                </c:pt>
                <c:pt idx="242">
                  <c:v>1195.284</c:v>
                </c:pt>
                <c:pt idx="243">
                  <c:v>1195.787</c:v>
                </c:pt>
                <c:pt idx="244">
                  <c:v>1165.272</c:v>
                </c:pt>
                <c:pt idx="245">
                  <c:v>1164.008</c:v>
                </c:pt>
                <c:pt idx="246">
                  <c:v>1143.879</c:v>
                </c:pt>
                <c:pt idx="247">
                  <c:v>1137.262</c:v>
                </c:pt>
                <c:pt idx="248">
                  <c:v>1151.479</c:v>
                </c:pt>
                <c:pt idx="249">
                  <c:v>1136.894</c:v>
                </c:pt>
                <c:pt idx="250">
                  <c:v>1125.241</c:v>
                </c:pt>
                <c:pt idx="251">
                  <c:v>1170.239</c:v>
                </c:pt>
                <c:pt idx="252">
                  <c:v>1179.033</c:v>
                </c:pt>
                <c:pt idx="253">
                  <c:v>1162.74</c:v>
                </c:pt>
                <c:pt idx="254">
                  <c:v>1195.678</c:v>
                </c:pt>
                <c:pt idx="255">
                  <c:v>1176.603</c:v>
                </c:pt>
                <c:pt idx="256">
                  <c:v>1160.903</c:v>
                </c:pt>
                <c:pt idx="257">
                  <c:v>1196.372</c:v>
                </c:pt>
                <c:pt idx="258">
                  <c:v>1178.528</c:v>
                </c:pt>
                <c:pt idx="259">
                  <c:v>1148.127</c:v>
                </c:pt>
                <c:pt idx="260">
                  <c:v>1138.168</c:v>
                </c:pt>
                <c:pt idx="261">
                  <c:v>1153.419</c:v>
                </c:pt>
                <c:pt idx="262">
                  <c:v>1158.992</c:v>
                </c:pt>
                <c:pt idx="263">
                  <c:v>1141.769</c:v>
                </c:pt>
                <c:pt idx="264">
                  <c:v>1155.867</c:v>
                </c:pt>
                <c:pt idx="265">
                  <c:v>1175.504</c:v>
                </c:pt>
                <c:pt idx="266">
                  <c:v>1184.596</c:v>
                </c:pt>
                <c:pt idx="267">
                  <c:v>1160.826</c:v>
                </c:pt>
                <c:pt idx="268">
                  <c:v>1192.355</c:v>
                </c:pt>
                <c:pt idx="269">
                  <c:v>1168.972</c:v>
                </c:pt>
                <c:pt idx="270">
                  <c:v>1157.183</c:v>
                </c:pt>
                <c:pt idx="271">
                  <c:v>1124.072</c:v>
                </c:pt>
                <c:pt idx="272">
                  <c:v>1163.247</c:v>
                </c:pt>
                <c:pt idx="273">
                  <c:v>1177.69</c:v>
                </c:pt>
                <c:pt idx="274">
                  <c:v>1163.729</c:v>
                </c:pt>
                <c:pt idx="275">
                  <c:v>1196.864</c:v>
                </c:pt>
                <c:pt idx="276">
                  <c:v>1204.045</c:v>
                </c:pt>
                <c:pt idx="277">
                  <c:v>1150.727</c:v>
                </c:pt>
                <c:pt idx="278">
                  <c:v>1164.93</c:v>
                </c:pt>
                <c:pt idx="279">
                  <c:v>1128.166</c:v>
                </c:pt>
                <c:pt idx="280">
                  <c:v>1137.108</c:v>
                </c:pt>
                <c:pt idx="281">
                  <c:v>1164.964</c:v>
                </c:pt>
                <c:pt idx="282">
                  <c:v>1195.144</c:v>
                </c:pt>
                <c:pt idx="283">
                  <c:v>1163.593</c:v>
                </c:pt>
                <c:pt idx="284">
                  <c:v>1144.644</c:v>
                </c:pt>
                <c:pt idx="285">
                  <c:v>1143.697</c:v>
                </c:pt>
                <c:pt idx="286">
                  <c:v>1148.631</c:v>
                </c:pt>
                <c:pt idx="287">
                  <c:v>1152.895</c:v>
                </c:pt>
                <c:pt idx="288">
                  <c:v>1138.04</c:v>
                </c:pt>
                <c:pt idx="289">
                  <c:v>1182.638</c:v>
                </c:pt>
                <c:pt idx="290">
                  <c:v>1150.455</c:v>
                </c:pt>
                <c:pt idx="291">
                  <c:v>1127.148</c:v>
                </c:pt>
                <c:pt idx="292">
                  <c:v>1144.522</c:v>
                </c:pt>
                <c:pt idx="293">
                  <c:v>1151.884</c:v>
                </c:pt>
                <c:pt idx="294">
                  <c:v>1175.451</c:v>
                </c:pt>
                <c:pt idx="295">
                  <c:v>1127.707</c:v>
                </c:pt>
                <c:pt idx="296">
                  <c:v>1159.424</c:v>
                </c:pt>
                <c:pt idx="297">
                  <c:v>1123.982</c:v>
                </c:pt>
                <c:pt idx="298">
                  <c:v>1178.303</c:v>
                </c:pt>
                <c:pt idx="299">
                  <c:v>1206.053</c:v>
                </c:pt>
                <c:pt idx="300">
                  <c:v>1121.289</c:v>
                </c:pt>
                <c:pt idx="301">
                  <c:v>1175.343</c:v>
                </c:pt>
                <c:pt idx="302">
                  <c:v>1200.116</c:v>
                </c:pt>
                <c:pt idx="303">
                  <c:v>1230.808</c:v>
                </c:pt>
                <c:pt idx="304">
                  <c:v>1203.467</c:v>
                </c:pt>
                <c:pt idx="305">
                  <c:v>1151.402</c:v>
                </c:pt>
                <c:pt idx="306">
                  <c:v>1130.732</c:v>
                </c:pt>
                <c:pt idx="307">
                  <c:v>1090.899</c:v>
                </c:pt>
                <c:pt idx="308">
                  <c:v>1156.029</c:v>
                </c:pt>
                <c:pt idx="309">
                  <c:v>1156.188</c:v>
                </c:pt>
                <c:pt idx="310">
                  <c:v>1098.717</c:v>
                </c:pt>
                <c:pt idx="311">
                  <c:v>1179.938</c:v>
                </c:pt>
                <c:pt idx="312">
                  <c:v>1133.755</c:v>
                </c:pt>
                <c:pt idx="313">
                  <c:v>1154.838</c:v>
                </c:pt>
                <c:pt idx="314">
                  <c:v>1146.511</c:v>
                </c:pt>
                <c:pt idx="315">
                  <c:v>1083.794</c:v>
                </c:pt>
                <c:pt idx="316">
                  <c:v>1148.496</c:v>
                </c:pt>
                <c:pt idx="317">
                  <c:v>1129.241</c:v>
                </c:pt>
                <c:pt idx="318">
                  <c:v>1120.629</c:v>
                </c:pt>
                <c:pt idx="319">
                  <c:v>1104.901</c:v>
                </c:pt>
                <c:pt idx="320">
                  <c:v>1108.607</c:v>
                </c:pt>
                <c:pt idx="321">
                  <c:v>1136.086</c:v>
                </c:pt>
                <c:pt idx="322">
                  <c:v>1176.624</c:v>
                </c:pt>
                <c:pt idx="323">
                  <c:v>1188.984</c:v>
                </c:pt>
                <c:pt idx="324">
                  <c:v>1175.09</c:v>
                </c:pt>
                <c:pt idx="325">
                  <c:v>1117.515</c:v>
                </c:pt>
                <c:pt idx="326">
                  <c:v>1192.319</c:v>
                </c:pt>
                <c:pt idx="327">
                  <c:v>1172.417</c:v>
                </c:pt>
                <c:pt idx="328">
                  <c:v>1101.095</c:v>
                </c:pt>
                <c:pt idx="329">
                  <c:v>1094.433</c:v>
                </c:pt>
                <c:pt idx="330">
                  <c:v>1136.014</c:v>
                </c:pt>
                <c:pt idx="331">
                  <c:v>1146.43</c:v>
                </c:pt>
                <c:pt idx="332">
                  <c:v>1129.481</c:v>
                </c:pt>
                <c:pt idx="333">
                  <c:v>1168.936</c:v>
                </c:pt>
                <c:pt idx="334">
                  <c:v>1139.62</c:v>
                </c:pt>
                <c:pt idx="335">
                  <c:v>1143.374</c:v>
                </c:pt>
                <c:pt idx="336">
                  <c:v>1166.666</c:v>
                </c:pt>
                <c:pt idx="337">
                  <c:v>1147.729</c:v>
                </c:pt>
                <c:pt idx="338">
                  <c:v>1167.323</c:v>
                </c:pt>
                <c:pt idx="339">
                  <c:v>1153.743</c:v>
                </c:pt>
                <c:pt idx="340">
                  <c:v>1127.865</c:v>
                </c:pt>
                <c:pt idx="341">
                  <c:v>1121.775</c:v>
                </c:pt>
                <c:pt idx="342">
                  <c:v>1161.041</c:v>
                </c:pt>
                <c:pt idx="343">
                  <c:v>1147.63</c:v>
                </c:pt>
                <c:pt idx="344">
                  <c:v>1148.584</c:v>
                </c:pt>
                <c:pt idx="345">
                  <c:v>1113.788</c:v>
                </c:pt>
                <c:pt idx="346">
                  <c:v>1099.518</c:v>
                </c:pt>
                <c:pt idx="347">
                  <c:v>1118.451</c:v>
                </c:pt>
                <c:pt idx="348">
                  <c:v>1095.031</c:v>
                </c:pt>
                <c:pt idx="349">
                  <c:v>1092.579</c:v>
                </c:pt>
                <c:pt idx="350">
                  <c:v>1128.095</c:v>
                </c:pt>
                <c:pt idx="351">
                  <c:v>1121.146</c:v>
                </c:pt>
                <c:pt idx="352">
                  <c:v>1087.369</c:v>
                </c:pt>
                <c:pt idx="353">
                  <c:v>1081.987</c:v>
                </c:pt>
                <c:pt idx="354">
                  <c:v>1092.345</c:v>
                </c:pt>
                <c:pt idx="355">
                  <c:v>1124.798</c:v>
                </c:pt>
                <c:pt idx="356">
                  <c:v>1149.267</c:v>
                </c:pt>
                <c:pt idx="357">
                  <c:v>1134.022</c:v>
                </c:pt>
                <c:pt idx="358">
                  <c:v>1151.462</c:v>
                </c:pt>
                <c:pt idx="359">
                  <c:v>1164.402</c:v>
                </c:pt>
                <c:pt idx="360">
                  <c:v>1136.86</c:v>
                </c:pt>
                <c:pt idx="361">
                  <c:v>1131.558</c:v>
                </c:pt>
                <c:pt idx="362">
                  <c:v>1116.6</c:v>
                </c:pt>
                <c:pt idx="363">
                  <c:v>1121.185</c:v>
                </c:pt>
                <c:pt idx="364">
                  <c:v>1129.396</c:v>
                </c:pt>
                <c:pt idx="365">
                  <c:v>1131.9</c:v>
                </c:pt>
                <c:pt idx="366">
                  <c:v>1122.849</c:v>
                </c:pt>
                <c:pt idx="367">
                  <c:v>1111.33</c:v>
                </c:pt>
                <c:pt idx="368">
                  <c:v>1112.32</c:v>
                </c:pt>
                <c:pt idx="369">
                  <c:v>1077.172</c:v>
                </c:pt>
                <c:pt idx="370">
                  <c:v>1066.008</c:v>
                </c:pt>
                <c:pt idx="371">
                  <c:v>1085.455</c:v>
                </c:pt>
                <c:pt idx="372">
                  <c:v>1130.406</c:v>
                </c:pt>
                <c:pt idx="373">
                  <c:v>1148.472</c:v>
                </c:pt>
                <c:pt idx="374">
                  <c:v>1150.751</c:v>
                </c:pt>
                <c:pt idx="375">
                  <c:v>1096.008</c:v>
                </c:pt>
                <c:pt idx="376">
                  <c:v>1092.777</c:v>
                </c:pt>
                <c:pt idx="377">
                  <c:v>1095.418</c:v>
                </c:pt>
                <c:pt idx="378">
                  <c:v>1125.265</c:v>
                </c:pt>
                <c:pt idx="379">
                  <c:v>1101.605</c:v>
                </c:pt>
                <c:pt idx="380">
                  <c:v>1071.826</c:v>
                </c:pt>
                <c:pt idx="381">
                  <c:v>1128.201</c:v>
                </c:pt>
                <c:pt idx="382">
                  <c:v>1102.54</c:v>
                </c:pt>
                <c:pt idx="383">
                  <c:v>1095.21</c:v>
                </c:pt>
                <c:pt idx="384">
                  <c:v>1090.666</c:v>
                </c:pt>
                <c:pt idx="385">
                  <c:v>1100.569</c:v>
                </c:pt>
                <c:pt idx="386">
                  <c:v>1090.438</c:v>
                </c:pt>
                <c:pt idx="387">
                  <c:v>1080.052</c:v>
                </c:pt>
                <c:pt idx="388">
                  <c:v>1120.462</c:v>
                </c:pt>
                <c:pt idx="389">
                  <c:v>1132.495</c:v>
                </c:pt>
                <c:pt idx="390">
                  <c:v>1089.353</c:v>
                </c:pt>
                <c:pt idx="391">
                  <c:v>1110.665</c:v>
                </c:pt>
                <c:pt idx="392">
                  <c:v>1148.805</c:v>
                </c:pt>
                <c:pt idx="393">
                  <c:v>1119.992</c:v>
                </c:pt>
                <c:pt idx="394">
                  <c:v>1093.099</c:v>
                </c:pt>
                <c:pt idx="395">
                  <c:v>1100.06</c:v>
                </c:pt>
                <c:pt idx="396">
                  <c:v>1159.665</c:v>
                </c:pt>
                <c:pt idx="397">
                  <c:v>1042.486</c:v>
                </c:pt>
                <c:pt idx="398">
                  <c:v>1123.696</c:v>
                </c:pt>
                <c:pt idx="399">
                  <c:v>1062.176</c:v>
                </c:pt>
                <c:pt idx="400">
                  <c:v>1069.498</c:v>
                </c:pt>
                <c:pt idx="401">
                  <c:v>1113.852</c:v>
                </c:pt>
                <c:pt idx="402">
                  <c:v>1014.422</c:v>
                </c:pt>
                <c:pt idx="403">
                  <c:v>1051.021</c:v>
                </c:pt>
                <c:pt idx="404">
                  <c:v>1060.921</c:v>
                </c:pt>
                <c:pt idx="405">
                  <c:v>1103.211</c:v>
                </c:pt>
                <c:pt idx="406">
                  <c:v>1119.553</c:v>
                </c:pt>
                <c:pt idx="407">
                  <c:v>1090.197</c:v>
                </c:pt>
                <c:pt idx="408">
                  <c:v>1104.235</c:v>
                </c:pt>
                <c:pt idx="409">
                  <c:v>1060.743</c:v>
                </c:pt>
                <c:pt idx="410">
                  <c:v>1138.999</c:v>
                </c:pt>
                <c:pt idx="411">
                  <c:v>1078.631</c:v>
                </c:pt>
                <c:pt idx="412">
                  <c:v>1124.079</c:v>
                </c:pt>
                <c:pt idx="413">
                  <c:v>1120.89</c:v>
                </c:pt>
                <c:pt idx="414">
                  <c:v>1122.685</c:v>
                </c:pt>
                <c:pt idx="415">
                  <c:v>1102.717</c:v>
                </c:pt>
                <c:pt idx="416">
                  <c:v>1106.987</c:v>
                </c:pt>
                <c:pt idx="417">
                  <c:v>1089.035</c:v>
                </c:pt>
                <c:pt idx="418">
                  <c:v>1097.09</c:v>
                </c:pt>
                <c:pt idx="419">
                  <c:v>1083.841</c:v>
                </c:pt>
                <c:pt idx="420">
                  <c:v>1070.106</c:v>
                </c:pt>
                <c:pt idx="421">
                  <c:v>1061.426</c:v>
                </c:pt>
                <c:pt idx="422">
                  <c:v>1088.454</c:v>
                </c:pt>
                <c:pt idx="423">
                  <c:v>1090.994</c:v>
                </c:pt>
                <c:pt idx="424">
                  <c:v>1129.655</c:v>
                </c:pt>
                <c:pt idx="425">
                  <c:v>1091.461</c:v>
                </c:pt>
                <c:pt idx="426">
                  <c:v>1062.546</c:v>
                </c:pt>
                <c:pt idx="427">
                  <c:v>1059.534</c:v>
                </c:pt>
                <c:pt idx="428">
                  <c:v>1034.396</c:v>
                </c:pt>
                <c:pt idx="429">
                  <c:v>1066.892</c:v>
                </c:pt>
                <c:pt idx="430">
                  <c:v>1053.87</c:v>
                </c:pt>
                <c:pt idx="431">
                  <c:v>1060.571</c:v>
                </c:pt>
                <c:pt idx="432">
                  <c:v>1049.169</c:v>
                </c:pt>
                <c:pt idx="433">
                  <c:v>1087.743</c:v>
                </c:pt>
                <c:pt idx="434">
                  <c:v>1081.341</c:v>
                </c:pt>
                <c:pt idx="435">
                  <c:v>1100.095</c:v>
                </c:pt>
                <c:pt idx="436">
                  <c:v>1088.401</c:v>
                </c:pt>
                <c:pt idx="437">
                  <c:v>1099.911</c:v>
                </c:pt>
                <c:pt idx="438">
                  <c:v>1096.965</c:v>
                </c:pt>
                <c:pt idx="439">
                  <c:v>1105.755</c:v>
                </c:pt>
                <c:pt idx="440">
                  <c:v>1094.079</c:v>
                </c:pt>
                <c:pt idx="441">
                  <c:v>1087.547</c:v>
                </c:pt>
                <c:pt idx="442">
                  <c:v>1094.079</c:v>
                </c:pt>
                <c:pt idx="443">
                  <c:v>1112.327</c:v>
                </c:pt>
                <c:pt idx="444">
                  <c:v>1064.748</c:v>
                </c:pt>
                <c:pt idx="445">
                  <c:v>1095.741</c:v>
                </c:pt>
                <c:pt idx="446">
                  <c:v>1140.836</c:v>
                </c:pt>
                <c:pt idx="447">
                  <c:v>1120.066</c:v>
                </c:pt>
                <c:pt idx="448">
                  <c:v>1139.188</c:v>
                </c:pt>
                <c:pt idx="449">
                  <c:v>1148.661</c:v>
                </c:pt>
                <c:pt idx="450">
                  <c:v>1088.998</c:v>
                </c:pt>
                <c:pt idx="451">
                  <c:v>1062.582</c:v>
                </c:pt>
                <c:pt idx="452">
                  <c:v>1089.946</c:v>
                </c:pt>
                <c:pt idx="453">
                  <c:v>1092.389</c:v>
                </c:pt>
                <c:pt idx="454">
                  <c:v>1090.913</c:v>
                </c:pt>
                <c:pt idx="455">
                  <c:v>1091.786</c:v>
                </c:pt>
                <c:pt idx="456">
                  <c:v>1122.895</c:v>
                </c:pt>
                <c:pt idx="457">
                  <c:v>1140.543</c:v>
                </c:pt>
                <c:pt idx="458">
                  <c:v>1089.417</c:v>
                </c:pt>
                <c:pt idx="459">
                  <c:v>1077.596</c:v>
                </c:pt>
                <c:pt idx="460">
                  <c:v>1089.829</c:v>
                </c:pt>
                <c:pt idx="461">
                  <c:v>1074.232</c:v>
                </c:pt>
                <c:pt idx="462">
                  <c:v>1081.548</c:v>
                </c:pt>
                <c:pt idx="463">
                  <c:v>1099.767</c:v>
                </c:pt>
                <c:pt idx="464">
                  <c:v>1084.722</c:v>
                </c:pt>
                <c:pt idx="465">
                  <c:v>1069.043</c:v>
                </c:pt>
                <c:pt idx="466">
                  <c:v>1036.4</c:v>
                </c:pt>
                <c:pt idx="467">
                  <c:v>1095.63</c:v>
                </c:pt>
                <c:pt idx="468">
                  <c:v>1153.307</c:v>
                </c:pt>
                <c:pt idx="469">
                  <c:v>1141.969</c:v>
                </c:pt>
                <c:pt idx="470">
                  <c:v>1116.455</c:v>
                </c:pt>
                <c:pt idx="471">
                  <c:v>1073.926</c:v>
                </c:pt>
                <c:pt idx="472">
                  <c:v>1083.591</c:v>
                </c:pt>
                <c:pt idx="473">
                  <c:v>1088.235</c:v>
                </c:pt>
                <c:pt idx="474">
                  <c:v>1092.195</c:v>
                </c:pt>
                <c:pt idx="475">
                  <c:v>1086.401</c:v>
                </c:pt>
                <c:pt idx="476">
                  <c:v>1062.792</c:v>
                </c:pt>
                <c:pt idx="477">
                  <c:v>1074.1</c:v>
                </c:pt>
                <c:pt idx="478">
                  <c:v>1116.379</c:v>
                </c:pt>
                <c:pt idx="479">
                  <c:v>1101.772</c:v>
                </c:pt>
                <c:pt idx="480">
                  <c:v>1088.278</c:v>
                </c:pt>
                <c:pt idx="481">
                  <c:v>1084.297</c:v>
                </c:pt>
                <c:pt idx="482">
                  <c:v>1166.134</c:v>
                </c:pt>
                <c:pt idx="483">
                  <c:v>1121.403</c:v>
                </c:pt>
                <c:pt idx="484">
                  <c:v>1090.915</c:v>
                </c:pt>
                <c:pt idx="485">
                  <c:v>1053.82</c:v>
                </c:pt>
                <c:pt idx="486">
                  <c:v>1056.586</c:v>
                </c:pt>
                <c:pt idx="487">
                  <c:v>1073.001</c:v>
                </c:pt>
                <c:pt idx="488">
                  <c:v>1077.953</c:v>
                </c:pt>
                <c:pt idx="489">
                  <c:v>1128.049</c:v>
                </c:pt>
                <c:pt idx="490">
                  <c:v>1108.109</c:v>
                </c:pt>
                <c:pt idx="491">
                  <c:v>1088.086</c:v>
                </c:pt>
                <c:pt idx="492">
                  <c:v>1084.582</c:v>
                </c:pt>
                <c:pt idx="493">
                  <c:v>1150.378</c:v>
                </c:pt>
                <c:pt idx="494">
                  <c:v>1106.566</c:v>
                </c:pt>
                <c:pt idx="495">
                  <c:v>1124.878</c:v>
                </c:pt>
                <c:pt idx="496">
                  <c:v>1074.285</c:v>
                </c:pt>
                <c:pt idx="497">
                  <c:v>1103.341</c:v>
                </c:pt>
                <c:pt idx="498">
                  <c:v>1131.779</c:v>
                </c:pt>
                <c:pt idx="499">
                  <c:v>1080.008</c:v>
                </c:pt>
                <c:pt idx="500">
                  <c:v>1080.708</c:v>
                </c:pt>
                <c:pt idx="501">
                  <c:v>1098.5</c:v>
                </c:pt>
                <c:pt idx="502">
                  <c:v>1114.151</c:v>
                </c:pt>
                <c:pt idx="503">
                  <c:v>1070.711</c:v>
                </c:pt>
                <c:pt idx="504">
                  <c:v>1146.947</c:v>
                </c:pt>
                <c:pt idx="505">
                  <c:v>1097.543</c:v>
                </c:pt>
                <c:pt idx="506">
                  <c:v>1090.152</c:v>
                </c:pt>
                <c:pt idx="507">
                  <c:v>1148.978</c:v>
                </c:pt>
                <c:pt idx="508">
                  <c:v>1109.754</c:v>
                </c:pt>
                <c:pt idx="509">
                  <c:v>1068.129</c:v>
                </c:pt>
                <c:pt idx="510">
                  <c:v>1067.887</c:v>
                </c:pt>
                <c:pt idx="511">
                  <c:v>1084.742</c:v>
                </c:pt>
                <c:pt idx="512">
                  <c:v>1099.804</c:v>
                </c:pt>
                <c:pt idx="513">
                  <c:v>1137.401</c:v>
                </c:pt>
                <c:pt idx="514">
                  <c:v>1089.713</c:v>
                </c:pt>
                <c:pt idx="515">
                  <c:v>1080.448</c:v>
                </c:pt>
                <c:pt idx="516">
                  <c:v>1103.77</c:v>
                </c:pt>
                <c:pt idx="517">
                  <c:v>1081.773</c:v>
                </c:pt>
                <c:pt idx="518">
                  <c:v>1074.567</c:v>
                </c:pt>
                <c:pt idx="519">
                  <c:v>1072.307</c:v>
                </c:pt>
                <c:pt idx="520">
                  <c:v>1092.178</c:v>
                </c:pt>
                <c:pt idx="521">
                  <c:v>1105.144</c:v>
                </c:pt>
                <c:pt idx="522">
                  <c:v>1068.44</c:v>
                </c:pt>
                <c:pt idx="523">
                  <c:v>1047.847</c:v>
                </c:pt>
                <c:pt idx="524">
                  <c:v>1057.019</c:v>
                </c:pt>
                <c:pt idx="525">
                  <c:v>1059.217</c:v>
                </c:pt>
                <c:pt idx="526">
                  <c:v>1098.835</c:v>
                </c:pt>
                <c:pt idx="527">
                  <c:v>1079.783</c:v>
                </c:pt>
                <c:pt idx="528">
                  <c:v>1097.641</c:v>
                </c:pt>
                <c:pt idx="529">
                  <c:v>1150.32</c:v>
                </c:pt>
                <c:pt idx="530">
                  <c:v>1154.633</c:v>
                </c:pt>
                <c:pt idx="531">
                  <c:v>1106.404</c:v>
                </c:pt>
                <c:pt idx="532">
                  <c:v>1074.139</c:v>
                </c:pt>
                <c:pt idx="533">
                  <c:v>1124.918</c:v>
                </c:pt>
                <c:pt idx="534">
                  <c:v>1122.054</c:v>
                </c:pt>
                <c:pt idx="535">
                  <c:v>1088.187</c:v>
                </c:pt>
                <c:pt idx="536">
                  <c:v>1075.963</c:v>
                </c:pt>
                <c:pt idx="537">
                  <c:v>1058.886</c:v>
                </c:pt>
                <c:pt idx="538">
                  <c:v>1033.801</c:v>
                </c:pt>
                <c:pt idx="539">
                  <c:v>1045.868</c:v>
                </c:pt>
                <c:pt idx="540">
                  <c:v>1085.897</c:v>
                </c:pt>
                <c:pt idx="541">
                  <c:v>1107.697</c:v>
                </c:pt>
                <c:pt idx="542">
                  <c:v>1078.034</c:v>
                </c:pt>
                <c:pt idx="543">
                  <c:v>1077.599</c:v>
                </c:pt>
                <c:pt idx="544">
                  <c:v>1115.305</c:v>
                </c:pt>
                <c:pt idx="545">
                  <c:v>1104.165</c:v>
                </c:pt>
                <c:pt idx="546">
                  <c:v>1091.998</c:v>
                </c:pt>
                <c:pt idx="547">
                  <c:v>1089.407</c:v>
                </c:pt>
                <c:pt idx="548">
                  <c:v>1121.134</c:v>
                </c:pt>
                <c:pt idx="549">
                  <c:v>1138.404</c:v>
                </c:pt>
                <c:pt idx="550">
                  <c:v>1102.417</c:v>
                </c:pt>
                <c:pt idx="551">
                  <c:v>1079.475</c:v>
                </c:pt>
                <c:pt idx="552">
                  <c:v>1057.571</c:v>
                </c:pt>
                <c:pt idx="553">
                  <c:v>1062.628</c:v>
                </c:pt>
                <c:pt idx="554">
                  <c:v>1105.626</c:v>
                </c:pt>
                <c:pt idx="555">
                  <c:v>1122.049</c:v>
                </c:pt>
                <c:pt idx="556">
                  <c:v>1108.378</c:v>
                </c:pt>
                <c:pt idx="557">
                  <c:v>1126.824</c:v>
                </c:pt>
                <c:pt idx="558">
                  <c:v>1127.11</c:v>
                </c:pt>
                <c:pt idx="559">
                  <c:v>1100.797</c:v>
                </c:pt>
                <c:pt idx="560">
                  <c:v>1103.92</c:v>
                </c:pt>
                <c:pt idx="561">
                  <c:v>1088.273</c:v>
                </c:pt>
                <c:pt idx="562">
                  <c:v>1109.735</c:v>
                </c:pt>
                <c:pt idx="563">
                  <c:v>1150.284</c:v>
                </c:pt>
                <c:pt idx="564">
                  <c:v>1116.371</c:v>
                </c:pt>
                <c:pt idx="565">
                  <c:v>1063.19</c:v>
                </c:pt>
                <c:pt idx="566">
                  <c:v>1099.217</c:v>
                </c:pt>
                <c:pt idx="567">
                  <c:v>1109.878</c:v>
                </c:pt>
                <c:pt idx="568">
                  <c:v>1110.396</c:v>
                </c:pt>
                <c:pt idx="569">
                  <c:v>1135.738</c:v>
                </c:pt>
                <c:pt idx="570">
                  <c:v>1112.533</c:v>
                </c:pt>
                <c:pt idx="571">
                  <c:v>1129.416</c:v>
                </c:pt>
                <c:pt idx="572">
                  <c:v>1150.163</c:v>
                </c:pt>
                <c:pt idx="573">
                  <c:v>1100.587</c:v>
                </c:pt>
                <c:pt idx="574">
                  <c:v>1141.105</c:v>
                </c:pt>
                <c:pt idx="575">
                  <c:v>1152.445</c:v>
                </c:pt>
                <c:pt idx="576">
                  <c:v>1126.232</c:v>
                </c:pt>
                <c:pt idx="577">
                  <c:v>1139.579</c:v>
                </c:pt>
                <c:pt idx="578">
                  <c:v>1063.545</c:v>
                </c:pt>
                <c:pt idx="579">
                  <c:v>1084.398</c:v>
                </c:pt>
                <c:pt idx="580">
                  <c:v>1067.027</c:v>
                </c:pt>
                <c:pt idx="581">
                  <c:v>1066.83</c:v>
                </c:pt>
                <c:pt idx="582">
                  <c:v>1078.486</c:v>
                </c:pt>
                <c:pt idx="583">
                  <c:v>1087.439</c:v>
                </c:pt>
                <c:pt idx="584">
                  <c:v>1098.868</c:v>
                </c:pt>
                <c:pt idx="585">
                  <c:v>1118.63</c:v>
                </c:pt>
                <c:pt idx="586">
                  <c:v>1057.484</c:v>
                </c:pt>
                <c:pt idx="587">
                  <c:v>1118.9</c:v>
                </c:pt>
                <c:pt idx="588">
                  <c:v>1108.184</c:v>
                </c:pt>
                <c:pt idx="589">
                  <c:v>1092.24</c:v>
                </c:pt>
                <c:pt idx="590">
                  <c:v>1032.192</c:v>
                </c:pt>
                <c:pt idx="591">
                  <c:v>1081.932</c:v>
                </c:pt>
                <c:pt idx="592">
                  <c:v>1067.218</c:v>
                </c:pt>
                <c:pt idx="593">
                  <c:v>1137.814</c:v>
                </c:pt>
                <c:pt idx="594">
                  <c:v>1087.253</c:v>
                </c:pt>
                <c:pt idx="595">
                  <c:v>1118.39</c:v>
                </c:pt>
                <c:pt idx="596">
                  <c:v>1080.186</c:v>
                </c:pt>
                <c:pt idx="597">
                  <c:v>1138.063</c:v>
                </c:pt>
                <c:pt idx="598">
                  <c:v>1170.489</c:v>
                </c:pt>
                <c:pt idx="599">
                  <c:v>1109.327</c:v>
                </c:pt>
                <c:pt idx="600">
                  <c:v>1146.283</c:v>
                </c:pt>
                <c:pt idx="601">
                  <c:v>1110.641</c:v>
                </c:pt>
                <c:pt idx="602">
                  <c:v>1100.713</c:v>
                </c:pt>
                <c:pt idx="603">
                  <c:v>1090.244</c:v>
                </c:pt>
                <c:pt idx="604">
                  <c:v>1103.903</c:v>
                </c:pt>
                <c:pt idx="605">
                  <c:v>1089.052</c:v>
                </c:pt>
                <c:pt idx="606">
                  <c:v>1082.098</c:v>
                </c:pt>
                <c:pt idx="607">
                  <c:v>1068.327</c:v>
                </c:pt>
                <c:pt idx="608">
                  <c:v>1082.517</c:v>
                </c:pt>
                <c:pt idx="609">
                  <c:v>1157.516</c:v>
                </c:pt>
                <c:pt idx="610">
                  <c:v>1101.326</c:v>
                </c:pt>
                <c:pt idx="611">
                  <c:v>1084.884</c:v>
                </c:pt>
                <c:pt idx="612">
                  <c:v>1040.415</c:v>
                </c:pt>
                <c:pt idx="613">
                  <c:v>1115.92</c:v>
                </c:pt>
                <c:pt idx="614">
                  <c:v>1125.731</c:v>
                </c:pt>
                <c:pt idx="615">
                  <c:v>1082.916</c:v>
                </c:pt>
                <c:pt idx="616">
                  <c:v>1062.027</c:v>
                </c:pt>
                <c:pt idx="617">
                  <c:v>1118.829</c:v>
                </c:pt>
                <c:pt idx="618">
                  <c:v>1097.496</c:v>
                </c:pt>
                <c:pt idx="619">
                  <c:v>1105.879</c:v>
                </c:pt>
                <c:pt idx="620">
                  <c:v>1144.48</c:v>
                </c:pt>
                <c:pt idx="621">
                  <c:v>1085.623</c:v>
                </c:pt>
                <c:pt idx="622">
                  <c:v>1097.858</c:v>
                </c:pt>
                <c:pt idx="623">
                  <c:v>1156.206</c:v>
                </c:pt>
                <c:pt idx="624">
                  <c:v>1159.923</c:v>
                </c:pt>
                <c:pt idx="625">
                  <c:v>1150.022</c:v>
                </c:pt>
                <c:pt idx="626">
                  <c:v>1142.487</c:v>
                </c:pt>
                <c:pt idx="627">
                  <c:v>1117.645</c:v>
                </c:pt>
                <c:pt idx="628">
                  <c:v>1114.083</c:v>
                </c:pt>
                <c:pt idx="629">
                  <c:v>1145.957</c:v>
                </c:pt>
                <c:pt idx="630">
                  <c:v>1087.86</c:v>
                </c:pt>
                <c:pt idx="631">
                  <c:v>1117.475</c:v>
                </c:pt>
                <c:pt idx="632">
                  <c:v>1094.452</c:v>
                </c:pt>
                <c:pt idx="633">
                  <c:v>1115.684</c:v>
                </c:pt>
                <c:pt idx="634">
                  <c:v>1112.987</c:v>
                </c:pt>
                <c:pt idx="635">
                  <c:v>1115.099</c:v>
                </c:pt>
                <c:pt idx="636">
                  <c:v>1145.205</c:v>
                </c:pt>
                <c:pt idx="637">
                  <c:v>1083.624</c:v>
                </c:pt>
                <c:pt idx="638">
                  <c:v>1083.825</c:v>
                </c:pt>
                <c:pt idx="639">
                  <c:v>1106.285</c:v>
                </c:pt>
                <c:pt idx="640">
                  <c:v>1088.216</c:v>
                </c:pt>
                <c:pt idx="641">
                  <c:v>1074.449</c:v>
                </c:pt>
                <c:pt idx="642">
                  <c:v>1100.094</c:v>
                </c:pt>
                <c:pt idx="643">
                  <c:v>1141.428</c:v>
                </c:pt>
                <c:pt idx="644">
                  <c:v>1143.587</c:v>
                </c:pt>
                <c:pt idx="645">
                  <c:v>1118.204</c:v>
                </c:pt>
                <c:pt idx="646">
                  <c:v>1132.979</c:v>
                </c:pt>
                <c:pt idx="647">
                  <c:v>1110.966</c:v>
                </c:pt>
                <c:pt idx="648">
                  <c:v>1124.789</c:v>
                </c:pt>
                <c:pt idx="649">
                  <c:v>1086.236</c:v>
                </c:pt>
                <c:pt idx="650">
                  <c:v>1040.365</c:v>
                </c:pt>
                <c:pt idx="651">
                  <c:v>1103.682</c:v>
                </c:pt>
                <c:pt idx="652">
                  <c:v>1136.151</c:v>
                </c:pt>
                <c:pt idx="653">
                  <c:v>1109.991</c:v>
                </c:pt>
                <c:pt idx="654">
                  <c:v>1086.26</c:v>
                </c:pt>
                <c:pt idx="655">
                  <c:v>1104.058</c:v>
                </c:pt>
                <c:pt idx="656">
                  <c:v>1119.262</c:v>
                </c:pt>
                <c:pt idx="657">
                  <c:v>1097.311</c:v>
                </c:pt>
                <c:pt idx="658">
                  <c:v>1107.381</c:v>
                </c:pt>
                <c:pt idx="659">
                  <c:v>1152.913</c:v>
                </c:pt>
                <c:pt idx="660">
                  <c:v>1149.967</c:v>
                </c:pt>
                <c:pt idx="661">
                  <c:v>1116.305</c:v>
                </c:pt>
                <c:pt idx="662">
                  <c:v>1125.597</c:v>
                </c:pt>
                <c:pt idx="663">
                  <c:v>1111.725</c:v>
                </c:pt>
                <c:pt idx="664">
                  <c:v>1101.18</c:v>
                </c:pt>
                <c:pt idx="665">
                  <c:v>1164.196</c:v>
                </c:pt>
                <c:pt idx="666">
                  <c:v>1208.068</c:v>
                </c:pt>
                <c:pt idx="667">
                  <c:v>1162.934</c:v>
                </c:pt>
                <c:pt idx="668">
                  <c:v>1136.825</c:v>
                </c:pt>
                <c:pt idx="669">
                  <c:v>1141.664</c:v>
                </c:pt>
                <c:pt idx="670">
                  <c:v>1150.369</c:v>
                </c:pt>
                <c:pt idx="671">
                  <c:v>1101.929</c:v>
                </c:pt>
                <c:pt idx="672">
                  <c:v>1096.672</c:v>
                </c:pt>
                <c:pt idx="673">
                  <c:v>1105.42</c:v>
                </c:pt>
                <c:pt idx="674">
                  <c:v>1111.014</c:v>
                </c:pt>
                <c:pt idx="675">
                  <c:v>1110.177</c:v>
                </c:pt>
                <c:pt idx="676">
                  <c:v>1159.886</c:v>
                </c:pt>
                <c:pt idx="677">
                  <c:v>1163.421</c:v>
                </c:pt>
                <c:pt idx="678">
                  <c:v>1147.376</c:v>
                </c:pt>
                <c:pt idx="679">
                  <c:v>1107.883</c:v>
                </c:pt>
                <c:pt idx="680">
                  <c:v>1146.79</c:v>
                </c:pt>
                <c:pt idx="681">
                  <c:v>1153.794</c:v>
                </c:pt>
                <c:pt idx="682">
                  <c:v>1152.338</c:v>
                </c:pt>
                <c:pt idx="683">
                  <c:v>1157.331</c:v>
                </c:pt>
                <c:pt idx="684">
                  <c:v>1140.121</c:v>
                </c:pt>
                <c:pt idx="685">
                  <c:v>1122.594</c:v>
                </c:pt>
                <c:pt idx="686">
                  <c:v>1151.574</c:v>
                </c:pt>
                <c:pt idx="687">
                  <c:v>1090.712</c:v>
                </c:pt>
                <c:pt idx="688">
                  <c:v>1135.246</c:v>
                </c:pt>
                <c:pt idx="689">
                  <c:v>1176.971</c:v>
                </c:pt>
                <c:pt idx="690">
                  <c:v>1134.177</c:v>
                </c:pt>
                <c:pt idx="691">
                  <c:v>1104.653</c:v>
                </c:pt>
                <c:pt idx="692">
                  <c:v>1192.026</c:v>
                </c:pt>
                <c:pt idx="693">
                  <c:v>1215.163</c:v>
                </c:pt>
                <c:pt idx="694">
                  <c:v>1111.208</c:v>
                </c:pt>
                <c:pt idx="695">
                  <c:v>1172.305</c:v>
                </c:pt>
                <c:pt idx="696">
                  <c:v>1154.652</c:v>
                </c:pt>
                <c:pt idx="697">
                  <c:v>1201.52</c:v>
                </c:pt>
                <c:pt idx="698">
                  <c:v>1125.055</c:v>
                </c:pt>
                <c:pt idx="699">
                  <c:v>1188.073</c:v>
                </c:pt>
                <c:pt idx="700">
                  <c:v>1188.954</c:v>
                </c:pt>
                <c:pt idx="701">
                  <c:v>1184.94</c:v>
                </c:pt>
                <c:pt idx="702">
                  <c:v>1119.354</c:v>
                </c:pt>
                <c:pt idx="703">
                  <c:v>1129.55</c:v>
                </c:pt>
                <c:pt idx="704">
                  <c:v>1150.39</c:v>
                </c:pt>
                <c:pt idx="705">
                  <c:v>1109.148</c:v>
                </c:pt>
                <c:pt idx="706">
                  <c:v>1137.86</c:v>
                </c:pt>
                <c:pt idx="707">
                  <c:v>1141.948</c:v>
                </c:pt>
                <c:pt idx="708">
                  <c:v>1172.235</c:v>
                </c:pt>
                <c:pt idx="709">
                  <c:v>1167.218</c:v>
                </c:pt>
                <c:pt idx="710">
                  <c:v>1148.692</c:v>
                </c:pt>
                <c:pt idx="711">
                  <c:v>1127.214</c:v>
                </c:pt>
                <c:pt idx="712">
                  <c:v>1183.994</c:v>
                </c:pt>
                <c:pt idx="713">
                  <c:v>1158.398</c:v>
                </c:pt>
                <c:pt idx="714">
                  <c:v>1156.924</c:v>
                </c:pt>
                <c:pt idx="715">
                  <c:v>1178.741</c:v>
                </c:pt>
                <c:pt idx="716">
                  <c:v>1194.443</c:v>
                </c:pt>
                <c:pt idx="717">
                  <c:v>1149.953</c:v>
                </c:pt>
                <c:pt idx="718">
                  <c:v>1140.505</c:v>
                </c:pt>
                <c:pt idx="719">
                  <c:v>1137.411</c:v>
                </c:pt>
                <c:pt idx="720">
                  <c:v>1184.085</c:v>
                </c:pt>
                <c:pt idx="721">
                  <c:v>1187.779</c:v>
                </c:pt>
                <c:pt idx="722">
                  <c:v>1164.434</c:v>
                </c:pt>
                <c:pt idx="723">
                  <c:v>1109.611</c:v>
                </c:pt>
                <c:pt idx="724">
                  <c:v>1179.003</c:v>
                </c:pt>
                <c:pt idx="725">
                  <c:v>1160.722</c:v>
                </c:pt>
                <c:pt idx="726">
                  <c:v>1183.07</c:v>
                </c:pt>
                <c:pt idx="727">
                  <c:v>1174.491</c:v>
                </c:pt>
                <c:pt idx="728">
                  <c:v>1156.029</c:v>
                </c:pt>
                <c:pt idx="729">
                  <c:v>1142.808</c:v>
                </c:pt>
                <c:pt idx="730">
                  <c:v>1118.061</c:v>
                </c:pt>
                <c:pt idx="731">
                  <c:v>1115.327</c:v>
                </c:pt>
                <c:pt idx="732">
                  <c:v>1154.586</c:v>
                </c:pt>
                <c:pt idx="733">
                  <c:v>1199.992</c:v>
                </c:pt>
                <c:pt idx="734">
                  <c:v>1174.726</c:v>
                </c:pt>
                <c:pt idx="735">
                  <c:v>1199.604</c:v>
                </c:pt>
                <c:pt idx="736">
                  <c:v>1216.009</c:v>
                </c:pt>
                <c:pt idx="737">
                  <c:v>1166.528</c:v>
                </c:pt>
                <c:pt idx="738">
                  <c:v>1161.619</c:v>
                </c:pt>
                <c:pt idx="739">
                  <c:v>1173.346</c:v>
                </c:pt>
                <c:pt idx="740">
                  <c:v>1175.666</c:v>
                </c:pt>
                <c:pt idx="741">
                  <c:v>1188.96</c:v>
                </c:pt>
                <c:pt idx="742">
                  <c:v>1217.689</c:v>
                </c:pt>
                <c:pt idx="743">
                  <c:v>1186.067</c:v>
                </c:pt>
                <c:pt idx="744">
                  <c:v>1223.645</c:v>
                </c:pt>
                <c:pt idx="745">
                  <c:v>1191.275</c:v>
                </c:pt>
                <c:pt idx="746">
                  <c:v>1171.918</c:v>
                </c:pt>
                <c:pt idx="747">
                  <c:v>1190.009</c:v>
                </c:pt>
                <c:pt idx="748">
                  <c:v>1180.18</c:v>
                </c:pt>
                <c:pt idx="749">
                  <c:v>1159.939</c:v>
                </c:pt>
                <c:pt idx="750">
                  <c:v>1138.841</c:v>
                </c:pt>
                <c:pt idx="751">
                  <c:v>1178.093</c:v>
                </c:pt>
                <c:pt idx="752">
                  <c:v>1171.171</c:v>
                </c:pt>
                <c:pt idx="753">
                  <c:v>1169.585</c:v>
                </c:pt>
                <c:pt idx="754">
                  <c:v>1200.897</c:v>
                </c:pt>
                <c:pt idx="755">
                  <c:v>1200.043</c:v>
                </c:pt>
                <c:pt idx="756">
                  <c:v>1163.608</c:v>
                </c:pt>
                <c:pt idx="757">
                  <c:v>1137.717</c:v>
                </c:pt>
                <c:pt idx="758">
                  <c:v>1175.91</c:v>
                </c:pt>
                <c:pt idx="759">
                  <c:v>1205.822</c:v>
                </c:pt>
                <c:pt idx="760">
                  <c:v>1204.418</c:v>
                </c:pt>
                <c:pt idx="761">
                  <c:v>1199.907</c:v>
                </c:pt>
                <c:pt idx="762">
                  <c:v>1175.095</c:v>
                </c:pt>
                <c:pt idx="763">
                  <c:v>1148.018</c:v>
                </c:pt>
                <c:pt idx="764">
                  <c:v>1174.461</c:v>
                </c:pt>
                <c:pt idx="765">
                  <c:v>1181.583</c:v>
                </c:pt>
                <c:pt idx="766">
                  <c:v>1177.783</c:v>
                </c:pt>
                <c:pt idx="767">
                  <c:v>1197.592</c:v>
                </c:pt>
                <c:pt idx="768">
                  <c:v>1176.148</c:v>
                </c:pt>
                <c:pt idx="769">
                  <c:v>1185.775</c:v>
                </c:pt>
                <c:pt idx="770">
                  <c:v>1208.726</c:v>
                </c:pt>
                <c:pt idx="771">
                  <c:v>1206.59</c:v>
                </c:pt>
                <c:pt idx="772">
                  <c:v>1167.269</c:v>
                </c:pt>
                <c:pt idx="773">
                  <c:v>1173.539</c:v>
                </c:pt>
                <c:pt idx="774">
                  <c:v>1178.282</c:v>
                </c:pt>
                <c:pt idx="775">
                  <c:v>1145.517</c:v>
                </c:pt>
                <c:pt idx="776">
                  <c:v>1177.907</c:v>
                </c:pt>
                <c:pt idx="777">
                  <c:v>1193.913</c:v>
                </c:pt>
                <c:pt idx="778">
                  <c:v>1233.231</c:v>
                </c:pt>
                <c:pt idx="779">
                  <c:v>1187.589</c:v>
                </c:pt>
                <c:pt idx="780">
                  <c:v>1144.966</c:v>
                </c:pt>
                <c:pt idx="781">
                  <c:v>1152.788</c:v>
                </c:pt>
                <c:pt idx="782">
                  <c:v>1191.75</c:v>
                </c:pt>
                <c:pt idx="783">
                  <c:v>1211.162</c:v>
                </c:pt>
                <c:pt idx="784">
                  <c:v>1215.835</c:v>
                </c:pt>
                <c:pt idx="785">
                  <c:v>1241.981</c:v>
                </c:pt>
                <c:pt idx="786">
                  <c:v>1188.361</c:v>
                </c:pt>
                <c:pt idx="787">
                  <c:v>1154.391</c:v>
                </c:pt>
                <c:pt idx="788">
                  <c:v>1161.447</c:v>
                </c:pt>
                <c:pt idx="789">
                  <c:v>1186.351</c:v>
                </c:pt>
                <c:pt idx="790">
                  <c:v>1189.462</c:v>
                </c:pt>
                <c:pt idx="791">
                  <c:v>1198.5</c:v>
                </c:pt>
                <c:pt idx="792">
                  <c:v>1217.346</c:v>
                </c:pt>
                <c:pt idx="793">
                  <c:v>1259.933</c:v>
                </c:pt>
                <c:pt idx="794">
                  <c:v>1173.455</c:v>
                </c:pt>
                <c:pt idx="795">
                  <c:v>1217.774</c:v>
                </c:pt>
                <c:pt idx="796">
                  <c:v>1204.692</c:v>
                </c:pt>
                <c:pt idx="797">
                  <c:v>1248.398</c:v>
                </c:pt>
                <c:pt idx="798">
                  <c:v>1264.467</c:v>
                </c:pt>
                <c:pt idx="799">
                  <c:v>1181.45</c:v>
                </c:pt>
                <c:pt idx="800">
                  <c:v>1202.992</c:v>
                </c:pt>
                <c:pt idx="801">
                  <c:v>1244.614</c:v>
                </c:pt>
                <c:pt idx="802">
                  <c:v>1183.474</c:v>
                </c:pt>
                <c:pt idx="803">
                  <c:v>1194.073</c:v>
                </c:pt>
                <c:pt idx="804">
                  <c:v>1195.064</c:v>
                </c:pt>
                <c:pt idx="805">
                  <c:v>1154.398</c:v>
                </c:pt>
                <c:pt idx="806">
                  <c:v>1185.166</c:v>
                </c:pt>
                <c:pt idx="807">
                  <c:v>1243.58</c:v>
                </c:pt>
                <c:pt idx="808">
                  <c:v>1234.181</c:v>
                </c:pt>
                <c:pt idx="809">
                  <c:v>1184.391</c:v>
                </c:pt>
                <c:pt idx="810">
                  <c:v>1155.082</c:v>
                </c:pt>
                <c:pt idx="811">
                  <c:v>1207.381</c:v>
                </c:pt>
                <c:pt idx="812">
                  <c:v>1222.092</c:v>
                </c:pt>
                <c:pt idx="813">
                  <c:v>1207.146</c:v>
                </c:pt>
                <c:pt idx="814">
                  <c:v>1145.078</c:v>
                </c:pt>
                <c:pt idx="815">
                  <c:v>1169.233</c:v>
                </c:pt>
                <c:pt idx="816">
                  <c:v>1148.521</c:v>
                </c:pt>
                <c:pt idx="817">
                  <c:v>1213.016</c:v>
                </c:pt>
                <c:pt idx="818">
                  <c:v>1210.407</c:v>
                </c:pt>
                <c:pt idx="819">
                  <c:v>1267.541</c:v>
                </c:pt>
                <c:pt idx="820">
                  <c:v>1258.735</c:v>
                </c:pt>
                <c:pt idx="821">
                  <c:v>1217.589</c:v>
                </c:pt>
                <c:pt idx="822">
                  <c:v>1174.723</c:v>
                </c:pt>
                <c:pt idx="823">
                  <c:v>1210.54</c:v>
                </c:pt>
                <c:pt idx="824">
                  <c:v>1244.554</c:v>
                </c:pt>
                <c:pt idx="825">
                  <c:v>1174.296</c:v>
                </c:pt>
                <c:pt idx="826">
                  <c:v>1221.345</c:v>
                </c:pt>
                <c:pt idx="827">
                  <c:v>1250.512</c:v>
                </c:pt>
                <c:pt idx="828">
                  <c:v>1239.106</c:v>
                </c:pt>
                <c:pt idx="829">
                  <c:v>1191.639</c:v>
                </c:pt>
                <c:pt idx="830">
                  <c:v>1200.416</c:v>
                </c:pt>
                <c:pt idx="831">
                  <c:v>1203.99</c:v>
                </c:pt>
                <c:pt idx="832">
                  <c:v>1237.084</c:v>
                </c:pt>
                <c:pt idx="833">
                  <c:v>1173.34</c:v>
                </c:pt>
                <c:pt idx="834">
                  <c:v>1137.311</c:v>
                </c:pt>
                <c:pt idx="835">
                  <c:v>1189.765</c:v>
                </c:pt>
                <c:pt idx="836">
                  <c:v>1237.386</c:v>
                </c:pt>
                <c:pt idx="837">
                  <c:v>1237.584</c:v>
                </c:pt>
                <c:pt idx="838">
                  <c:v>1236.434</c:v>
                </c:pt>
                <c:pt idx="839">
                  <c:v>1233.958</c:v>
                </c:pt>
                <c:pt idx="840">
                  <c:v>1220.7</c:v>
                </c:pt>
                <c:pt idx="841">
                  <c:v>1227.46</c:v>
                </c:pt>
                <c:pt idx="842">
                  <c:v>1192.702</c:v>
                </c:pt>
                <c:pt idx="843">
                  <c:v>1193.522</c:v>
                </c:pt>
                <c:pt idx="844">
                  <c:v>1227.653</c:v>
                </c:pt>
                <c:pt idx="845">
                  <c:v>1245.55</c:v>
                </c:pt>
                <c:pt idx="846">
                  <c:v>1225.384</c:v>
                </c:pt>
                <c:pt idx="847">
                  <c:v>1228.48</c:v>
                </c:pt>
                <c:pt idx="848">
                  <c:v>1228.119</c:v>
                </c:pt>
                <c:pt idx="849">
                  <c:v>1242.625</c:v>
                </c:pt>
                <c:pt idx="850">
                  <c:v>1238.497</c:v>
                </c:pt>
                <c:pt idx="851">
                  <c:v>1202.542</c:v>
                </c:pt>
                <c:pt idx="852">
                  <c:v>1178.268</c:v>
                </c:pt>
                <c:pt idx="853">
                  <c:v>1215.344</c:v>
                </c:pt>
                <c:pt idx="854">
                  <c:v>1222.958</c:v>
                </c:pt>
                <c:pt idx="855">
                  <c:v>1226.508</c:v>
                </c:pt>
                <c:pt idx="856">
                  <c:v>1271.203</c:v>
                </c:pt>
                <c:pt idx="857">
                  <c:v>1269.127</c:v>
                </c:pt>
                <c:pt idx="858">
                  <c:v>1204.806</c:v>
                </c:pt>
                <c:pt idx="859">
                  <c:v>1192.192</c:v>
                </c:pt>
                <c:pt idx="860">
                  <c:v>1231.142</c:v>
                </c:pt>
                <c:pt idx="861">
                  <c:v>1236.776</c:v>
                </c:pt>
                <c:pt idx="862">
                  <c:v>1245.562</c:v>
                </c:pt>
                <c:pt idx="863">
                  <c:v>1240.201</c:v>
                </c:pt>
                <c:pt idx="864">
                  <c:v>1248.959</c:v>
                </c:pt>
                <c:pt idx="865">
                  <c:v>1257.744</c:v>
                </c:pt>
                <c:pt idx="866">
                  <c:v>1250.97</c:v>
                </c:pt>
                <c:pt idx="867">
                  <c:v>1244.934</c:v>
                </c:pt>
                <c:pt idx="868">
                  <c:v>1199.347</c:v>
                </c:pt>
                <c:pt idx="869">
                  <c:v>1219.449</c:v>
                </c:pt>
                <c:pt idx="870">
                  <c:v>1292.333</c:v>
                </c:pt>
                <c:pt idx="871">
                  <c:v>1252.382</c:v>
                </c:pt>
                <c:pt idx="872">
                  <c:v>1219.834</c:v>
                </c:pt>
                <c:pt idx="873">
                  <c:v>1242.101</c:v>
                </c:pt>
                <c:pt idx="874">
                  <c:v>1212.203</c:v>
                </c:pt>
                <c:pt idx="875">
                  <c:v>1262.697</c:v>
                </c:pt>
                <c:pt idx="876">
                  <c:v>1226.68</c:v>
                </c:pt>
                <c:pt idx="877">
                  <c:v>1198.596</c:v>
                </c:pt>
                <c:pt idx="878">
                  <c:v>1230.787</c:v>
                </c:pt>
                <c:pt idx="879">
                  <c:v>1215.244</c:v>
                </c:pt>
                <c:pt idx="880">
                  <c:v>1231.862</c:v>
                </c:pt>
                <c:pt idx="881">
                  <c:v>1246.943</c:v>
                </c:pt>
                <c:pt idx="882">
                  <c:v>1282.903</c:v>
                </c:pt>
                <c:pt idx="883">
                  <c:v>1221.223</c:v>
                </c:pt>
                <c:pt idx="884">
                  <c:v>1247.175</c:v>
                </c:pt>
                <c:pt idx="885">
                  <c:v>1212.04</c:v>
                </c:pt>
                <c:pt idx="886">
                  <c:v>1206.262</c:v>
                </c:pt>
                <c:pt idx="887">
                  <c:v>1218.967</c:v>
                </c:pt>
                <c:pt idx="888">
                  <c:v>1251.198</c:v>
                </c:pt>
                <c:pt idx="889">
                  <c:v>1239.292</c:v>
                </c:pt>
                <c:pt idx="890">
                  <c:v>1196.914</c:v>
                </c:pt>
                <c:pt idx="891">
                  <c:v>1270.708</c:v>
                </c:pt>
                <c:pt idx="892">
                  <c:v>1248.756</c:v>
                </c:pt>
                <c:pt idx="893">
                  <c:v>1247.672</c:v>
                </c:pt>
                <c:pt idx="894">
                  <c:v>1219.373</c:v>
                </c:pt>
                <c:pt idx="895">
                  <c:v>1238.066</c:v>
                </c:pt>
                <c:pt idx="896">
                  <c:v>1211.419</c:v>
                </c:pt>
                <c:pt idx="897">
                  <c:v>1228.717</c:v>
                </c:pt>
                <c:pt idx="898">
                  <c:v>1214.111</c:v>
                </c:pt>
                <c:pt idx="899">
                  <c:v>1276.169</c:v>
                </c:pt>
                <c:pt idx="900">
                  <c:v>1280.106</c:v>
                </c:pt>
                <c:pt idx="901">
                  <c:v>1305.13</c:v>
                </c:pt>
                <c:pt idx="902">
                  <c:v>1262.413</c:v>
                </c:pt>
                <c:pt idx="903">
                  <c:v>1307.246</c:v>
                </c:pt>
                <c:pt idx="904">
                  <c:v>1288.041</c:v>
                </c:pt>
                <c:pt idx="905">
                  <c:v>1256.968</c:v>
                </c:pt>
                <c:pt idx="906">
                  <c:v>1255.572</c:v>
                </c:pt>
                <c:pt idx="907">
                  <c:v>1308.966</c:v>
                </c:pt>
                <c:pt idx="908">
                  <c:v>1223.82</c:v>
                </c:pt>
                <c:pt idx="909">
                  <c:v>1231.835</c:v>
                </c:pt>
                <c:pt idx="910">
                  <c:v>1239.775</c:v>
                </c:pt>
                <c:pt idx="911">
                  <c:v>1179.476</c:v>
                </c:pt>
                <c:pt idx="912">
                  <c:v>1293.021</c:v>
                </c:pt>
                <c:pt idx="913">
                  <c:v>1331.004</c:v>
                </c:pt>
                <c:pt idx="914">
                  <c:v>1216.448</c:v>
                </c:pt>
                <c:pt idx="915">
                  <c:v>1217.219</c:v>
                </c:pt>
                <c:pt idx="916">
                  <c:v>1193.409</c:v>
                </c:pt>
                <c:pt idx="917">
                  <c:v>1165.775</c:v>
                </c:pt>
                <c:pt idx="918">
                  <c:v>1227.181</c:v>
                </c:pt>
                <c:pt idx="919">
                  <c:v>1222.67</c:v>
                </c:pt>
                <c:pt idx="920">
                  <c:v>1273.296</c:v>
                </c:pt>
                <c:pt idx="921">
                  <c:v>1284.455</c:v>
                </c:pt>
                <c:pt idx="922">
                  <c:v>1230.505</c:v>
                </c:pt>
                <c:pt idx="923">
                  <c:v>1231.951</c:v>
                </c:pt>
                <c:pt idx="924">
                  <c:v>1322.179</c:v>
                </c:pt>
                <c:pt idx="925">
                  <c:v>1238.097</c:v>
                </c:pt>
                <c:pt idx="926">
                  <c:v>1243.616</c:v>
                </c:pt>
                <c:pt idx="927">
                  <c:v>1245.197</c:v>
                </c:pt>
                <c:pt idx="928">
                  <c:v>1218.661</c:v>
                </c:pt>
                <c:pt idx="929">
                  <c:v>1224.524</c:v>
                </c:pt>
                <c:pt idx="930">
                  <c:v>1280.525</c:v>
                </c:pt>
                <c:pt idx="931">
                  <c:v>1286.098</c:v>
                </c:pt>
                <c:pt idx="932">
                  <c:v>1225.069</c:v>
                </c:pt>
                <c:pt idx="933">
                  <c:v>1260.958</c:v>
                </c:pt>
                <c:pt idx="934">
                  <c:v>1289.346</c:v>
                </c:pt>
                <c:pt idx="935">
                  <c:v>1243.874</c:v>
                </c:pt>
                <c:pt idx="936">
                  <c:v>1223.584</c:v>
                </c:pt>
                <c:pt idx="937">
                  <c:v>1224.414</c:v>
                </c:pt>
                <c:pt idx="938">
                  <c:v>1222.93</c:v>
                </c:pt>
                <c:pt idx="939">
                  <c:v>1234.301</c:v>
                </c:pt>
                <c:pt idx="940">
                  <c:v>1235.971</c:v>
                </c:pt>
                <c:pt idx="941">
                  <c:v>1208.148</c:v>
                </c:pt>
                <c:pt idx="942">
                  <c:v>1245.303</c:v>
                </c:pt>
                <c:pt idx="943">
                  <c:v>1272.652</c:v>
                </c:pt>
                <c:pt idx="944">
                  <c:v>1273.643</c:v>
                </c:pt>
                <c:pt idx="945">
                  <c:v>1244.708</c:v>
                </c:pt>
                <c:pt idx="946">
                  <c:v>1242.347</c:v>
                </c:pt>
                <c:pt idx="947">
                  <c:v>1267.099</c:v>
                </c:pt>
                <c:pt idx="948">
                  <c:v>1252.074</c:v>
                </c:pt>
                <c:pt idx="949">
                  <c:v>1236.76</c:v>
                </c:pt>
                <c:pt idx="950">
                  <c:v>1218.498</c:v>
                </c:pt>
                <c:pt idx="951">
                  <c:v>1215.851</c:v>
                </c:pt>
                <c:pt idx="952">
                  <c:v>1249.386</c:v>
                </c:pt>
                <c:pt idx="953">
                  <c:v>1278.259</c:v>
                </c:pt>
                <c:pt idx="954">
                  <c:v>1267.131</c:v>
                </c:pt>
                <c:pt idx="955">
                  <c:v>1263.588</c:v>
                </c:pt>
                <c:pt idx="956">
                  <c:v>1241.071</c:v>
                </c:pt>
                <c:pt idx="957">
                  <c:v>1215.565</c:v>
                </c:pt>
                <c:pt idx="958">
                  <c:v>1248.211</c:v>
                </c:pt>
                <c:pt idx="959">
                  <c:v>1240.127</c:v>
                </c:pt>
                <c:pt idx="960">
                  <c:v>1233.855</c:v>
                </c:pt>
                <c:pt idx="961">
                  <c:v>1259.646</c:v>
                </c:pt>
                <c:pt idx="962">
                  <c:v>1213.176</c:v>
                </c:pt>
                <c:pt idx="963">
                  <c:v>1204.149</c:v>
                </c:pt>
                <c:pt idx="964">
                  <c:v>1225.829</c:v>
                </c:pt>
                <c:pt idx="965">
                  <c:v>1215.708</c:v>
                </c:pt>
                <c:pt idx="966">
                  <c:v>1241.009</c:v>
                </c:pt>
                <c:pt idx="967">
                  <c:v>1259.646</c:v>
                </c:pt>
                <c:pt idx="968">
                  <c:v>1281.476</c:v>
                </c:pt>
                <c:pt idx="969">
                  <c:v>1280.33</c:v>
                </c:pt>
                <c:pt idx="970">
                  <c:v>1291.259</c:v>
                </c:pt>
                <c:pt idx="971">
                  <c:v>1277.583</c:v>
                </c:pt>
                <c:pt idx="972">
                  <c:v>1247.475</c:v>
                </c:pt>
                <c:pt idx="973">
                  <c:v>1246.181</c:v>
                </c:pt>
                <c:pt idx="974">
                  <c:v>1275.845</c:v>
                </c:pt>
                <c:pt idx="975">
                  <c:v>1266.702</c:v>
                </c:pt>
                <c:pt idx="976">
                  <c:v>1217.326</c:v>
                </c:pt>
                <c:pt idx="977">
                  <c:v>1180.232</c:v>
                </c:pt>
                <c:pt idx="978">
                  <c:v>1187.152</c:v>
                </c:pt>
                <c:pt idx="979">
                  <c:v>1205.876</c:v>
                </c:pt>
                <c:pt idx="980">
                  <c:v>1233.531</c:v>
                </c:pt>
                <c:pt idx="981">
                  <c:v>1278.089</c:v>
                </c:pt>
                <c:pt idx="982">
                  <c:v>1339.482</c:v>
                </c:pt>
                <c:pt idx="983">
                  <c:v>1273.067</c:v>
                </c:pt>
                <c:pt idx="984">
                  <c:v>1274.487</c:v>
                </c:pt>
                <c:pt idx="985">
                  <c:v>1296.262</c:v>
                </c:pt>
                <c:pt idx="986">
                  <c:v>1233.273</c:v>
                </c:pt>
                <c:pt idx="987">
                  <c:v>1271.115</c:v>
                </c:pt>
                <c:pt idx="988">
                  <c:v>1261.977</c:v>
                </c:pt>
                <c:pt idx="989">
                  <c:v>1281.222</c:v>
                </c:pt>
                <c:pt idx="990">
                  <c:v>1320.631</c:v>
                </c:pt>
                <c:pt idx="991">
                  <c:v>1271.831</c:v>
                </c:pt>
                <c:pt idx="992">
                  <c:v>1240.352</c:v>
                </c:pt>
                <c:pt idx="993">
                  <c:v>1218.694</c:v>
                </c:pt>
                <c:pt idx="994">
                  <c:v>1259.124</c:v>
                </c:pt>
                <c:pt idx="995">
                  <c:v>1208.795</c:v>
                </c:pt>
                <c:pt idx="996">
                  <c:v>1282.679</c:v>
                </c:pt>
                <c:pt idx="997">
                  <c:v>1225.487</c:v>
                </c:pt>
                <c:pt idx="998">
                  <c:v>1272.374</c:v>
                </c:pt>
                <c:pt idx="999">
                  <c:v>1281.769</c:v>
                </c:pt>
                <c:pt idx="1000">
                  <c:v>1246.611</c:v>
                </c:pt>
                <c:pt idx="1001">
                  <c:v>1226.689</c:v>
                </c:pt>
                <c:pt idx="1002">
                  <c:v>1187.37</c:v>
                </c:pt>
                <c:pt idx="1003">
                  <c:v>1288.997</c:v>
                </c:pt>
                <c:pt idx="1004">
                  <c:v>1247.945</c:v>
                </c:pt>
                <c:pt idx="1005">
                  <c:v>1220.812</c:v>
                </c:pt>
                <c:pt idx="1006">
                  <c:v>1215.081</c:v>
                </c:pt>
                <c:pt idx="1007">
                  <c:v>1272.547</c:v>
                </c:pt>
                <c:pt idx="1008">
                  <c:v>1217.102</c:v>
                </c:pt>
                <c:pt idx="1009">
                  <c:v>1276.314</c:v>
                </c:pt>
                <c:pt idx="1010">
                  <c:v>1288.751</c:v>
                </c:pt>
                <c:pt idx="1011">
                  <c:v>1243.486</c:v>
                </c:pt>
                <c:pt idx="1012">
                  <c:v>1204.621</c:v>
                </c:pt>
                <c:pt idx="1013">
                  <c:v>1250.447</c:v>
                </c:pt>
                <c:pt idx="1014">
                  <c:v>1239.865</c:v>
                </c:pt>
                <c:pt idx="1015">
                  <c:v>1217.644</c:v>
                </c:pt>
                <c:pt idx="1016">
                  <c:v>1250.749</c:v>
                </c:pt>
                <c:pt idx="1017">
                  <c:v>1219.469</c:v>
                </c:pt>
                <c:pt idx="1018">
                  <c:v>1234.889</c:v>
                </c:pt>
                <c:pt idx="1019">
                  <c:v>1233.452</c:v>
                </c:pt>
                <c:pt idx="1020">
                  <c:v>1265.54</c:v>
                </c:pt>
                <c:pt idx="1021">
                  <c:v>1250.885</c:v>
                </c:pt>
                <c:pt idx="1022">
                  <c:v>1199.024</c:v>
                </c:pt>
                <c:pt idx="1023">
                  <c:v>1168.923</c:v>
                </c:pt>
                <c:pt idx="1024">
                  <c:v>1233.852</c:v>
                </c:pt>
                <c:pt idx="1025">
                  <c:v>1183.957</c:v>
                </c:pt>
                <c:pt idx="1026">
                  <c:v>1237.406</c:v>
                </c:pt>
                <c:pt idx="1027">
                  <c:v>1282.782</c:v>
                </c:pt>
                <c:pt idx="1028">
                  <c:v>1289.209</c:v>
                </c:pt>
                <c:pt idx="1029">
                  <c:v>1243.981</c:v>
                </c:pt>
                <c:pt idx="1030">
                  <c:v>1245.27</c:v>
                </c:pt>
                <c:pt idx="1031">
                  <c:v>1265.952</c:v>
                </c:pt>
                <c:pt idx="1032">
                  <c:v>1232.237</c:v>
                </c:pt>
                <c:pt idx="1033">
                  <c:v>1220.759</c:v>
                </c:pt>
                <c:pt idx="1034">
                  <c:v>1195.095</c:v>
                </c:pt>
                <c:pt idx="1035">
                  <c:v>1175.051</c:v>
                </c:pt>
                <c:pt idx="1036">
                  <c:v>1223.429</c:v>
                </c:pt>
                <c:pt idx="1037">
                  <c:v>1209.905</c:v>
                </c:pt>
                <c:pt idx="1038">
                  <c:v>1229.637</c:v>
                </c:pt>
                <c:pt idx="1039">
                  <c:v>1199.115</c:v>
                </c:pt>
                <c:pt idx="1040">
                  <c:v>1251.85</c:v>
                </c:pt>
                <c:pt idx="1041">
                  <c:v>1259.846</c:v>
                </c:pt>
                <c:pt idx="1042">
                  <c:v>1269.481</c:v>
                </c:pt>
                <c:pt idx="1043">
                  <c:v>1254.318</c:v>
                </c:pt>
                <c:pt idx="1044">
                  <c:v>1266.294</c:v>
                </c:pt>
                <c:pt idx="1045">
                  <c:v>1246.294</c:v>
                </c:pt>
                <c:pt idx="1046">
                  <c:v>1217.932</c:v>
                </c:pt>
                <c:pt idx="1047">
                  <c:v>1217.288</c:v>
                </c:pt>
                <c:pt idx="1048">
                  <c:v>1215.799</c:v>
                </c:pt>
                <c:pt idx="1049">
                  <c:v>1208.868</c:v>
                </c:pt>
                <c:pt idx="1050">
                  <c:v>1236.834</c:v>
                </c:pt>
                <c:pt idx="1051">
                  <c:v>1252.72</c:v>
                </c:pt>
                <c:pt idx="1052">
                  <c:v>1228.347</c:v>
                </c:pt>
                <c:pt idx="1053">
                  <c:v>1205.835</c:v>
                </c:pt>
                <c:pt idx="1054">
                  <c:v>1230.9</c:v>
                </c:pt>
                <c:pt idx="1055">
                  <c:v>1237.324</c:v>
                </c:pt>
                <c:pt idx="1056">
                  <c:v>1240.711</c:v>
                </c:pt>
                <c:pt idx="1057">
                  <c:v>1248.232</c:v>
                </c:pt>
                <c:pt idx="1058">
                  <c:v>1229.979</c:v>
                </c:pt>
                <c:pt idx="1059">
                  <c:v>1213.656</c:v>
                </c:pt>
                <c:pt idx="1060">
                  <c:v>1196.774</c:v>
                </c:pt>
                <c:pt idx="1061">
                  <c:v>1200.819</c:v>
                </c:pt>
                <c:pt idx="1062">
                  <c:v>1227.883</c:v>
                </c:pt>
                <c:pt idx="1063">
                  <c:v>1219.57</c:v>
                </c:pt>
                <c:pt idx="1064">
                  <c:v>1209.928</c:v>
                </c:pt>
                <c:pt idx="1065">
                  <c:v>1236.74</c:v>
                </c:pt>
                <c:pt idx="1066">
                  <c:v>1219.982</c:v>
                </c:pt>
                <c:pt idx="1067">
                  <c:v>1186.163</c:v>
                </c:pt>
                <c:pt idx="1068">
                  <c:v>1210.875</c:v>
                </c:pt>
                <c:pt idx="1069">
                  <c:v>1258.506</c:v>
                </c:pt>
                <c:pt idx="1070">
                  <c:v>1254.224</c:v>
                </c:pt>
                <c:pt idx="1071">
                  <c:v>1251.678</c:v>
                </c:pt>
                <c:pt idx="1072">
                  <c:v>1218.206</c:v>
                </c:pt>
                <c:pt idx="1073">
                  <c:v>1215.636</c:v>
                </c:pt>
                <c:pt idx="1074">
                  <c:v>1263.2</c:v>
                </c:pt>
                <c:pt idx="1075">
                  <c:v>1231.659</c:v>
                </c:pt>
                <c:pt idx="1076">
                  <c:v>1202.366</c:v>
                </c:pt>
                <c:pt idx="1077">
                  <c:v>1212.115</c:v>
                </c:pt>
                <c:pt idx="1078">
                  <c:v>1193.593</c:v>
                </c:pt>
                <c:pt idx="1079">
                  <c:v>1245.738</c:v>
                </c:pt>
                <c:pt idx="1080">
                  <c:v>1216.596</c:v>
                </c:pt>
                <c:pt idx="1081">
                  <c:v>1258.338</c:v>
                </c:pt>
                <c:pt idx="1082">
                  <c:v>1235.633</c:v>
                </c:pt>
                <c:pt idx="1083">
                  <c:v>1199.531</c:v>
                </c:pt>
                <c:pt idx="1084">
                  <c:v>1123.753</c:v>
                </c:pt>
                <c:pt idx="1085">
                  <c:v>1171.535</c:v>
                </c:pt>
                <c:pt idx="1086">
                  <c:v>1216.541</c:v>
                </c:pt>
                <c:pt idx="1087">
                  <c:v>1211.226</c:v>
                </c:pt>
                <c:pt idx="1088">
                  <c:v>1223.009</c:v>
                </c:pt>
                <c:pt idx="1089">
                  <c:v>1227.096</c:v>
                </c:pt>
                <c:pt idx="1090">
                  <c:v>1237.359</c:v>
                </c:pt>
                <c:pt idx="1091">
                  <c:v>1203.813</c:v>
                </c:pt>
                <c:pt idx="1092">
                  <c:v>1193.902</c:v>
                </c:pt>
                <c:pt idx="1093">
                  <c:v>1237.345</c:v>
                </c:pt>
                <c:pt idx="1094">
                  <c:v>1198.398</c:v>
                </c:pt>
                <c:pt idx="1095">
                  <c:v>1184.225</c:v>
                </c:pt>
                <c:pt idx="1096">
                  <c:v>1184.706</c:v>
                </c:pt>
                <c:pt idx="1097">
                  <c:v>1144.337</c:v>
                </c:pt>
                <c:pt idx="1098">
                  <c:v>1212.009</c:v>
                </c:pt>
                <c:pt idx="1099">
                  <c:v>1178.581</c:v>
                </c:pt>
                <c:pt idx="1100">
                  <c:v>1189.219</c:v>
                </c:pt>
                <c:pt idx="1101">
                  <c:v>1243.65</c:v>
                </c:pt>
                <c:pt idx="1102">
                  <c:v>1226.419</c:v>
                </c:pt>
                <c:pt idx="1103">
                  <c:v>1217.062</c:v>
                </c:pt>
                <c:pt idx="1104">
                  <c:v>1201.604</c:v>
                </c:pt>
                <c:pt idx="1105">
                  <c:v>1212.252</c:v>
                </c:pt>
                <c:pt idx="1106">
                  <c:v>1166.59</c:v>
                </c:pt>
                <c:pt idx="1107">
                  <c:v>1226.778</c:v>
                </c:pt>
                <c:pt idx="1108">
                  <c:v>1273.491</c:v>
                </c:pt>
                <c:pt idx="1109">
                  <c:v>1189.334</c:v>
                </c:pt>
                <c:pt idx="1110">
                  <c:v>1132.792</c:v>
                </c:pt>
                <c:pt idx="1111">
                  <c:v>1197.424</c:v>
                </c:pt>
                <c:pt idx="1112">
                  <c:v>1227.035</c:v>
                </c:pt>
                <c:pt idx="1113">
                  <c:v>1158.183</c:v>
                </c:pt>
                <c:pt idx="1114">
                  <c:v>1167.314</c:v>
                </c:pt>
                <c:pt idx="1115">
                  <c:v>1215.78</c:v>
                </c:pt>
                <c:pt idx="1116">
                  <c:v>1186.572</c:v>
                </c:pt>
                <c:pt idx="1117">
                  <c:v>1213.171</c:v>
                </c:pt>
                <c:pt idx="1118">
                  <c:v>1230.518</c:v>
                </c:pt>
                <c:pt idx="1119">
                  <c:v>1240.081</c:v>
                </c:pt>
                <c:pt idx="1120">
                  <c:v>1206.417</c:v>
                </c:pt>
                <c:pt idx="1121">
                  <c:v>1209.025</c:v>
                </c:pt>
                <c:pt idx="1122">
                  <c:v>1155.379</c:v>
                </c:pt>
                <c:pt idx="1123">
                  <c:v>1234.445</c:v>
                </c:pt>
                <c:pt idx="1124">
                  <c:v>1154.958</c:v>
                </c:pt>
                <c:pt idx="1125">
                  <c:v>1223.422</c:v>
                </c:pt>
                <c:pt idx="1126">
                  <c:v>1175.466</c:v>
                </c:pt>
                <c:pt idx="1127">
                  <c:v>1205.339</c:v>
                </c:pt>
                <c:pt idx="1128">
                  <c:v>1213.393</c:v>
                </c:pt>
                <c:pt idx="1129">
                  <c:v>1209.02</c:v>
                </c:pt>
                <c:pt idx="1130">
                  <c:v>1141.044</c:v>
                </c:pt>
                <c:pt idx="1131">
                  <c:v>1159.57</c:v>
                </c:pt>
                <c:pt idx="1132">
                  <c:v>1220.696</c:v>
                </c:pt>
                <c:pt idx="1133">
                  <c:v>1228.428</c:v>
                </c:pt>
                <c:pt idx="1134">
                  <c:v>1178.127</c:v>
                </c:pt>
                <c:pt idx="1135">
                  <c:v>1151.673</c:v>
                </c:pt>
                <c:pt idx="1136">
                  <c:v>1191.708</c:v>
                </c:pt>
                <c:pt idx="1137">
                  <c:v>1144.789</c:v>
                </c:pt>
                <c:pt idx="1138">
                  <c:v>1197.764</c:v>
                </c:pt>
                <c:pt idx="1139">
                  <c:v>1144.101</c:v>
                </c:pt>
                <c:pt idx="1140">
                  <c:v>1159.336</c:v>
                </c:pt>
                <c:pt idx="1141">
                  <c:v>1193.188</c:v>
                </c:pt>
                <c:pt idx="1142">
                  <c:v>1187.31</c:v>
                </c:pt>
                <c:pt idx="1143">
                  <c:v>1183.326</c:v>
                </c:pt>
                <c:pt idx="1144">
                  <c:v>1180.764</c:v>
                </c:pt>
                <c:pt idx="1145">
                  <c:v>1152.812</c:v>
                </c:pt>
                <c:pt idx="1146">
                  <c:v>1134.863</c:v>
                </c:pt>
                <c:pt idx="1147">
                  <c:v>1175.727</c:v>
                </c:pt>
                <c:pt idx="1148">
                  <c:v>1181.905</c:v>
                </c:pt>
                <c:pt idx="1149">
                  <c:v>1184.59</c:v>
                </c:pt>
                <c:pt idx="1150">
                  <c:v>1175.559</c:v>
                </c:pt>
                <c:pt idx="1151">
                  <c:v>1184.607</c:v>
                </c:pt>
                <c:pt idx="1152">
                  <c:v>1226.068</c:v>
                </c:pt>
                <c:pt idx="1153">
                  <c:v>1225.422</c:v>
                </c:pt>
                <c:pt idx="1154">
                  <c:v>1224.851</c:v>
                </c:pt>
                <c:pt idx="1155">
                  <c:v>1188.427</c:v>
                </c:pt>
                <c:pt idx="1156">
                  <c:v>1126.873</c:v>
                </c:pt>
                <c:pt idx="1157">
                  <c:v>1128.247</c:v>
                </c:pt>
                <c:pt idx="1158">
                  <c:v>1175.416</c:v>
                </c:pt>
                <c:pt idx="1159">
                  <c:v>1189.509</c:v>
                </c:pt>
                <c:pt idx="1160">
                  <c:v>1183.83</c:v>
                </c:pt>
                <c:pt idx="1161">
                  <c:v>1181.965</c:v>
                </c:pt>
                <c:pt idx="1162">
                  <c:v>1184.586</c:v>
                </c:pt>
                <c:pt idx="1163">
                  <c:v>1193.183</c:v>
                </c:pt>
                <c:pt idx="1164">
                  <c:v>1190.765</c:v>
                </c:pt>
                <c:pt idx="1165">
                  <c:v>1198.128</c:v>
                </c:pt>
                <c:pt idx="1166">
                  <c:v>1190.98</c:v>
                </c:pt>
                <c:pt idx="1167">
                  <c:v>1171.23</c:v>
                </c:pt>
                <c:pt idx="1168">
                  <c:v>1161.17</c:v>
                </c:pt>
                <c:pt idx="1169">
                  <c:v>1184.038</c:v>
                </c:pt>
                <c:pt idx="1170">
                  <c:v>1190.545</c:v>
                </c:pt>
                <c:pt idx="1171">
                  <c:v>1162.293</c:v>
                </c:pt>
                <c:pt idx="1172">
                  <c:v>1148.184</c:v>
                </c:pt>
                <c:pt idx="1173">
                  <c:v>1143.981</c:v>
                </c:pt>
                <c:pt idx="1174">
                  <c:v>1177.353</c:v>
                </c:pt>
                <c:pt idx="1175">
                  <c:v>1226.692</c:v>
                </c:pt>
                <c:pt idx="1176">
                  <c:v>1211.769</c:v>
                </c:pt>
                <c:pt idx="1177">
                  <c:v>1182.545</c:v>
                </c:pt>
                <c:pt idx="1178">
                  <c:v>1185.475</c:v>
                </c:pt>
                <c:pt idx="1179">
                  <c:v>1169.073</c:v>
                </c:pt>
                <c:pt idx="1180">
                  <c:v>1168.173</c:v>
                </c:pt>
                <c:pt idx="1181">
                  <c:v>1214.305</c:v>
                </c:pt>
                <c:pt idx="1182">
                  <c:v>1217.081</c:v>
                </c:pt>
                <c:pt idx="1183">
                  <c:v>1181.697</c:v>
                </c:pt>
                <c:pt idx="1184">
                  <c:v>1207.001</c:v>
                </c:pt>
                <c:pt idx="1185">
                  <c:v>1126.436</c:v>
                </c:pt>
                <c:pt idx="1186">
                  <c:v>1187.276</c:v>
                </c:pt>
                <c:pt idx="1187">
                  <c:v>1199.564</c:v>
                </c:pt>
                <c:pt idx="1188">
                  <c:v>1170.008</c:v>
                </c:pt>
                <c:pt idx="1189">
                  <c:v>1170.211</c:v>
                </c:pt>
                <c:pt idx="1190">
                  <c:v>1165.619</c:v>
                </c:pt>
                <c:pt idx="1191">
                  <c:v>1138.809</c:v>
                </c:pt>
                <c:pt idx="1192">
                  <c:v>1120.871</c:v>
                </c:pt>
                <c:pt idx="1193">
                  <c:v>1124.845</c:v>
                </c:pt>
                <c:pt idx="1194">
                  <c:v>1124.772</c:v>
                </c:pt>
                <c:pt idx="1195">
                  <c:v>1128.294</c:v>
                </c:pt>
                <c:pt idx="1196">
                  <c:v>1131.322</c:v>
                </c:pt>
                <c:pt idx="1197">
                  <c:v>1173.224</c:v>
                </c:pt>
                <c:pt idx="1198">
                  <c:v>1132.974</c:v>
                </c:pt>
                <c:pt idx="1199">
                  <c:v>1135.823</c:v>
                </c:pt>
                <c:pt idx="1200">
                  <c:v>1091.046</c:v>
                </c:pt>
                <c:pt idx="1201">
                  <c:v>1180.924</c:v>
                </c:pt>
                <c:pt idx="1202">
                  <c:v>1196.067</c:v>
                </c:pt>
                <c:pt idx="1203">
                  <c:v>1124.941</c:v>
                </c:pt>
                <c:pt idx="1204">
                  <c:v>1180.065</c:v>
                </c:pt>
                <c:pt idx="1205">
                  <c:v>1129.229</c:v>
                </c:pt>
                <c:pt idx="1206">
                  <c:v>1156.75</c:v>
                </c:pt>
                <c:pt idx="1207">
                  <c:v>1175.964</c:v>
                </c:pt>
                <c:pt idx="1208">
                  <c:v>1093.463</c:v>
                </c:pt>
                <c:pt idx="1209">
                  <c:v>1196.602</c:v>
                </c:pt>
                <c:pt idx="1210">
                  <c:v>1094.624</c:v>
                </c:pt>
                <c:pt idx="1211">
                  <c:v>1198.323</c:v>
                </c:pt>
                <c:pt idx="1212">
                  <c:v>1119.151</c:v>
                </c:pt>
                <c:pt idx="1213">
                  <c:v>1109.294</c:v>
                </c:pt>
                <c:pt idx="1214">
                  <c:v>1072.742</c:v>
                </c:pt>
                <c:pt idx="1215">
                  <c:v>1143.73</c:v>
                </c:pt>
                <c:pt idx="1216">
                  <c:v>1157.354</c:v>
                </c:pt>
                <c:pt idx="1217">
                  <c:v>1173.727</c:v>
                </c:pt>
                <c:pt idx="1218">
                  <c:v>1179.582</c:v>
                </c:pt>
                <c:pt idx="1219">
                  <c:v>1178.028</c:v>
                </c:pt>
                <c:pt idx="1220">
                  <c:v>1131.483</c:v>
                </c:pt>
                <c:pt idx="1221">
                  <c:v>1141.05</c:v>
                </c:pt>
                <c:pt idx="1222">
                  <c:v>1169.255</c:v>
                </c:pt>
                <c:pt idx="1223">
                  <c:v>1146.194</c:v>
                </c:pt>
                <c:pt idx="1224">
                  <c:v>1118.922</c:v>
                </c:pt>
                <c:pt idx="1225">
                  <c:v>1125.995</c:v>
                </c:pt>
                <c:pt idx="1226">
                  <c:v>1114.644</c:v>
                </c:pt>
                <c:pt idx="1227">
                  <c:v>1044.332</c:v>
                </c:pt>
                <c:pt idx="1228">
                  <c:v>1105.025</c:v>
                </c:pt>
                <c:pt idx="1229">
                  <c:v>1138.118</c:v>
                </c:pt>
                <c:pt idx="1230">
                  <c:v>1115.754</c:v>
                </c:pt>
                <c:pt idx="1231">
                  <c:v>1130.221</c:v>
                </c:pt>
                <c:pt idx="1232">
                  <c:v>1112.736</c:v>
                </c:pt>
                <c:pt idx="1233">
                  <c:v>1148.129</c:v>
                </c:pt>
                <c:pt idx="1234">
                  <c:v>1125.48</c:v>
                </c:pt>
                <c:pt idx="1235">
                  <c:v>1101.326</c:v>
                </c:pt>
                <c:pt idx="1236">
                  <c:v>1139.701</c:v>
                </c:pt>
                <c:pt idx="1237">
                  <c:v>1120.878</c:v>
                </c:pt>
                <c:pt idx="1238">
                  <c:v>1100.129</c:v>
                </c:pt>
                <c:pt idx="1239">
                  <c:v>1105.323</c:v>
                </c:pt>
                <c:pt idx="1240">
                  <c:v>1092.994</c:v>
                </c:pt>
                <c:pt idx="1241">
                  <c:v>1061.299</c:v>
                </c:pt>
                <c:pt idx="1242">
                  <c:v>1112.241</c:v>
                </c:pt>
                <c:pt idx="1243">
                  <c:v>1149.34</c:v>
                </c:pt>
                <c:pt idx="1244">
                  <c:v>1153.665</c:v>
                </c:pt>
                <c:pt idx="1245">
                  <c:v>1110.679</c:v>
                </c:pt>
                <c:pt idx="1246">
                  <c:v>1094.013</c:v>
                </c:pt>
                <c:pt idx="1247">
                  <c:v>1096.127</c:v>
                </c:pt>
                <c:pt idx="1248">
                  <c:v>1127.09</c:v>
                </c:pt>
                <c:pt idx="1249">
                  <c:v>1111.8</c:v>
                </c:pt>
                <c:pt idx="1250">
                  <c:v>1142.749</c:v>
                </c:pt>
                <c:pt idx="1251">
                  <c:v>1129.683</c:v>
                </c:pt>
                <c:pt idx="1252">
                  <c:v>1130.223</c:v>
                </c:pt>
                <c:pt idx="1253">
                  <c:v>1140.122</c:v>
                </c:pt>
                <c:pt idx="1254">
                  <c:v>1115.186</c:v>
                </c:pt>
                <c:pt idx="1255">
                  <c:v>1099.532</c:v>
                </c:pt>
                <c:pt idx="1256">
                  <c:v>1110.062</c:v>
                </c:pt>
                <c:pt idx="1257">
                  <c:v>1079.207</c:v>
                </c:pt>
                <c:pt idx="1258">
                  <c:v>1046.739</c:v>
                </c:pt>
                <c:pt idx="1259">
                  <c:v>1104.645</c:v>
                </c:pt>
                <c:pt idx="1260">
                  <c:v>1102.238</c:v>
                </c:pt>
                <c:pt idx="1261">
                  <c:v>1065.109</c:v>
                </c:pt>
                <c:pt idx="1262">
                  <c:v>1085.354</c:v>
                </c:pt>
                <c:pt idx="1263">
                  <c:v>1091.348</c:v>
                </c:pt>
                <c:pt idx="1264">
                  <c:v>1091.717</c:v>
                </c:pt>
                <c:pt idx="1265">
                  <c:v>1107.835</c:v>
                </c:pt>
                <c:pt idx="1266">
                  <c:v>1126.625</c:v>
                </c:pt>
                <c:pt idx="1267">
                  <c:v>1140.287</c:v>
                </c:pt>
                <c:pt idx="1268">
                  <c:v>1153.872</c:v>
                </c:pt>
                <c:pt idx="1269">
                  <c:v>1114.127</c:v>
                </c:pt>
                <c:pt idx="1270">
                  <c:v>1092.968</c:v>
                </c:pt>
                <c:pt idx="1271">
                  <c:v>1135.111</c:v>
                </c:pt>
                <c:pt idx="1272">
                  <c:v>1154.824</c:v>
                </c:pt>
                <c:pt idx="1273">
                  <c:v>1133.863</c:v>
                </c:pt>
                <c:pt idx="1274">
                  <c:v>1117.056</c:v>
                </c:pt>
                <c:pt idx="1275">
                  <c:v>1087.587</c:v>
                </c:pt>
                <c:pt idx="1276">
                  <c:v>1135.616</c:v>
                </c:pt>
                <c:pt idx="1277">
                  <c:v>1140.203</c:v>
                </c:pt>
                <c:pt idx="1278">
                  <c:v>1162.689</c:v>
                </c:pt>
                <c:pt idx="1279">
                  <c:v>1150.868</c:v>
                </c:pt>
                <c:pt idx="1280">
                  <c:v>1125.845</c:v>
                </c:pt>
                <c:pt idx="1281">
                  <c:v>1118.482</c:v>
                </c:pt>
                <c:pt idx="1282">
                  <c:v>1091.062</c:v>
                </c:pt>
                <c:pt idx="1283">
                  <c:v>1072.861</c:v>
                </c:pt>
                <c:pt idx="1284">
                  <c:v>1069.905</c:v>
                </c:pt>
                <c:pt idx="1285">
                  <c:v>1034.499</c:v>
                </c:pt>
                <c:pt idx="1286">
                  <c:v>1075.364</c:v>
                </c:pt>
                <c:pt idx="1287">
                  <c:v>1111.217</c:v>
                </c:pt>
                <c:pt idx="1288">
                  <c:v>1115.283</c:v>
                </c:pt>
                <c:pt idx="1289">
                  <c:v>1076.182</c:v>
                </c:pt>
                <c:pt idx="1290">
                  <c:v>1126.178</c:v>
                </c:pt>
                <c:pt idx="1291">
                  <c:v>1033.094</c:v>
                </c:pt>
                <c:pt idx="1292">
                  <c:v>1086.832</c:v>
                </c:pt>
                <c:pt idx="1293">
                  <c:v>1122.028</c:v>
                </c:pt>
                <c:pt idx="1294">
                  <c:v>1060.752</c:v>
                </c:pt>
                <c:pt idx="1295">
                  <c:v>1098.418</c:v>
                </c:pt>
                <c:pt idx="1296">
                  <c:v>1105.393</c:v>
                </c:pt>
                <c:pt idx="1297">
                  <c:v>1069.456</c:v>
                </c:pt>
                <c:pt idx="1298">
                  <c:v>1094.292</c:v>
                </c:pt>
                <c:pt idx="1299">
                  <c:v>1063.893</c:v>
                </c:pt>
                <c:pt idx="1300">
                  <c:v>1090.509</c:v>
                </c:pt>
                <c:pt idx="1301">
                  <c:v>1059.471</c:v>
                </c:pt>
                <c:pt idx="1302">
                  <c:v>1130.358</c:v>
                </c:pt>
                <c:pt idx="1303">
                  <c:v>1087.086</c:v>
                </c:pt>
                <c:pt idx="1304">
                  <c:v>1064.52</c:v>
                </c:pt>
                <c:pt idx="1305">
                  <c:v>1103.932</c:v>
                </c:pt>
                <c:pt idx="1306">
                  <c:v>1118.356</c:v>
                </c:pt>
                <c:pt idx="1307">
                  <c:v>1058.08</c:v>
                </c:pt>
                <c:pt idx="1308">
                  <c:v>1093.04</c:v>
                </c:pt>
                <c:pt idx="1309">
                  <c:v>1183.757</c:v>
                </c:pt>
                <c:pt idx="1310">
                  <c:v>1078.038</c:v>
                </c:pt>
                <c:pt idx="1311">
                  <c:v>1094.869</c:v>
                </c:pt>
                <c:pt idx="1312">
                  <c:v>1059.658</c:v>
                </c:pt>
                <c:pt idx="1313">
                  <c:v>1108.581</c:v>
                </c:pt>
                <c:pt idx="1314">
                  <c:v>1124.44</c:v>
                </c:pt>
                <c:pt idx="1315">
                  <c:v>1108.821</c:v>
                </c:pt>
                <c:pt idx="1316">
                  <c:v>1091.047</c:v>
                </c:pt>
                <c:pt idx="1317">
                  <c:v>1026.607</c:v>
                </c:pt>
                <c:pt idx="1318">
                  <c:v>1063.518</c:v>
                </c:pt>
                <c:pt idx="1319">
                  <c:v>1118.11</c:v>
                </c:pt>
                <c:pt idx="1320">
                  <c:v>1099.54</c:v>
                </c:pt>
                <c:pt idx="1321">
                  <c:v>1092.386</c:v>
                </c:pt>
                <c:pt idx="1322">
                  <c:v>1122.018</c:v>
                </c:pt>
                <c:pt idx="1323">
                  <c:v>1139.972</c:v>
                </c:pt>
                <c:pt idx="1324">
                  <c:v>1082.474</c:v>
                </c:pt>
                <c:pt idx="1325">
                  <c:v>1073.008</c:v>
                </c:pt>
                <c:pt idx="1326">
                  <c:v>1078.066</c:v>
                </c:pt>
                <c:pt idx="1327">
                  <c:v>1023.192</c:v>
                </c:pt>
                <c:pt idx="1328">
                  <c:v>1083.622</c:v>
                </c:pt>
                <c:pt idx="1329">
                  <c:v>1096.568</c:v>
                </c:pt>
                <c:pt idx="1330">
                  <c:v>1093.598</c:v>
                </c:pt>
                <c:pt idx="1331">
                  <c:v>1089.041</c:v>
                </c:pt>
                <c:pt idx="1332">
                  <c:v>1074.688</c:v>
                </c:pt>
                <c:pt idx="1333">
                  <c:v>1066.366</c:v>
                </c:pt>
                <c:pt idx="1334">
                  <c:v>1044.389</c:v>
                </c:pt>
                <c:pt idx="1335">
                  <c:v>1012.38</c:v>
                </c:pt>
                <c:pt idx="1336">
                  <c:v>1053.845</c:v>
                </c:pt>
                <c:pt idx="1337">
                  <c:v>1051.192</c:v>
                </c:pt>
                <c:pt idx="1338">
                  <c:v>1079.484</c:v>
                </c:pt>
                <c:pt idx="1339">
                  <c:v>1056.589</c:v>
                </c:pt>
                <c:pt idx="1340">
                  <c:v>1056.091</c:v>
                </c:pt>
                <c:pt idx="1341">
                  <c:v>1091.701</c:v>
                </c:pt>
                <c:pt idx="1342">
                  <c:v>1085.166</c:v>
                </c:pt>
                <c:pt idx="1343">
                  <c:v>1124.557</c:v>
                </c:pt>
                <c:pt idx="1344">
                  <c:v>1105.488</c:v>
                </c:pt>
                <c:pt idx="1345">
                  <c:v>1052.594</c:v>
                </c:pt>
                <c:pt idx="1346">
                  <c:v>1060.5</c:v>
                </c:pt>
                <c:pt idx="1347">
                  <c:v>1079.719</c:v>
                </c:pt>
                <c:pt idx="1348">
                  <c:v>1076.761</c:v>
                </c:pt>
                <c:pt idx="1349">
                  <c:v>1077.311</c:v>
                </c:pt>
                <c:pt idx="1350">
                  <c:v>1070.935</c:v>
                </c:pt>
                <c:pt idx="1351">
                  <c:v>1098.326</c:v>
                </c:pt>
                <c:pt idx="1352">
                  <c:v>1082.395</c:v>
                </c:pt>
                <c:pt idx="1353">
                  <c:v>1074.562</c:v>
                </c:pt>
                <c:pt idx="1354">
                  <c:v>1065.834</c:v>
                </c:pt>
                <c:pt idx="1355">
                  <c:v>1049.118</c:v>
                </c:pt>
                <c:pt idx="1356">
                  <c:v>1060.915</c:v>
                </c:pt>
                <c:pt idx="1357">
                  <c:v>1078.575</c:v>
                </c:pt>
                <c:pt idx="1358">
                  <c:v>1077.599</c:v>
                </c:pt>
                <c:pt idx="1359">
                  <c:v>1068.461</c:v>
                </c:pt>
                <c:pt idx="1360">
                  <c:v>1063.973</c:v>
                </c:pt>
                <c:pt idx="1361">
                  <c:v>1033.592</c:v>
                </c:pt>
                <c:pt idx="1362">
                  <c:v>1036.124</c:v>
                </c:pt>
                <c:pt idx="1363">
                  <c:v>1057.539</c:v>
                </c:pt>
                <c:pt idx="1364">
                  <c:v>1038.087</c:v>
                </c:pt>
                <c:pt idx="1365">
                  <c:v>1032.2</c:v>
                </c:pt>
                <c:pt idx="1366">
                  <c:v>1048.498</c:v>
                </c:pt>
                <c:pt idx="1367">
                  <c:v>1050.486</c:v>
                </c:pt>
                <c:pt idx="1368">
                  <c:v>1021.925</c:v>
                </c:pt>
                <c:pt idx="1369">
                  <c:v>1041.148</c:v>
                </c:pt>
                <c:pt idx="1370">
                  <c:v>1068.686</c:v>
                </c:pt>
                <c:pt idx="1371">
                  <c:v>1054.472</c:v>
                </c:pt>
                <c:pt idx="1372">
                  <c:v>1072.982</c:v>
                </c:pt>
                <c:pt idx="1373">
                  <c:v>1057.851</c:v>
                </c:pt>
                <c:pt idx="1374">
                  <c:v>1058.111</c:v>
                </c:pt>
                <c:pt idx="1375">
                  <c:v>1074.369</c:v>
                </c:pt>
                <c:pt idx="1376">
                  <c:v>1089.6</c:v>
                </c:pt>
                <c:pt idx="1377">
                  <c:v>1125.919</c:v>
                </c:pt>
                <c:pt idx="1378">
                  <c:v>1089.727</c:v>
                </c:pt>
                <c:pt idx="1379">
                  <c:v>1054.034</c:v>
                </c:pt>
                <c:pt idx="1380">
                  <c:v>1051.336</c:v>
                </c:pt>
                <c:pt idx="1381">
                  <c:v>1019.724</c:v>
                </c:pt>
                <c:pt idx="1382">
                  <c:v>1015.791</c:v>
                </c:pt>
                <c:pt idx="1383">
                  <c:v>984.6715</c:v>
                </c:pt>
                <c:pt idx="1384">
                  <c:v>995.4266999999982</c:v>
                </c:pt>
                <c:pt idx="1385">
                  <c:v>1026.143</c:v>
                </c:pt>
                <c:pt idx="1386">
                  <c:v>1072.675</c:v>
                </c:pt>
                <c:pt idx="1387">
                  <c:v>1080.227</c:v>
                </c:pt>
                <c:pt idx="1388">
                  <c:v>1022.741</c:v>
                </c:pt>
                <c:pt idx="1389">
                  <c:v>1018.715</c:v>
                </c:pt>
                <c:pt idx="1390">
                  <c:v>987.4381999999994</c:v>
                </c:pt>
                <c:pt idx="1391">
                  <c:v>1047.631</c:v>
                </c:pt>
                <c:pt idx="1392">
                  <c:v>1043.276</c:v>
                </c:pt>
                <c:pt idx="1393">
                  <c:v>1060.839</c:v>
                </c:pt>
                <c:pt idx="1394">
                  <c:v>1038.354</c:v>
                </c:pt>
                <c:pt idx="1395">
                  <c:v>1041.998</c:v>
                </c:pt>
                <c:pt idx="1396">
                  <c:v>1025.413</c:v>
                </c:pt>
                <c:pt idx="1397">
                  <c:v>1029.491</c:v>
                </c:pt>
                <c:pt idx="1398">
                  <c:v>1070.732</c:v>
                </c:pt>
                <c:pt idx="1399">
                  <c:v>1032.87</c:v>
                </c:pt>
                <c:pt idx="1400">
                  <c:v>1017.225</c:v>
                </c:pt>
                <c:pt idx="1401">
                  <c:v>1017.872</c:v>
                </c:pt>
                <c:pt idx="1402">
                  <c:v>1008.563</c:v>
                </c:pt>
                <c:pt idx="1403">
                  <c:v>1006.691</c:v>
                </c:pt>
                <c:pt idx="1404">
                  <c:v>1035.108</c:v>
                </c:pt>
                <c:pt idx="1405">
                  <c:v>997.0121999999974</c:v>
                </c:pt>
                <c:pt idx="1406">
                  <c:v>1015.959</c:v>
                </c:pt>
                <c:pt idx="1407">
                  <c:v>1072.693</c:v>
                </c:pt>
                <c:pt idx="1408">
                  <c:v>1062.54</c:v>
                </c:pt>
                <c:pt idx="1409">
                  <c:v>982.0383</c:v>
                </c:pt>
                <c:pt idx="1410">
                  <c:v>1034.256</c:v>
                </c:pt>
                <c:pt idx="1411">
                  <c:v>1059.998</c:v>
                </c:pt>
                <c:pt idx="1412">
                  <c:v>1028.337</c:v>
                </c:pt>
                <c:pt idx="1413">
                  <c:v>1032.906</c:v>
                </c:pt>
                <c:pt idx="1414">
                  <c:v>1047.556</c:v>
                </c:pt>
                <c:pt idx="1415">
                  <c:v>1041.288</c:v>
                </c:pt>
                <c:pt idx="1416">
                  <c:v>1059.058</c:v>
                </c:pt>
                <c:pt idx="1417">
                  <c:v>1039.325</c:v>
                </c:pt>
                <c:pt idx="1418">
                  <c:v>1069.635</c:v>
                </c:pt>
                <c:pt idx="1419">
                  <c:v>978.1371999999974</c:v>
                </c:pt>
                <c:pt idx="1420">
                  <c:v>1026.451</c:v>
                </c:pt>
                <c:pt idx="1421">
                  <c:v>975.2779</c:v>
                </c:pt>
                <c:pt idx="1422">
                  <c:v>1041.142</c:v>
                </c:pt>
                <c:pt idx="1423">
                  <c:v>1073.628</c:v>
                </c:pt>
                <c:pt idx="1424">
                  <c:v>1010.844</c:v>
                </c:pt>
                <c:pt idx="1425">
                  <c:v>1013.917</c:v>
                </c:pt>
                <c:pt idx="1426">
                  <c:v>1016.858</c:v>
                </c:pt>
                <c:pt idx="1427">
                  <c:v>1022.052</c:v>
                </c:pt>
                <c:pt idx="1428">
                  <c:v>1013.867</c:v>
                </c:pt>
                <c:pt idx="1429">
                  <c:v>1001.334</c:v>
                </c:pt>
                <c:pt idx="1430">
                  <c:v>1059.028</c:v>
                </c:pt>
                <c:pt idx="1431">
                  <c:v>1033.75</c:v>
                </c:pt>
                <c:pt idx="1432">
                  <c:v>982.8619999999974</c:v>
                </c:pt>
                <c:pt idx="1433">
                  <c:v>1008.73</c:v>
                </c:pt>
                <c:pt idx="1434">
                  <c:v>1015.922</c:v>
                </c:pt>
                <c:pt idx="1435">
                  <c:v>989.8774</c:v>
                </c:pt>
                <c:pt idx="1436">
                  <c:v>986.5167</c:v>
                </c:pt>
                <c:pt idx="1437">
                  <c:v>1006.549</c:v>
                </c:pt>
                <c:pt idx="1438">
                  <c:v>1006.421</c:v>
                </c:pt>
                <c:pt idx="1439">
                  <c:v>1035.047</c:v>
                </c:pt>
                <c:pt idx="1440">
                  <c:v>980.7974</c:v>
                </c:pt>
                <c:pt idx="1441">
                  <c:v>947.6887</c:v>
                </c:pt>
                <c:pt idx="1442">
                  <c:v>980.3043</c:v>
                </c:pt>
                <c:pt idx="1443">
                  <c:v>1044.288</c:v>
                </c:pt>
                <c:pt idx="1444">
                  <c:v>1050.204</c:v>
                </c:pt>
                <c:pt idx="1445">
                  <c:v>993.6657</c:v>
                </c:pt>
                <c:pt idx="1446">
                  <c:v>944.8719</c:v>
                </c:pt>
                <c:pt idx="1447">
                  <c:v>994.3181999999994</c:v>
                </c:pt>
                <c:pt idx="1448">
                  <c:v>974.6149</c:v>
                </c:pt>
                <c:pt idx="1449">
                  <c:v>991.5661999999974</c:v>
                </c:pt>
                <c:pt idx="1450">
                  <c:v>1024.683</c:v>
                </c:pt>
                <c:pt idx="1451">
                  <c:v>1043.884</c:v>
                </c:pt>
                <c:pt idx="1452">
                  <c:v>999.2834</c:v>
                </c:pt>
                <c:pt idx="1453">
                  <c:v>991.3174999999974</c:v>
                </c:pt>
                <c:pt idx="1454">
                  <c:v>1030.197</c:v>
                </c:pt>
                <c:pt idx="1455">
                  <c:v>1045.26</c:v>
                </c:pt>
                <c:pt idx="1456">
                  <c:v>1032.073</c:v>
                </c:pt>
                <c:pt idx="1457">
                  <c:v>964.0541999999979</c:v>
                </c:pt>
                <c:pt idx="1458">
                  <c:v>958.6056</c:v>
                </c:pt>
                <c:pt idx="1459">
                  <c:v>1000.765</c:v>
                </c:pt>
                <c:pt idx="1460">
                  <c:v>1002.926</c:v>
                </c:pt>
                <c:pt idx="1461">
                  <c:v>1005.547</c:v>
                </c:pt>
                <c:pt idx="1462">
                  <c:v>1002.615</c:v>
                </c:pt>
                <c:pt idx="1463">
                  <c:v>986.6088</c:v>
                </c:pt>
                <c:pt idx="1464">
                  <c:v>987.0597</c:v>
                </c:pt>
                <c:pt idx="1465">
                  <c:v>963.5434</c:v>
                </c:pt>
                <c:pt idx="1466">
                  <c:v>980.923</c:v>
                </c:pt>
                <c:pt idx="1467">
                  <c:v>1036.797</c:v>
                </c:pt>
                <c:pt idx="1468">
                  <c:v>1008.817</c:v>
                </c:pt>
                <c:pt idx="1469">
                  <c:v>994.9447</c:v>
                </c:pt>
                <c:pt idx="1470">
                  <c:v>1024.96</c:v>
                </c:pt>
                <c:pt idx="1471">
                  <c:v>1030.538</c:v>
                </c:pt>
                <c:pt idx="1472">
                  <c:v>995.7676999999982</c:v>
                </c:pt>
                <c:pt idx="1473">
                  <c:v>975.4024999999979</c:v>
                </c:pt>
                <c:pt idx="1474">
                  <c:v>949.1154</c:v>
                </c:pt>
                <c:pt idx="1475">
                  <c:v>982.3101999999974</c:v>
                </c:pt>
                <c:pt idx="1476">
                  <c:v>984.9815</c:v>
                </c:pt>
                <c:pt idx="1477">
                  <c:v>972.9702</c:v>
                </c:pt>
                <c:pt idx="1478">
                  <c:v>991.5939</c:v>
                </c:pt>
                <c:pt idx="1479">
                  <c:v>953.1074</c:v>
                </c:pt>
                <c:pt idx="1480">
                  <c:v>957.6085</c:v>
                </c:pt>
                <c:pt idx="1481">
                  <c:v>981.0404999999994</c:v>
                </c:pt>
                <c:pt idx="1482">
                  <c:v>980.273</c:v>
                </c:pt>
                <c:pt idx="1483">
                  <c:v>985.8895</c:v>
                </c:pt>
                <c:pt idx="1484">
                  <c:v>953.2088</c:v>
                </c:pt>
                <c:pt idx="1485">
                  <c:v>962.7214</c:v>
                </c:pt>
                <c:pt idx="1486">
                  <c:v>960.4920999999994</c:v>
                </c:pt>
                <c:pt idx="1487">
                  <c:v>932.1079</c:v>
                </c:pt>
                <c:pt idx="1488">
                  <c:v>961.4829</c:v>
                </c:pt>
                <c:pt idx="1489">
                  <c:v>987.7415</c:v>
                </c:pt>
                <c:pt idx="1490">
                  <c:v>1012.905</c:v>
                </c:pt>
                <c:pt idx="1491">
                  <c:v>967.2693</c:v>
                </c:pt>
                <c:pt idx="1492">
                  <c:v>994.9747</c:v>
                </c:pt>
                <c:pt idx="1493">
                  <c:v>958.4729</c:v>
                </c:pt>
                <c:pt idx="1494">
                  <c:v>952.8675999999957</c:v>
                </c:pt>
                <c:pt idx="1495">
                  <c:v>990.2002</c:v>
                </c:pt>
                <c:pt idx="1496">
                  <c:v>952.7259</c:v>
                </c:pt>
                <c:pt idx="1497">
                  <c:v>991.495</c:v>
                </c:pt>
                <c:pt idx="1498">
                  <c:v>996.3209999999979</c:v>
                </c:pt>
                <c:pt idx="1499">
                  <c:v>941.2058</c:v>
                </c:pt>
                <c:pt idx="1500">
                  <c:v>975.7288</c:v>
                </c:pt>
                <c:pt idx="1501">
                  <c:v>918.234</c:v>
                </c:pt>
                <c:pt idx="1502">
                  <c:v>957.3621999999955</c:v>
                </c:pt>
                <c:pt idx="1503">
                  <c:v>917.1686</c:v>
                </c:pt>
                <c:pt idx="1504">
                  <c:v>954.0034000000001</c:v>
                </c:pt>
                <c:pt idx="1505">
                  <c:v>980.1470999999979</c:v>
                </c:pt>
                <c:pt idx="1506">
                  <c:v>1009.381</c:v>
                </c:pt>
                <c:pt idx="1507">
                  <c:v>995.0084</c:v>
                </c:pt>
                <c:pt idx="1508">
                  <c:v>916.0115999999994</c:v>
                </c:pt>
                <c:pt idx="1509">
                  <c:v>967.7620999999979</c:v>
                </c:pt>
                <c:pt idx="1510">
                  <c:v>959.1106999999994</c:v>
                </c:pt>
                <c:pt idx="1511">
                  <c:v>964.7928000000001</c:v>
                </c:pt>
                <c:pt idx="1512">
                  <c:v>936.0806</c:v>
                </c:pt>
                <c:pt idx="1513">
                  <c:v>998.2221999999994</c:v>
                </c:pt>
                <c:pt idx="1514">
                  <c:v>976.5217</c:v>
                </c:pt>
                <c:pt idx="1515">
                  <c:v>944.0724</c:v>
                </c:pt>
                <c:pt idx="1516">
                  <c:v>918.104</c:v>
                </c:pt>
                <c:pt idx="1517">
                  <c:v>967.2446</c:v>
                </c:pt>
                <c:pt idx="1518">
                  <c:v>946.5576999999976</c:v>
                </c:pt>
                <c:pt idx="1519">
                  <c:v>901.3882</c:v>
                </c:pt>
                <c:pt idx="1520">
                  <c:v>985.2299</c:v>
                </c:pt>
                <c:pt idx="1521">
                  <c:v>978.4756</c:v>
                </c:pt>
                <c:pt idx="1522">
                  <c:v>941.9729</c:v>
                </c:pt>
                <c:pt idx="1523">
                  <c:v>954.8863</c:v>
                </c:pt>
                <c:pt idx="1524">
                  <c:v>941.9361999999974</c:v>
                </c:pt>
                <c:pt idx="1525">
                  <c:v>1022.507</c:v>
                </c:pt>
                <c:pt idx="1526">
                  <c:v>960.3174999999974</c:v>
                </c:pt>
                <c:pt idx="1527">
                  <c:v>927.6407</c:v>
                </c:pt>
                <c:pt idx="1528">
                  <c:v>934.9095</c:v>
                </c:pt>
                <c:pt idx="1529">
                  <c:v>966.0134</c:v>
                </c:pt>
                <c:pt idx="1530">
                  <c:v>976.1013</c:v>
                </c:pt>
                <c:pt idx="1531">
                  <c:v>954.3569999999974</c:v>
                </c:pt>
                <c:pt idx="1532">
                  <c:v>937.8206999999982</c:v>
                </c:pt>
                <c:pt idx="1533">
                  <c:v>908.1774</c:v>
                </c:pt>
                <c:pt idx="1534">
                  <c:v>962.5620999999974</c:v>
                </c:pt>
                <c:pt idx="1535">
                  <c:v>959.2368</c:v>
                </c:pt>
                <c:pt idx="1536">
                  <c:v>941.6165999999994</c:v>
                </c:pt>
                <c:pt idx="1537">
                  <c:v>931.2618</c:v>
                </c:pt>
                <c:pt idx="1538">
                  <c:v>918.6534</c:v>
                </c:pt>
                <c:pt idx="1539">
                  <c:v>931.0579999999982</c:v>
                </c:pt>
                <c:pt idx="1540">
                  <c:v>939.8855999999994</c:v>
                </c:pt>
                <c:pt idx="1541">
                  <c:v>963.01</c:v>
                </c:pt>
                <c:pt idx="1542">
                  <c:v>918.8173999999979</c:v>
                </c:pt>
                <c:pt idx="1543">
                  <c:v>862.8889</c:v>
                </c:pt>
                <c:pt idx="1544">
                  <c:v>882.5572999999976</c:v>
                </c:pt>
                <c:pt idx="1545">
                  <c:v>944.5647</c:v>
                </c:pt>
                <c:pt idx="1546">
                  <c:v>936.6443</c:v>
                </c:pt>
                <c:pt idx="1547">
                  <c:v>939.8607999999994</c:v>
                </c:pt>
                <c:pt idx="1548">
                  <c:v>966.6528</c:v>
                </c:pt>
                <c:pt idx="1549">
                  <c:v>952.6855</c:v>
                </c:pt>
                <c:pt idx="1550">
                  <c:v>943.3495999999974</c:v>
                </c:pt>
                <c:pt idx="1551">
                  <c:v>939.2915</c:v>
                </c:pt>
                <c:pt idx="1552">
                  <c:v>922.9954</c:v>
                </c:pt>
                <c:pt idx="1553">
                  <c:v>900.8309999999979</c:v>
                </c:pt>
                <c:pt idx="1554">
                  <c:v>899.7175</c:v>
                </c:pt>
                <c:pt idx="1555">
                  <c:v>911.144</c:v>
                </c:pt>
                <c:pt idx="1556">
                  <c:v>922.8592999999978</c:v>
                </c:pt>
                <c:pt idx="1557">
                  <c:v>925.1498</c:v>
                </c:pt>
                <c:pt idx="1558">
                  <c:v>886.8366999999976</c:v>
                </c:pt>
                <c:pt idx="1559">
                  <c:v>881.9708</c:v>
                </c:pt>
                <c:pt idx="1560">
                  <c:v>932.6751</c:v>
                </c:pt>
                <c:pt idx="1561">
                  <c:v>951.3369999999974</c:v>
                </c:pt>
                <c:pt idx="1562">
                  <c:v>916.4289</c:v>
                </c:pt>
                <c:pt idx="1563">
                  <c:v>906.7005</c:v>
                </c:pt>
                <c:pt idx="1564">
                  <c:v>887.9245</c:v>
                </c:pt>
                <c:pt idx="1565">
                  <c:v>895.0355999999994</c:v>
                </c:pt>
                <c:pt idx="1566">
                  <c:v>938.7746</c:v>
                </c:pt>
                <c:pt idx="1567">
                  <c:v>922.1346999999994</c:v>
                </c:pt>
                <c:pt idx="1568">
                  <c:v>915.4484</c:v>
                </c:pt>
                <c:pt idx="1569">
                  <c:v>909.5286</c:v>
                </c:pt>
                <c:pt idx="1570">
                  <c:v>890.4576999999958</c:v>
                </c:pt>
                <c:pt idx="1571">
                  <c:v>887.9553999999994</c:v>
                </c:pt>
                <c:pt idx="1572">
                  <c:v>904.2023</c:v>
                </c:pt>
                <c:pt idx="1573">
                  <c:v>903.0065</c:v>
                </c:pt>
                <c:pt idx="1574">
                  <c:v>904.1534</c:v>
                </c:pt>
                <c:pt idx="1575">
                  <c:v>888.1324999999994</c:v>
                </c:pt>
                <c:pt idx="1576">
                  <c:v>881.9286</c:v>
                </c:pt>
                <c:pt idx="1577">
                  <c:v>930.3524999999964</c:v>
                </c:pt>
                <c:pt idx="1578">
                  <c:v>919.0505999999979</c:v>
                </c:pt>
                <c:pt idx="1579">
                  <c:v>886.3185999999994</c:v>
                </c:pt>
                <c:pt idx="1580">
                  <c:v>925.1465999999979</c:v>
                </c:pt>
                <c:pt idx="1581">
                  <c:v>937.7308</c:v>
                </c:pt>
                <c:pt idx="1582">
                  <c:v>877.3728</c:v>
                </c:pt>
                <c:pt idx="1583">
                  <c:v>862.1241</c:v>
                </c:pt>
                <c:pt idx="1584">
                  <c:v>914.3140999999994</c:v>
                </c:pt>
                <c:pt idx="1585">
                  <c:v>919.742</c:v>
                </c:pt>
                <c:pt idx="1586">
                  <c:v>869.4804</c:v>
                </c:pt>
                <c:pt idx="1587">
                  <c:v>924.8377999999979</c:v>
                </c:pt>
                <c:pt idx="1588">
                  <c:v>885.2764</c:v>
                </c:pt>
                <c:pt idx="1589">
                  <c:v>880.2054</c:v>
                </c:pt>
                <c:pt idx="1590">
                  <c:v>869.8888</c:v>
                </c:pt>
                <c:pt idx="1591">
                  <c:v>869.6372999999982</c:v>
                </c:pt>
                <c:pt idx="1592">
                  <c:v>887.8946</c:v>
                </c:pt>
                <c:pt idx="1593">
                  <c:v>910.4942</c:v>
                </c:pt>
                <c:pt idx="1594">
                  <c:v>923.1683</c:v>
                </c:pt>
                <c:pt idx="1595">
                  <c:v>907.7016</c:v>
                </c:pt>
                <c:pt idx="1596">
                  <c:v>880.5509</c:v>
                </c:pt>
                <c:pt idx="1597">
                  <c:v>907.9115999999979</c:v>
                </c:pt>
                <c:pt idx="1598">
                  <c:v>848.3038</c:v>
                </c:pt>
                <c:pt idx="1599">
                  <c:v>857.6174</c:v>
                </c:pt>
                <c:pt idx="1600">
                  <c:v>872.2343</c:v>
                </c:pt>
                <c:pt idx="1601">
                  <c:v>902.3498</c:v>
                </c:pt>
                <c:pt idx="1602">
                  <c:v>903.8567999999979</c:v>
                </c:pt>
                <c:pt idx="1603">
                  <c:v>893.7226000000001</c:v>
                </c:pt>
                <c:pt idx="1604">
                  <c:v>889.3972999999978</c:v>
                </c:pt>
                <c:pt idx="1605">
                  <c:v>873.223</c:v>
                </c:pt>
                <c:pt idx="1606">
                  <c:v>885.6057</c:v>
                </c:pt>
                <c:pt idx="1607">
                  <c:v>824.5816</c:v>
                </c:pt>
                <c:pt idx="1608">
                  <c:v>867.6148</c:v>
                </c:pt>
                <c:pt idx="1609">
                  <c:v>839.7197</c:v>
                </c:pt>
                <c:pt idx="1610">
                  <c:v>886.9563000000001</c:v>
                </c:pt>
                <c:pt idx="1611">
                  <c:v>884.7339</c:v>
                </c:pt>
                <c:pt idx="1612">
                  <c:v>866.8234</c:v>
                </c:pt>
                <c:pt idx="1613">
                  <c:v>832.1706</c:v>
                </c:pt>
                <c:pt idx="1614">
                  <c:v>852.6992</c:v>
                </c:pt>
                <c:pt idx="1615">
                  <c:v>890.0742</c:v>
                </c:pt>
                <c:pt idx="1616">
                  <c:v>871.6953</c:v>
                </c:pt>
                <c:pt idx="1617">
                  <c:v>920.6998</c:v>
                </c:pt>
                <c:pt idx="1618">
                  <c:v>828.4338</c:v>
                </c:pt>
                <c:pt idx="1619">
                  <c:v>918.4589</c:v>
                </c:pt>
                <c:pt idx="1620">
                  <c:v>924.0808</c:v>
                </c:pt>
                <c:pt idx="1621">
                  <c:v>877.2915</c:v>
                </c:pt>
                <c:pt idx="1622">
                  <c:v>832.2333</c:v>
                </c:pt>
                <c:pt idx="1623">
                  <c:v>878.1906</c:v>
                </c:pt>
                <c:pt idx="1624">
                  <c:v>859.1917</c:v>
                </c:pt>
                <c:pt idx="1625">
                  <c:v>884.9248</c:v>
                </c:pt>
                <c:pt idx="1626">
                  <c:v>901.8711999999994</c:v>
                </c:pt>
                <c:pt idx="1627">
                  <c:v>836.3550999999974</c:v>
                </c:pt>
                <c:pt idx="1628">
                  <c:v>858.8632999999982</c:v>
                </c:pt>
                <c:pt idx="1629">
                  <c:v>847.4394</c:v>
                </c:pt>
                <c:pt idx="1630">
                  <c:v>840.6997</c:v>
                </c:pt>
                <c:pt idx="1631">
                  <c:v>856.3398</c:v>
                </c:pt>
                <c:pt idx="1632">
                  <c:v>853.5519999999979</c:v>
                </c:pt>
                <c:pt idx="1633">
                  <c:v>851.2093</c:v>
                </c:pt>
                <c:pt idx="1634">
                  <c:v>816.3807</c:v>
                </c:pt>
                <c:pt idx="1635">
                  <c:v>872.2761</c:v>
                </c:pt>
                <c:pt idx="1636">
                  <c:v>885.6367</c:v>
                </c:pt>
                <c:pt idx="1637">
                  <c:v>863.5620999999974</c:v>
                </c:pt>
                <c:pt idx="1638">
                  <c:v>865.9736</c:v>
                </c:pt>
                <c:pt idx="1639">
                  <c:v>857.2084</c:v>
                </c:pt>
                <c:pt idx="1640">
                  <c:v>849.3688999999994</c:v>
                </c:pt>
                <c:pt idx="1641">
                  <c:v>873.8373999999974</c:v>
                </c:pt>
                <c:pt idx="1642">
                  <c:v>876.2226000000001</c:v>
                </c:pt>
                <c:pt idx="1643">
                  <c:v>856.2614</c:v>
                </c:pt>
                <c:pt idx="1644">
                  <c:v>844.1916</c:v>
                </c:pt>
                <c:pt idx="1645">
                  <c:v>854.2079</c:v>
                </c:pt>
                <c:pt idx="1646">
                  <c:v>873.9054</c:v>
                </c:pt>
                <c:pt idx="1647">
                  <c:v>865.8747</c:v>
                </c:pt>
                <c:pt idx="1648">
                  <c:v>872.2619</c:v>
                </c:pt>
                <c:pt idx="1649">
                  <c:v>863.4164999999994</c:v>
                </c:pt>
                <c:pt idx="1650">
                  <c:v>865.3129999999982</c:v>
                </c:pt>
                <c:pt idx="1651">
                  <c:v>826.2565999999994</c:v>
                </c:pt>
                <c:pt idx="1652">
                  <c:v>845.4550999999979</c:v>
                </c:pt>
                <c:pt idx="1653">
                  <c:v>889.1714</c:v>
                </c:pt>
                <c:pt idx="1654">
                  <c:v>865.6393</c:v>
                </c:pt>
                <c:pt idx="1655">
                  <c:v>856.3134</c:v>
                </c:pt>
                <c:pt idx="1656">
                  <c:v>862.5943</c:v>
                </c:pt>
                <c:pt idx="1657">
                  <c:v>843.8024999999974</c:v>
                </c:pt>
                <c:pt idx="1658">
                  <c:v>828.2618</c:v>
                </c:pt>
                <c:pt idx="1659">
                  <c:v>820.0779</c:v>
                </c:pt>
                <c:pt idx="1660">
                  <c:v>807.0708</c:v>
                </c:pt>
                <c:pt idx="1661">
                  <c:v>822.3265999999974</c:v>
                </c:pt>
                <c:pt idx="1662">
                  <c:v>806.3455999999974</c:v>
                </c:pt>
                <c:pt idx="1663">
                  <c:v>774.5004</c:v>
                </c:pt>
                <c:pt idx="1664">
                  <c:v>789.2605</c:v>
                </c:pt>
                <c:pt idx="1665">
                  <c:v>808.6767</c:v>
                </c:pt>
                <c:pt idx="1666">
                  <c:v>801.8673999999974</c:v>
                </c:pt>
                <c:pt idx="1667">
                  <c:v>805.6811</c:v>
                </c:pt>
                <c:pt idx="1668">
                  <c:v>833.1528</c:v>
                </c:pt>
                <c:pt idx="1669">
                  <c:v>829.9720999999994</c:v>
                </c:pt>
                <c:pt idx="1670">
                  <c:v>839.9131</c:v>
                </c:pt>
                <c:pt idx="1671">
                  <c:v>837.7197</c:v>
                </c:pt>
                <c:pt idx="1672">
                  <c:v>829.9268999999994</c:v>
                </c:pt>
                <c:pt idx="1673">
                  <c:v>870.6065</c:v>
                </c:pt>
                <c:pt idx="1674">
                  <c:v>842.4333</c:v>
                </c:pt>
                <c:pt idx="1675">
                  <c:v>803.2456</c:v>
                </c:pt>
                <c:pt idx="1676">
                  <c:v>800.1547</c:v>
                </c:pt>
                <c:pt idx="1677">
                  <c:v>815.3811999999979</c:v>
                </c:pt>
                <c:pt idx="1678">
                  <c:v>841.6992</c:v>
                </c:pt>
                <c:pt idx="1679">
                  <c:v>802.7682</c:v>
                </c:pt>
                <c:pt idx="1680">
                  <c:v>774.4665999999974</c:v>
                </c:pt>
                <c:pt idx="1681">
                  <c:v>822.7234</c:v>
                </c:pt>
                <c:pt idx="1682">
                  <c:v>829.6385</c:v>
                </c:pt>
                <c:pt idx="1683">
                  <c:v>841.0794</c:v>
                </c:pt>
                <c:pt idx="1684">
                  <c:v>816.2605</c:v>
                </c:pt>
                <c:pt idx="1685">
                  <c:v>812.0059</c:v>
                </c:pt>
                <c:pt idx="1686">
                  <c:v>807.5531999999994</c:v>
                </c:pt>
                <c:pt idx="1687">
                  <c:v>797.5718</c:v>
                </c:pt>
                <c:pt idx="1688">
                  <c:v>798.2394</c:v>
                </c:pt>
                <c:pt idx="1689">
                  <c:v>782.1822</c:v>
                </c:pt>
                <c:pt idx="1690">
                  <c:v>767.2368</c:v>
                </c:pt>
                <c:pt idx="1691">
                  <c:v>762.2506</c:v>
                </c:pt>
                <c:pt idx="1692">
                  <c:v>760.1884</c:v>
                </c:pt>
                <c:pt idx="1693">
                  <c:v>820.3484</c:v>
                </c:pt>
                <c:pt idx="1694">
                  <c:v>798.6277</c:v>
                </c:pt>
                <c:pt idx="1695">
                  <c:v>827.9203</c:v>
                </c:pt>
                <c:pt idx="1696">
                  <c:v>799.0976000000001</c:v>
                </c:pt>
                <c:pt idx="1697">
                  <c:v>811.4161999999974</c:v>
                </c:pt>
                <c:pt idx="1698">
                  <c:v>803.0198</c:v>
                </c:pt>
                <c:pt idx="1699">
                  <c:v>831.006</c:v>
                </c:pt>
                <c:pt idx="1700">
                  <c:v>824.7969</c:v>
                </c:pt>
                <c:pt idx="1701">
                  <c:v>779.8510999999974</c:v>
                </c:pt>
                <c:pt idx="1702">
                  <c:v>755.8439999999994</c:v>
                </c:pt>
                <c:pt idx="1703">
                  <c:v>799.4466999999978</c:v>
                </c:pt>
                <c:pt idx="1704">
                  <c:v>778.2999</c:v>
                </c:pt>
                <c:pt idx="1705">
                  <c:v>790.428</c:v>
                </c:pt>
                <c:pt idx="1706">
                  <c:v>783.2795</c:v>
                </c:pt>
                <c:pt idx="1707">
                  <c:v>776.2002</c:v>
                </c:pt>
                <c:pt idx="1708">
                  <c:v>809.2698</c:v>
                </c:pt>
                <c:pt idx="1709">
                  <c:v>813.1055</c:v>
                </c:pt>
                <c:pt idx="1710">
                  <c:v>794.7525999999979</c:v>
                </c:pt>
                <c:pt idx="1711">
                  <c:v>844.7387</c:v>
                </c:pt>
                <c:pt idx="1712">
                  <c:v>790.9531999999994</c:v>
                </c:pt>
                <c:pt idx="1713">
                  <c:v>786.9832</c:v>
                </c:pt>
                <c:pt idx="1714">
                  <c:v>780.0526999999978</c:v>
                </c:pt>
                <c:pt idx="1715">
                  <c:v>795.7397</c:v>
                </c:pt>
                <c:pt idx="1716">
                  <c:v>754.1469</c:v>
                </c:pt>
                <c:pt idx="1717">
                  <c:v>806.9640000000001</c:v>
                </c:pt>
                <c:pt idx="1718">
                  <c:v>796.3774</c:v>
                </c:pt>
                <c:pt idx="1719">
                  <c:v>788.4584</c:v>
                </c:pt>
                <c:pt idx="1720">
                  <c:v>796.4072999999978</c:v>
                </c:pt>
                <c:pt idx="1721">
                  <c:v>830.2551999999994</c:v>
                </c:pt>
                <c:pt idx="1722">
                  <c:v>809.2503</c:v>
                </c:pt>
                <c:pt idx="1723">
                  <c:v>778.0854</c:v>
                </c:pt>
                <c:pt idx="1724">
                  <c:v>831.3181</c:v>
                </c:pt>
                <c:pt idx="1725">
                  <c:v>803.5325999999974</c:v>
                </c:pt>
                <c:pt idx="1726">
                  <c:v>791.1396</c:v>
                </c:pt>
                <c:pt idx="1727">
                  <c:v>792.598</c:v>
                </c:pt>
                <c:pt idx="1728">
                  <c:v>776.7761</c:v>
                </c:pt>
                <c:pt idx="1729">
                  <c:v>783.2926</c:v>
                </c:pt>
                <c:pt idx="1730">
                  <c:v>754.9688</c:v>
                </c:pt>
                <c:pt idx="1731">
                  <c:v>799.2965</c:v>
                </c:pt>
                <c:pt idx="1732">
                  <c:v>800.2315</c:v>
                </c:pt>
                <c:pt idx="1733">
                  <c:v>782.7181</c:v>
                </c:pt>
                <c:pt idx="1734">
                  <c:v>757.5488</c:v>
                </c:pt>
                <c:pt idx="1735">
                  <c:v>770.8401999999974</c:v>
                </c:pt>
                <c:pt idx="1736">
                  <c:v>824.8222999999957</c:v>
                </c:pt>
                <c:pt idx="1737">
                  <c:v>807.643</c:v>
                </c:pt>
                <c:pt idx="1738">
                  <c:v>753.4585</c:v>
                </c:pt>
                <c:pt idx="1739">
                  <c:v>796.3798</c:v>
                </c:pt>
                <c:pt idx="1740">
                  <c:v>799.8313000000001</c:v>
                </c:pt>
                <c:pt idx="1741">
                  <c:v>783.1263</c:v>
                </c:pt>
                <c:pt idx="1742">
                  <c:v>796.8901</c:v>
                </c:pt>
                <c:pt idx="1743">
                  <c:v>780.7255</c:v>
                </c:pt>
                <c:pt idx="1744">
                  <c:v>757.7902</c:v>
                </c:pt>
                <c:pt idx="1745">
                  <c:v>765.7181</c:v>
                </c:pt>
                <c:pt idx="1746">
                  <c:v>754.4368999999979</c:v>
                </c:pt>
                <c:pt idx="1747">
                  <c:v>751.3317999999994</c:v>
                </c:pt>
                <c:pt idx="1748">
                  <c:v>774.3379999999978</c:v>
                </c:pt>
                <c:pt idx="1749">
                  <c:v>770.7943</c:v>
                </c:pt>
                <c:pt idx="1750">
                  <c:v>777.6348</c:v>
                </c:pt>
                <c:pt idx="1751">
                  <c:v>784.1272999999982</c:v>
                </c:pt>
                <c:pt idx="1752">
                  <c:v>782.3894</c:v>
                </c:pt>
                <c:pt idx="1753">
                  <c:v>758.3594999999979</c:v>
                </c:pt>
                <c:pt idx="1754">
                  <c:v>758.5117</c:v>
                </c:pt>
                <c:pt idx="1755">
                  <c:v>745.546299999998</c:v>
                </c:pt>
                <c:pt idx="1756">
                  <c:v>728.4287</c:v>
                </c:pt>
                <c:pt idx="1757">
                  <c:v>741.6049</c:v>
                </c:pt>
                <c:pt idx="1758">
                  <c:v>750.6741</c:v>
                </c:pt>
                <c:pt idx="1759">
                  <c:v>753.8310999999974</c:v>
                </c:pt>
                <c:pt idx="1760">
                  <c:v>765.5913</c:v>
                </c:pt>
                <c:pt idx="1761">
                  <c:v>769.3187</c:v>
                </c:pt>
                <c:pt idx="1762">
                  <c:v>770.6565999999979</c:v>
                </c:pt>
                <c:pt idx="1763">
                  <c:v>788.6911</c:v>
                </c:pt>
                <c:pt idx="1764">
                  <c:v>789.085</c:v>
                </c:pt>
                <c:pt idx="1765">
                  <c:v>755.5499</c:v>
                </c:pt>
                <c:pt idx="1766">
                  <c:v>748.3190999999994</c:v>
                </c:pt>
                <c:pt idx="1767">
                  <c:v>773.3496999999982</c:v>
                </c:pt>
                <c:pt idx="1768">
                  <c:v>753.8241999999979</c:v>
                </c:pt>
                <c:pt idx="1769">
                  <c:v>742.6111</c:v>
                </c:pt>
                <c:pt idx="1770">
                  <c:v>765.5687</c:v>
                </c:pt>
                <c:pt idx="1771">
                  <c:v>768.4044</c:v>
                </c:pt>
                <c:pt idx="1772">
                  <c:v>783.3350999999979</c:v>
                </c:pt>
                <c:pt idx="1773">
                  <c:v>764.6969</c:v>
                </c:pt>
                <c:pt idx="1774">
                  <c:v>767.2605</c:v>
                </c:pt>
                <c:pt idx="1775">
                  <c:v>768.9927</c:v>
                </c:pt>
                <c:pt idx="1776">
                  <c:v>721.4783</c:v>
                </c:pt>
                <c:pt idx="1777">
                  <c:v>762.2486</c:v>
                </c:pt>
                <c:pt idx="1778">
                  <c:v>783.7544</c:v>
                </c:pt>
                <c:pt idx="1779">
                  <c:v>761.7465999999994</c:v>
                </c:pt>
                <c:pt idx="1780">
                  <c:v>761.2841</c:v>
                </c:pt>
                <c:pt idx="1781">
                  <c:v>768.4549999999994</c:v>
                </c:pt>
                <c:pt idx="1782">
                  <c:v>769.6607</c:v>
                </c:pt>
                <c:pt idx="1783">
                  <c:v>713.3250999999979</c:v>
                </c:pt>
                <c:pt idx="1784">
                  <c:v>719.1227</c:v>
                </c:pt>
                <c:pt idx="1785">
                  <c:v>721.5547</c:v>
                </c:pt>
                <c:pt idx="1786">
                  <c:v>726.8630999999979</c:v>
                </c:pt>
                <c:pt idx="1787">
                  <c:v>686.366199999996</c:v>
                </c:pt>
                <c:pt idx="1788">
                  <c:v>727.0916999999994</c:v>
                </c:pt>
                <c:pt idx="1789">
                  <c:v>699.481</c:v>
                </c:pt>
                <c:pt idx="1790">
                  <c:v>720.6793</c:v>
                </c:pt>
                <c:pt idx="1791">
                  <c:v>719.1278</c:v>
                </c:pt>
                <c:pt idx="1792">
                  <c:v>704.1203</c:v>
                </c:pt>
                <c:pt idx="1793">
                  <c:v>725.8851</c:v>
                </c:pt>
                <c:pt idx="1794">
                  <c:v>704.1921</c:v>
                </c:pt>
                <c:pt idx="1795">
                  <c:v>727.2803</c:v>
                </c:pt>
                <c:pt idx="1796">
                  <c:v>739.5207</c:v>
                </c:pt>
                <c:pt idx="1797">
                  <c:v>751.6845</c:v>
                </c:pt>
                <c:pt idx="1798">
                  <c:v>754.3074999999974</c:v>
                </c:pt>
                <c:pt idx="1799">
                  <c:v>744.6732</c:v>
                </c:pt>
                <c:pt idx="1800">
                  <c:v>714.1828</c:v>
                </c:pt>
                <c:pt idx="1801">
                  <c:v>774.6981</c:v>
                </c:pt>
                <c:pt idx="1802">
                  <c:v>721.5228999999994</c:v>
                </c:pt>
                <c:pt idx="1803">
                  <c:v>737.5859</c:v>
                </c:pt>
                <c:pt idx="1804">
                  <c:v>718.5055</c:v>
                </c:pt>
                <c:pt idx="1805">
                  <c:v>727.332199999996</c:v>
                </c:pt>
                <c:pt idx="1806">
                  <c:v>770.2835</c:v>
                </c:pt>
                <c:pt idx="1807">
                  <c:v>756.6614999999994</c:v>
                </c:pt>
                <c:pt idx="1808">
                  <c:v>688.2398</c:v>
                </c:pt>
                <c:pt idx="1809">
                  <c:v>725.7819</c:v>
                </c:pt>
                <c:pt idx="1810">
                  <c:v>775.7337</c:v>
                </c:pt>
                <c:pt idx="1811">
                  <c:v>721.8825999999979</c:v>
                </c:pt>
                <c:pt idx="1812">
                  <c:v>718.6481</c:v>
                </c:pt>
                <c:pt idx="1813">
                  <c:v>748.7889</c:v>
                </c:pt>
                <c:pt idx="1814">
                  <c:v>729.0361999999974</c:v>
                </c:pt>
                <c:pt idx="1815">
                  <c:v>762.6989</c:v>
                </c:pt>
                <c:pt idx="1816">
                  <c:v>687.4628999999974</c:v>
                </c:pt>
                <c:pt idx="1817">
                  <c:v>665.6106999999994</c:v>
                </c:pt>
                <c:pt idx="1818">
                  <c:v>691.9195999999994</c:v>
                </c:pt>
                <c:pt idx="1819">
                  <c:v>728.2041</c:v>
                </c:pt>
                <c:pt idx="1820">
                  <c:v>710.2356</c:v>
                </c:pt>
                <c:pt idx="1821">
                  <c:v>751.8539999999994</c:v>
                </c:pt>
                <c:pt idx="1822">
                  <c:v>742.1033</c:v>
                </c:pt>
                <c:pt idx="1823">
                  <c:v>652.5736000000001</c:v>
                </c:pt>
                <c:pt idx="1824">
                  <c:v>690.8958</c:v>
                </c:pt>
                <c:pt idx="1825">
                  <c:v>684.4111999999974</c:v>
                </c:pt>
                <c:pt idx="1826">
                  <c:v>652.1377</c:v>
                </c:pt>
                <c:pt idx="1827">
                  <c:v>699.4530999999994</c:v>
                </c:pt>
                <c:pt idx="1828">
                  <c:v>717.3501999999974</c:v>
                </c:pt>
                <c:pt idx="1829">
                  <c:v>719.0051999999994</c:v>
                </c:pt>
                <c:pt idx="1830">
                  <c:v>715.6361999999979</c:v>
                </c:pt>
                <c:pt idx="1831">
                  <c:v>697.5259</c:v>
                </c:pt>
                <c:pt idx="1832">
                  <c:v>733.4817</c:v>
                </c:pt>
                <c:pt idx="1833">
                  <c:v>658.3161999999974</c:v>
                </c:pt>
                <c:pt idx="1834">
                  <c:v>720.0672999999958</c:v>
                </c:pt>
                <c:pt idx="1835">
                  <c:v>678.9684999999994</c:v>
                </c:pt>
                <c:pt idx="1836">
                  <c:v>673.1808</c:v>
                </c:pt>
                <c:pt idx="1837">
                  <c:v>655.1378</c:v>
                </c:pt>
                <c:pt idx="1838">
                  <c:v>688.6776</c:v>
                </c:pt>
                <c:pt idx="1839">
                  <c:v>681.2303000000001</c:v>
                </c:pt>
                <c:pt idx="1840">
                  <c:v>709.9173999999994</c:v>
                </c:pt>
                <c:pt idx="1841">
                  <c:v>735.9304</c:v>
                </c:pt>
                <c:pt idx="1842">
                  <c:v>711.3627999999974</c:v>
                </c:pt>
                <c:pt idx="1843">
                  <c:v>696.4397</c:v>
                </c:pt>
                <c:pt idx="1844">
                  <c:v>686.5670999999974</c:v>
                </c:pt>
                <c:pt idx="1845">
                  <c:v>725.9861</c:v>
                </c:pt>
                <c:pt idx="1846">
                  <c:v>723.8221999999962</c:v>
                </c:pt>
                <c:pt idx="1847">
                  <c:v>711.9849</c:v>
                </c:pt>
                <c:pt idx="1848">
                  <c:v>724.2751</c:v>
                </c:pt>
                <c:pt idx="1849">
                  <c:v>721.8550999999974</c:v>
                </c:pt>
                <c:pt idx="1850">
                  <c:v>716.3614999999974</c:v>
                </c:pt>
                <c:pt idx="1851">
                  <c:v>731.2153</c:v>
                </c:pt>
                <c:pt idx="1852">
                  <c:v>692.5936</c:v>
                </c:pt>
                <c:pt idx="1853">
                  <c:v>697.7706</c:v>
                </c:pt>
                <c:pt idx="1854">
                  <c:v>699.0729</c:v>
                </c:pt>
                <c:pt idx="1855">
                  <c:v>688.3813</c:v>
                </c:pt>
                <c:pt idx="1856">
                  <c:v>691.7574999999994</c:v>
                </c:pt>
                <c:pt idx="1857">
                  <c:v>699.3218999999979</c:v>
                </c:pt>
                <c:pt idx="1858">
                  <c:v>692.7181</c:v>
                </c:pt>
                <c:pt idx="1859">
                  <c:v>691.7669999999994</c:v>
                </c:pt>
                <c:pt idx="1860">
                  <c:v>680.5805</c:v>
                </c:pt>
                <c:pt idx="1861">
                  <c:v>661.7279999999994</c:v>
                </c:pt>
                <c:pt idx="1862">
                  <c:v>675.8441999999974</c:v>
                </c:pt>
                <c:pt idx="1863">
                  <c:v>682.2243</c:v>
                </c:pt>
                <c:pt idx="1864">
                  <c:v>697.7429</c:v>
                </c:pt>
                <c:pt idx="1865">
                  <c:v>715.571</c:v>
                </c:pt>
                <c:pt idx="1866">
                  <c:v>698.8195999999979</c:v>
                </c:pt>
                <c:pt idx="1867">
                  <c:v>697.5071999999979</c:v>
                </c:pt>
                <c:pt idx="1868">
                  <c:v>709.4007</c:v>
                </c:pt>
                <c:pt idx="1869">
                  <c:v>675.0377999999994</c:v>
                </c:pt>
                <c:pt idx="1870">
                  <c:v>626.2148</c:v>
                </c:pt>
                <c:pt idx="1871">
                  <c:v>644.2607</c:v>
                </c:pt>
                <c:pt idx="1872">
                  <c:v>675.7283</c:v>
                </c:pt>
                <c:pt idx="1873">
                  <c:v>691.0454</c:v>
                </c:pt>
                <c:pt idx="1874">
                  <c:v>697.1541</c:v>
                </c:pt>
                <c:pt idx="1875">
                  <c:v>690.0028999999994</c:v>
                </c:pt>
                <c:pt idx="1876">
                  <c:v>703.1843</c:v>
                </c:pt>
                <c:pt idx="1877">
                  <c:v>667.102</c:v>
                </c:pt>
                <c:pt idx="1878">
                  <c:v>659.62</c:v>
                </c:pt>
                <c:pt idx="1879">
                  <c:v>668.0332</c:v>
                </c:pt>
                <c:pt idx="1880">
                  <c:v>667.1120999999994</c:v>
                </c:pt>
                <c:pt idx="1881">
                  <c:v>701.6851</c:v>
                </c:pt>
                <c:pt idx="1882">
                  <c:v>679.8957</c:v>
                </c:pt>
                <c:pt idx="1883">
                  <c:v>648.8724999999994</c:v>
                </c:pt>
                <c:pt idx="1884">
                  <c:v>675.3227999999979</c:v>
                </c:pt>
                <c:pt idx="1885">
                  <c:v>639.5243</c:v>
                </c:pt>
                <c:pt idx="1886">
                  <c:v>657.8690999999974</c:v>
                </c:pt>
                <c:pt idx="1887">
                  <c:v>676.0655999999979</c:v>
                </c:pt>
                <c:pt idx="1888">
                  <c:v>695.6739</c:v>
                </c:pt>
                <c:pt idx="1889">
                  <c:v>673.8551999999974</c:v>
                </c:pt>
                <c:pt idx="1890">
                  <c:v>671.1856</c:v>
                </c:pt>
                <c:pt idx="1891">
                  <c:v>643.452999999998</c:v>
                </c:pt>
                <c:pt idx="1892">
                  <c:v>694.7708</c:v>
                </c:pt>
                <c:pt idx="1893">
                  <c:v>699.0685</c:v>
                </c:pt>
                <c:pt idx="1894">
                  <c:v>657.4544999999994</c:v>
                </c:pt>
                <c:pt idx="1895">
                  <c:v>673.8507999999994</c:v>
                </c:pt>
                <c:pt idx="1896">
                  <c:v>705.457199999996</c:v>
                </c:pt>
                <c:pt idx="1897">
                  <c:v>656.8578999999974</c:v>
                </c:pt>
                <c:pt idx="1898">
                  <c:v>682.4979</c:v>
                </c:pt>
                <c:pt idx="1899">
                  <c:v>682.8818</c:v>
                </c:pt>
                <c:pt idx="1900">
                  <c:v>718.0668999999979</c:v>
                </c:pt>
                <c:pt idx="1901">
                  <c:v>677.1787</c:v>
                </c:pt>
                <c:pt idx="1902">
                  <c:v>671.4937</c:v>
                </c:pt>
                <c:pt idx="1903">
                  <c:v>670.4803000000001</c:v>
                </c:pt>
                <c:pt idx="1904">
                  <c:v>683.175</c:v>
                </c:pt>
                <c:pt idx="1905">
                  <c:v>638.1420999999979</c:v>
                </c:pt>
                <c:pt idx="1906">
                  <c:v>670.0014</c:v>
                </c:pt>
                <c:pt idx="1907">
                  <c:v>700.614</c:v>
                </c:pt>
                <c:pt idx="1908">
                  <c:v>693.6826999999994</c:v>
                </c:pt>
                <c:pt idx="1909">
                  <c:v>662.0631999999994</c:v>
                </c:pt>
                <c:pt idx="1910">
                  <c:v>662.6654999999994</c:v>
                </c:pt>
                <c:pt idx="1911">
                  <c:v>656.7373</c:v>
                </c:pt>
                <c:pt idx="1912">
                  <c:v>674.0597</c:v>
                </c:pt>
                <c:pt idx="1913">
                  <c:v>642.7163</c:v>
                </c:pt>
                <c:pt idx="1914">
                  <c:v>679.7229</c:v>
                </c:pt>
                <c:pt idx="1915">
                  <c:v>648.0404</c:v>
                </c:pt>
                <c:pt idx="1916">
                  <c:v>608.4456999999982</c:v>
                </c:pt>
                <c:pt idx="1917">
                  <c:v>630.5228</c:v>
                </c:pt>
                <c:pt idx="1918">
                  <c:v>612.5908</c:v>
                </c:pt>
                <c:pt idx="1919">
                  <c:v>634.0666999999978</c:v>
                </c:pt>
                <c:pt idx="1920">
                  <c:v>664.4334</c:v>
                </c:pt>
                <c:pt idx="1921">
                  <c:v>679.898</c:v>
                </c:pt>
                <c:pt idx="1922">
                  <c:v>661.4919</c:v>
                </c:pt>
                <c:pt idx="1923">
                  <c:v>697.6952</c:v>
                </c:pt>
                <c:pt idx="1924">
                  <c:v>681.9084</c:v>
                </c:pt>
                <c:pt idx="1925">
                  <c:v>671.0104</c:v>
                </c:pt>
                <c:pt idx="1926">
                  <c:v>685.1269</c:v>
                </c:pt>
                <c:pt idx="1927">
                  <c:v>663.2553</c:v>
                </c:pt>
                <c:pt idx="1928">
                  <c:v>636.5228</c:v>
                </c:pt>
                <c:pt idx="1929">
                  <c:v>651.0600999999979</c:v>
                </c:pt>
                <c:pt idx="1930">
                  <c:v>652.3049999999994</c:v>
                </c:pt>
                <c:pt idx="1931">
                  <c:v>636.0454999999994</c:v>
                </c:pt>
                <c:pt idx="1932">
                  <c:v>628.0243</c:v>
                </c:pt>
                <c:pt idx="1933">
                  <c:v>620.4435</c:v>
                </c:pt>
                <c:pt idx="1934">
                  <c:v>665.9968</c:v>
                </c:pt>
                <c:pt idx="1935">
                  <c:v>666.601</c:v>
                </c:pt>
                <c:pt idx="1936">
                  <c:v>672.699</c:v>
                </c:pt>
                <c:pt idx="1937">
                  <c:v>629.7378</c:v>
                </c:pt>
                <c:pt idx="1938">
                  <c:v>651.6793</c:v>
                </c:pt>
                <c:pt idx="1939">
                  <c:v>643.7495</c:v>
                </c:pt>
                <c:pt idx="1940">
                  <c:v>664.2799</c:v>
                </c:pt>
                <c:pt idx="1941">
                  <c:v>655.9662999999958</c:v>
                </c:pt>
                <c:pt idx="1942">
                  <c:v>657.3135999999994</c:v>
                </c:pt>
                <c:pt idx="1943">
                  <c:v>669.3774999999994</c:v>
                </c:pt>
                <c:pt idx="1944">
                  <c:v>655.2283</c:v>
                </c:pt>
                <c:pt idx="1945">
                  <c:v>601.0278</c:v>
                </c:pt>
                <c:pt idx="1946">
                  <c:v>627.3166999999978</c:v>
                </c:pt>
                <c:pt idx="1947">
                  <c:v>670.4881</c:v>
                </c:pt>
                <c:pt idx="1948">
                  <c:v>635.3495999999974</c:v>
                </c:pt>
                <c:pt idx="1949">
                  <c:v>646.7402</c:v>
                </c:pt>
                <c:pt idx="1950">
                  <c:v>625.5620999999974</c:v>
                </c:pt>
                <c:pt idx="1951">
                  <c:v>664.6784</c:v>
                </c:pt>
                <c:pt idx="1952">
                  <c:v>667.6815</c:v>
                </c:pt>
                <c:pt idx="1953">
                  <c:v>650.0047</c:v>
                </c:pt>
                <c:pt idx="1954">
                  <c:v>634.7069</c:v>
                </c:pt>
                <c:pt idx="1955">
                  <c:v>623.8005000000001</c:v>
                </c:pt>
                <c:pt idx="1956">
                  <c:v>624.7807</c:v>
                </c:pt>
                <c:pt idx="1957">
                  <c:v>660.9345</c:v>
                </c:pt>
                <c:pt idx="1958">
                  <c:v>636.2192</c:v>
                </c:pt>
                <c:pt idx="1959">
                  <c:v>609.1264</c:v>
                </c:pt>
                <c:pt idx="1960">
                  <c:v>594.3551999999974</c:v>
                </c:pt>
                <c:pt idx="1961">
                  <c:v>617.0451999999979</c:v>
                </c:pt>
                <c:pt idx="1962">
                  <c:v>624.8573999999974</c:v>
                </c:pt>
                <c:pt idx="1963">
                  <c:v>626.6011999999994</c:v>
                </c:pt>
                <c:pt idx="1964">
                  <c:v>656.6668</c:v>
                </c:pt>
                <c:pt idx="1965">
                  <c:v>676.0712</c:v>
                </c:pt>
                <c:pt idx="1966">
                  <c:v>658.9539999999994</c:v>
                </c:pt>
                <c:pt idx="1967">
                  <c:v>633.7972</c:v>
                </c:pt>
                <c:pt idx="1968">
                  <c:v>641.8959</c:v>
                </c:pt>
                <c:pt idx="1969">
                  <c:v>635.6726</c:v>
                </c:pt>
                <c:pt idx="1970">
                  <c:v>630.0813000000001</c:v>
                </c:pt>
                <c:pt idx="1971">
                  <c:v>612.8513999999979</c:v>
                </c:pt>
                <c:pt idx="1972">
                  <c:v>607.0948</c:v>
                </c:pt>
                <c:pt idx="1973">
                  <c:v>636.4277999999994</c:v>
                </c:pt>
                <c:pt idx="1974">
                  <c:v>621.7118</c:v>
                </c:pt>
                <c:pt idx="1975">
                  <c:v>603.2316</c:v>
                </c:pt>
                <c:pt idx="1976">
                  <c:v>615.8742</c:v>
                </c:pt>
                <c:pt idx="1977">
                  <c:v>634.5253</c:v>
                </c:pt>
                <c:pt idx="1978">
                  <c:v>630.4319999999979</c:v>
                </c:pt>
                <c:pt idx="1979">
                  <c:v>626.0103</c:v>
                </c:pt>
                <c:pt idx="1980">
                  <c:v>645.0825</c:v>
                </c:pt>
                <c:pt idx="1981">
                  <c:v>620.8191999999979</c:v>
                </c:pt>
                <c:pt idx="1982">
                  <c:v>635.3484999999994</c:v>
                </c:pt>
                <c:pt idx="1983">
                  <c:v>634.9859</c:v>
                </c:pt>
                <c:pt idx="1984">
                  <c:v>611.0618999999979</c:v>
                </c:pt>
                <c:pt idx="1985">
                  <c:v>602.9194</c:v>
                </c:pt>
                <c:pt idx="1986">
                  <c:v>589.2986</c:v>
                </c:pt>
                <c:pt idx="1987">
                  <c:v>593.9861999999994</c:v>
                </c:pt>
                <c:pt idx="1988">
                  <c:v>605.6514</c:v>
                </c:pt>
                <c:pt idx="1989">
                  <c:v>609.7398</c:v>
                </c:pt>
                <c:pt idx="1990">
                  <c:v>613.0792</c:v>
                </c:pt>
                <c:pt idx="1991">
                  <c:v>618.1511999999979</c:v>
                </c:pt>
                <c:pt idx="1992">
                  <c:v>609.6861</c:v>
                </c:pt>
                <c:pt idx="1993">
                  <c:v>640.208</c:v>
                </c:pt>
                <c:pt idx="1994">
                  <c:v>610.5299</c:v>
                </c:pt>
                <c:pt idx="1995">
                  <c:v>630.8260999999974</c:v>
                </c:pt>
                <c:pt idx="1996">
                  <c:v>601.8331999999979</c:v>
                </c:pt>
                <c:pt idx="1997">
                  <c:v>593.6694</c:v>
                </c:pt>
                <c:pt idx="1998">
                  <c:v>581.4591999999974</c:v>
                </c:pt>
                <c:pt idx="1999">
                  <c:v>591.019</c:v>
                </c:pt>
                <c:pt idx="2000">
                  <c:v>585.981</c:v>
                </c:pt>
                <c:pt idx="2001">
                  <c:v>610.2378</c:v>
                </c:pt>
                <c:pt idx="2002">
                  <c:v>593.2901</c:v>
                </c:pt>
                <c:pt idx="2003">
                  <c:v>593.8945</c:v>
                </c:pt>
                <c:pt idx="2004">
                  <c:v>615.2257</c:v>
                </c:pt>
                <c:pt idx="2005">
                  <c:v>571.8493999999994</c:v>
                </c:pt>
                <c:pt idx="2006">
                  <c:v>578.9084</c:v>
                </c:pt>
                <c:pt idx="2007">
                  <c:v>579.4633</c:v>
                </c:pt>
                <c:pt idx="2008">
                  <c:v>594.0933</c:v>
                </c:pt>
                <c:pt idx="2009">
                  <c:v>583.7302</c:v>
                </c:pt>
                <c:pt idx="2010">
                  <c:v>592.2657</c:v>
                </c:pt>
                <c:pt idx="2011">
                  <c:v>564.6661999999974</c:v>
                </c:pt>
                <c:pt idx="2012">
                  <c:v>599.1494</c:v>
                </c:pt>
                <c:pt idx="2013">
                  <c:v>603.7155</c:v>
                </c:pt>
                <c:pt idx="2014">
                  <c:v>629.6925</c:v>
                </c:pt>
                <c:pt idx="2015">
                  <c:v>611.0173999999994</c:v>
                </c:pt>
                <c:pt idx="2016">
                  <c:v>612.9975999999979</c:v>
                </c:pt>
                <c:pt idx="2017">
                  <c:v>569.5909</c:v>
                </c:pt>
                <c:pt idx="2018">
                  <c:v>575.8413999999979</c:v>
                </c:pt>
                <c:pt idx="2019">
                  <c:v>607.9099</c:v>
                </c:pt>
                <c:pt idx="2020">
                  <c:v>590.8227999999979</c:v>
                </c:pt>
                <c:pt idx="2021">
                  <c:v>572.9580999999994</c:v>
                </c:pt>
                <c:pt idx="2022">
                  <c:v>617.9218999999994</c:v>
                </c:pt>
                <c:pt idx="2023">
                  <c:v>574.6454</c:v>
                </c:pt>
                <c:pt idx="2024">
                  <c:v>591.184</c:v>
                </c:pt>
                <c:pt idx="2025">
                  <c:v>593.9115999999979</c:v>
                </c:pt>
                <c:pt idx="2026">
                  <c:v>602.0812</c:v>
                </c:pt>
                <c:pt idx="2027">
                  <c:v>628.7424999999994</c:v>
                </c:pt>
                <c:pt idx="2028">
                  <c:v>563.5512999999978</c:v>
                </c:pt>
                <c:pt idx="2029">
                  <c:v>598.2561999999979</c:v>
                </c:pt>
                <c:pt idx="2030">
                  <c:v>641.8887</c:v>
                </c:pt>
                <c:pt idx="2031">
                  <c:v>617.4817</c:v>
                </c:pt>
                <c:pt idx="2032">
                  <c:v>595.2455</c:v>
                </c:pt>
                <c:pt idx="2033">
                  <c:v>580.4118999999994</c:v>
                </c:pt>
                <c:pt idx="2034">
                  <c:v>600.9114</c:v>
                </c:pt>
                <c:pt idx="2035">
                  <c:v>582.5665999999974</c:v>
                </c:pt>
                <c:pt idx="2036">
                  <c:v>584.1887</c:v>
                </c:pt>
                <c:pt idx="2037">
                  <c:v>564.7183</c:v>
                </c:pt>
                <c:pt idx="2038">
                  <c:v>559.7825</c:v>
                </c:pt>
                <c:pt idx="2039">
                  <c:v>589.9770999999994</c:v>
                </c:pt>
                <c:pt idx="2040">
                  <c:v>592.9352999999982</c:v>
                </c:pt>
                <c:pt idx="2041">
                  <c:v>599.9888</c:v>
                </c:pt>
                <c:pt idx="2042">
                  <c:v>569.0198</c:v>
                </c:pt>
                <c:pt idx="2043">
                  <c:v>574.3283</c:v>
                </c:pt>
                <c:pt idx="2044">
                  <c:v>607.5951</c:v>
                </c:pt>
                <c:pt idx="2045">
                  <c:v>596.033</c:v>
                </c:pt>
                <c:pt idx="2046">
                  <c:v>588.4019</c:v>
                </c:pt>
                <c:pt idx="2047">
                  <c:v>612.4277999999994</c:v>
                </c:pt>
                <c:pt idx="2048">
                  <c:v>614.1772999999994</c:v>
                </c:pt>
                <c:pt idx="2049">
                  <c:v>581.2332</c:v>
                </c:pt>
                <c:pt idx="2050">
                  <c:v>592.0531</c:v>
                </c:pt>
                <c:pt idx="2051">
                  <c:v>579.0336999999994</c:v>
                </c:pt>
                <c:pt idx="2052">
                  <c:v>606.5619999999979</c:v>
                </c:pt>
                <c:pt idx="2053">
                  <c:v>601.6799</c:v>
                </c:pt>
                <c:pt idx="2054">
                  <c:v>571.9942999999994</c:v>
                </c:pt>
                <c:pt idx="2055">
                  <c:v>562.1753</c:v>
                </c:pt>
                <c:pt idx="2056">
                  <c:v>560.4044</c:v>
                </c:pt>
                <c:pt idx="2057">
                  <c:v>581.236</c:v>
                </c:pt>
                <c:pt idx="2058">
                  <c:v>595.4244</c:v>
                </c:pt>
                <c:pt idx="2059">
                  <c:v>594.4344</c:v>
                </c:pt>
                <c:pt idx="2060">
                  <c:v>594.5643</c:v>
                </c:pt>
                <c:pt idx="2061">
                  <c:v>596.1045</c:v>
                </c:pt>
                <c:pt idx="2062">
                  <c:v>610.5094</c:v>
                </c:pt>
                <c:pt idx="2063">
                  <c:v>594.4295999999994</c:v>
                </c:pt>
                <c:pt idx="2064">
                  <c:v>572.606</c:v>
                </c:pt>
                <c:pt idx="2065">
                  <c:v>590.3178999999974</c:v>
                </c:pt>
                <c:pt idx="2066">
                  <c:v>603.0021999999979</c:v>
                </c:pt>
                <c:pt idx="2067">
                  <c:v>584.8137</c:v>
                </c:pt>
                <c:pt idx="2068">
                  <c:v>595.8854</c:v>
                </c:pt>
                <c:pt idx="2069">
                  <c:v>606.7019</c:v>
                </c:pt>
                <c:pt idx="2070">
                  <c:v>601.596</c:v>
                </c:pt>
                <c:pt idx="2071">
                  <c:v>614.24</c:v>
                </c:pt>
                <c:pt idx="2072">
                  <c:v>593.655</c:v>
                </c:pt>
                <c:pt idx="2073">
                  <c:v>603.0101</c:v>
                </c:pt>
                <c:pt idx="2074">
                  <c:v>618.3133</c:v>
                </c:pt>
                <c:pt idx="2075">
                  <c:v>573.8502999999961</c:v>
                </c:pt>
                <c:pt idx="2076">
                  <c:v>548.2151</c:v>
                </c:pt>
                <c:pt idx="2077">
                  <c:v>562.0078999999994</c:v>
                </c:pt>
                <c:pt idx="2078">
                  <c:v>569.5175999999979</c:v>
                </c:pt>
                <c:pt idx="2079">
                  <c:v>572.0115999999994</c:v>
                </c:pt>
                <c:pt idx="2080">
                  <c:v>578.4499</c:v>
                </c:pt>
                <c:pt idx="2081">
                  <c:v>566.1319999999994</c:v>
                </c:pt>
                <c:pt idx="2082">
                  <c:v>590.2434</c:v>
                </c:pt>
                <c:pt idx="2083">
                  <c:v>576.2009</c:v>
                </c:pt>
                <c:pt idx="2084">
                  <c:v>559.4644999999994</c:v>
                </c:pt>
                <c:pt idx="2085">
                  <c:v>556.682</c:v>
                </c:pt>
                <c:pt idx="2086">
                  <c:v>581.4977</c:v>
                </c:pt>
                <c:pt idx="2087">
                  <c:v>607.1195</c:v>
                </c:pt>
                <c:pt idx="2088">
                  <c:v>583.7725</c:v>
                </c:pt>
                <c:pt idx="2089">
                  <c:v>573.8208</c:v>
                </c:pt>
                <c:pt idx="2090">
                  <c:v>574.6926999999994</c:v>
                </c:pt>
                <c:pt idx="2091">
                  <c:v>574.0325999999974</c:v>
                </c:pt>
                <c:pt idx="2092">
                  <c:v>582.7618</c:v>
                </c:pt>
                <c:pt idx="2093">
                  <c:v>583.6319999999994</c:v>
                </c:pt>
                <c:pt idx="2094">
                  <c:v>598.1319999999994</c:v>
                </c:pt>
                <c:pt idx="2095">
                  <c:v>622.3468999999974</c:v>
                </c:pt>
                <c:pt idx="2096">
                  <c:v>591.7735</c:v>
                </c:pt>
                <c:pt idx="2097">
                  <c:v>583.1971</c:v>
                </c:pt>
                <c:pt idx="2098">
                  <c:v>579.2470999999994</c:v>
                </c:pt>
                <c:pt idx="2099">
                  <c:v>560.4268</c:v>
                </c:pt>
                <c:pt idx="2100">
                  <c:v>573.3091999999979</c:v>
                </c:pt>
                <c:pt idx="2101">
                  <c:v>580.1573999999994</c:v>
                </c:pt>
                <c:pt idx="2102">
                  <c:v>576.9915999999994</c:v>
                </c:pt>
                <c:pt idx="2103">
                  <c:v>556.3388</c:v>
                </c:pt>
                <c:pt idx="2104">
                  <c:v>579.3623999999974</c:v>
                </c:pt>
                <c:pt idx="2105">
                  <c:v>587.1873</c:v>
                </c:pt>
                <c:pt idx="2106">
                  <c:v>568.8581999999979</c:v>
                </c:pt>
                <c:pt idx="2107">
                  <c:v>534.8785</c:v>
                </c:pt>
                <c:pt idx="2108">
                  <c:v>554.5965</c:v>
                </c:pt>
                <c:pt idx="2109">
                  <c:v>570.9694999999994</c:v>
                </c:pt>
                <c:pt idx="2110">
                  <c:v>559.9236</c:v>
                </c:pt>
                <c:pt idx="2111">
                  <c:v>588.4909</c:v>
                </c:pt>
                <c:pt idx="2112">
                  <c:v>595.9887</c:v>
                </c:pt>
                <c:pt idx="2113">
                  <c:v>572.9084</c:v>
                </c:pt>
                <c:pt idx="2114">
                  <c:v>543.6338</c:v>
                </c:pt>
                <c:pt idx="2115">
                  <c:v>608.745</c:v>
                </c:pt>
                <c:pt idx="2116">
                  <c:v>590.9054</c:v>
                </c:pt>
                <c:pt idx="2117">
                  <c:v>569.1236</c:v>
                </c:pt>
                <c:pt idx="2118">
                  <c:v>536.5104</c:v>
                </c:pt>
                <c:pt idx="2119">
                  <c:v>561.3471999999958</c:v>
                </c:pt>
                <c:pt idx="2120">
                  <c:v>616.9992999999994</c:v>
                </c:pt>
                <c:pt idx="2121">
                  <c:v>597.9964</c:v>
                </c:pt>
                <c:pt idx="2122">
                  <c:v>564.8744</c:v>
                </c:pt>
                <c:pt idx="2123">
                  <c:v>605.0828</c:v>
                </c:pt>
                <c:pt idx="2124">
                  <c:v>586.5555999999979</c:v>
                </c:pt>
                <c:pt idx="2125">
                  <c:v>583.1743</c:v>
                </c:pt>
                <c:pt idx="2126">
                  <c:v>573.9537</c:v>
                </c:pt>
                <c:pt idx="2127">
                  <c:v>587.3262999999961</c:v>
                </c:pt>
                <c:pt idx="2128">
                  <c:v>572.1851</c:v>
                </c:pt>
                <c:pt idx="2129">
                  <c:v>567.3782</c:v>
                </c:pt>
                <c:pt idx="2130">
                  <c:v>545.3693999999994</c:v>
                </c:pt>
                <c:pt idx="2131">
                  <c:v>556.5469999999979</c:v>
                </c:pt>
                <c:pt idx="2132">
                  <c:v>547.1661999999974</c:v>
                </c:pt>
                <c:pt idx="2133">
                  <c:v>524.9485</c:v>
                </c:pt>
                <c:pt idx="2134">
                  <c:v>562.2901</c:v>
                </c:pt>
                <c:pt idx="2135">
                  <c:v>555.5037</c:v>
                </c:pt>
                <c:pt idx="2136">
                  <c:v>509.2914999999986</c:v>
                </c:pt>
                <c:pt idx="2137">
                  <c:v>547.5585</c:v>
                </c:pt>
                <c:pt idx="2138">
                  <c:v>541.1385</c:v>
                </c:pt>
                <c:pt idx="2139">
                  <c:v>543.7654</c:v>
                </c:pt>
                <c:pt idx="2140">
                  <c:v>549.0689</c:v>
                </c:pt>
                <c:pt idx="2141">
                  <c:v>532.6086</c:v>
                </c:pt>
                <c:pt idx="2142">
                  <c:v>553.128</c:v>
                </c:pt>
                <c:pt idx="2143">
                  <c:v>564.2135</c:v>
                </c:pt>
                <c:pt idx="2144">
                  <c:v>530.1284000000001</c:v>
                </c:pt>
                <c:pt idx="2145">
                  <c:v>529.9036</c:v>
                </c:pt>
                <c:pt idx="2146">
                  <c:v>575.9951</c:v>
                </c:pt>
                <c:pt idx="2147">
                  <c:v>577.674</c:v>
                </c:pt>
                <c:pt idx="2148">
                  <c:v>555.8919999999994</c:v>
                </c:pt>
                <c:pt idx="2149">
                  <c:v>571.3449999999979</c:v>
                </c:pt>
                <c:pt idx="2150">
                  <c:v>553.3194999999994</c:v>
                </c:pt>
                <c:pt idx="2151">
                  <c:v>570.5481</c:v>
                </c:pt>
                <c:pt idx="2152">
                  <c:v>548.1689</c:v>
                </c:pt>
                <c:pt idx="2153">
                  <c:v>535.2892</c:v>
                </c:pt>
                <c:pt idx="2154">
                  <c:v>581.414</c:v>
                </c:pt>
                <c:pt idx="2155">
                  <c:v>593.6541999999994</c:v>
                </c:pt>
                <c:pt idx="2156">
                  <c:v>573.8522999999948</c:v>
                </c:pt>
                <c:pt idx="2157">
                  <c:v>558.8318999999979</c:v>
                </c:pt>
                <c:pt idx="2158">
                  <c:v>548.1264</c:v>
                </c:pt>
                <c:pt idx="2159">
                  <c:v>563.073</c:v>
                </c:pt>
                <c:pt idx="2160">
                  <c:v>580.4118</c:v>
                </c:pt>
                <c:pt idx="2161">
                  <c:v>547.291</c:v>
                </c:pt>
                <c:pt idx="2162">
                  <c:v>529.9657999999994</c:v>
                </c:pt>
                <c:pt idx="2163">
                  <c:v>550.3058999999994</c:v>
                </c:pt>
                <c:pt idx="2164">
                  <c:v>557.362699999995</c:v>
                </c:pt>
                <c:pt idx="2165">
                  <c:v>565.7221999999994</c:v>
                </c:pt>
                <c:pt idx="2166">
                  <c:v>573.9716</c:v>
                </c:pt>
                <c:pt idx="2167">
                  <c:v>564.5305999999994</c:v>
                </c:pt>
                <c:pt idx="2168">
                  <c:v>546.7492</c:v>
                </c:pt>
                <c:pt idx="2169">
                  <c:v>544.6152</c:v>
                </c:pt>
                <c:pt idx="2170">
                  <c:v>549.3190999999994</c:v>
                </c:pt>
                <c:pt idx="2171">
                  <c:v>552.7169</c:v>
                </c:pt>
                <c:pt idx="2172">
                  <c:v>576.4640000000001</c:v>
                </c:pt>
                <c:pt idx="2173">
                  <c:v>580.7194</c:v>
                </c:pt>
                <c:pt idx="2174">
                  <c:v>551.7103</c:v>
                </c:pt>
                <c:pt idx="2175">
                  <c:v>548.6659999999994</c:v>
                </c:pt>
                <c:pt idx="2176">
                  <c:v>557.5519999999979</c:v>
                </c:pt>
                <c:pt idx="2177">
                  <c:v>543.7975</c:v>
                </c:pt>
                <c:pt idx="2178">
                  <c:v>541.7772</c:v>
                </c:pt>
                <c:pt idx="2179">
                  <c:v>549.8289</c:v>
                </c:pt>
                <c:pt idx="2180">
                  <c:v>564.5998</c:v>
                </c:pt>
                <c:pt idx="2181">
                  <c:v>552.5839</c:v>
                </c:pt>
                <c:pt idx="2182">
                  <c:v>564.1693</c:v>
                </c:pt>
                <c:pt idx="2183">
                  <c:v>559.6254</c:v>
                </c:pt>
                <c:pt idx="2184">
                  <c:v>579.7841</c:v>
                </c:pt>
                <c:pt idx="2185">
                  <c:v>551.9691999999974</c:v>
                </c:pt>
                <c:pt idx="2186">
                  <c:v>537.3137</c:v>
                </c:pt>
                <c:pt idx="2187">
                  <c:v>538.6038</c:v>
                </c:pt>
                <c:pt idx="2188">
                  <c:v>540.2939</c:v>
                </c:pt>
                <c:pt idx="2189">
                  <c:v>546.8861000000001</c:v>
                </c:pt>
                <c:pt idx="2190">
                  <c:v>558.2214</c:v>
                </c:pt>
                <c:pt idx="2191">
                  <c:v>555.2917</c:v>
                </c:pt>
                <c:pt idx="2192">
                  <c:v>566.4904</c:v>
                </c:pt>
                <c:pt idx="2193">
                  <c:v>536.0803</c:v>
                </c:pt>
                <c:pt idx="2194">
                  <c:v>534.6145</c:v>
                </c:pt>
                <c:pt idx="2195">
                  <c:v>544.9298</c:v>
                </c:pt>
                <c:pt idx="2196">
                  <c:v>539.6459</c:v>
                </c:pt>
                <c:pt idx="2197">
                  <c:v>585.398</c:v>
                </c:pt>
                <c:pt idx="2198">
                  <c:v>578.2406999999994</c:v>
                </c:pt>
                <c:pt idx="2199">
                  <c:v>565.9563999999979</c:v>
                </c:pt>
                <c:pt idx="2200">
                  <c:v>532.8717</c:v>
                </c:pt>
                <c:pt idx="2201">
                  <c:v>571.3263999999979</c:v>
                </c:pt>
                <c:pt idx="2202">
                  <c:v>572.5505000000001</c:v>
                </c:pt>
                <c:pt idx="2203">
                  <c:v>559.2657</c:v>
                </c:pt>
                <c:pt idx="2204">
                  <c:v>503.2002</c:v>
                </c:pt>
                <c:pt idx="2205">
                  <c:v>562.5072999999982</c:v>
                </c:pt>
                <c:pt idx="2206">
                  <c:v>551.7801</c:v>
                </c:pt>
                <c:pt idx="2207">
                  <c:v>540.8891</c:v>
                </c:pt>
                <c:pt idx="2208">
                  <c:v>531.0952999999994</c:v>
                </c:pt>
                <c:pt idx="2209">
                  <c:v>533.7156</c:v>
                </c:pt>
                <c:pt idx="2210">
                  <c:v>551.2140000000001</c:v>
                </c:pt>
                <c:pt idx="2211">
                  <c:v>529.1758</c:v>
                </c:pt>
                <c:pt idx="2212">
                  <c:v>546.3309999999979</c:v>
                </c:pt>
                <c:pt idx="2213">
                  <c:v>533.669</c:v>
                </c:pt>
                <c:pt idx="2214">
                  <c:v>526.5787</c:v>
                </c:pt>
                <c:pt idx="2215">
                  <c:v>543.3211999999974</c:v>
                </c:pt>
                <c:pt idx="2216">
                  <c:v>512.8825999999979</c:v>
                </c:pt>
                <c:pt idx="2217">
                  <c:v>503.1221</c:v>
                </c:pt>
                <c:pt idx="2218">
                  <c:v>556.5863</c:v>
                </c:pt>
                <c:pt idx="2219">
                  <c:v>514.7627</c:v>
                </c:pt>
                <c:pt idx="2220">
                  <c:v>555.8187</c:v>
                </c:pt>
                <c:pt idx="2221">
                  <c:v>525.2406999999994</c:v>
                </c:pt>
                <c:pt idx="2222">
                  <c:v>526.8615999999962</c:v>
                </c:pt>
                <c:pt idx="2223">
                  <c:v>525.1184</c:v>
                </c:pt>
                <c:pt idx="2224">
                  <c:v>510.0793</c:v>
                </c:pt>
                <c:pt idx="2225">
                  <c:v>500.6979</c:v>
                </c:pt>
                <c:pt idx="2226">
                  <c:v>522.8273999999979</c:v>
                </c:pt>
                <c:pt idx="2227">
                  <c:v>552.0948</c:v>
                </c:pt>
                <c:pt idx="2228">
                  <c:v>529.9967</c:v>
                </c:pt>
                <c:pt idx="2229">
                  <c:v>524.3541999999974</c:v>
                </c:pt>
                <c:pt idx="2230">
                  <c:v>501.2982999999986</c:v>
                </c:pt>
                <c:pt idx="2231">
                  <c:v>533.4019999999994</c:v>
                </c:pt>
                <c:pt idx="2232">
                  <c:v>543.2712</c:v>
                </c:pt>
                <c:pt idx="2233">
                  <c:v>558.3441999999974</c:v>
                </c:pt>
                <c:pt idx="2234">
                  <c:v>547.6659999999994</c:v>
                </c:pt>
                <c:pt idx="2235">
                  <c:v>531.0008</c:v>
                </c:pt>
                <c:pt idx="2236">
                  <c:v>524.7486</c:v>
                </c:pt>
                <c:pt idx="2237">
                  <c:v>538.4737</c:v>
                </c:pt>
                <c:pt idx="2238">
                  <c:v>534.0641999999979</c:v>
                </c:pt>
                <c:pt idx="2239">
                  <c:v>545.3327999999979</c:v>
                </c:pt>
                <c:pt idx="2240">
                  <c:v>531.1988</c:v>
                </c:pt>
                <c:pt idx="2241">
                  <c:v>555.8085</c:v>
                </c:pt>
                <c:pt idx="2242">
                  <c:v>533.3230999999994</c:v>
                </c:pt>
                <c:pt idx="2243">
                  <c:v>532.6809</c:v>
                </c:pt>
                <c:pt idx="2244">
                  <c:v>543.3487</c:v>
                </c:pt>
                <c:pt idx="2245">
                  <c:v>556.1478</c:v>
                </c:pt>
                <c:pt idx="2246">
                  <c:v>499.1209999999999</c:v>
                </c:pt>
                <c:pt idx="2247">
                  <c:v>498.25</c:v>
                </c:pt>
                <c:pt idx="2248">
                  <c:v>526.7559</c:v>
                </c:pt>
                <c:pt idx="2249">
                  <c:v>539.7962</c:v>
                </c:pt>
                <c:pt idx="2250">
                  <c:v>525.1365</c:v>
                </c:pt>
                <c:pt idx="2251">
                  <c:v>518.3333</c:v>
                </c:pt>
                <c:pt idx="2252">
                  <c:v>505.2515</c:v>
                </c:pt>
                <c:pt idx="2253">
                  <c:v>517.9970999999994</c:v>
                </c:pt>
                <c:pt idx="2254">
                  <c:v>515.6681</c:v>
                </c:pt>
                <c:pt idx="2255">
                  <c:v>541.1351</c:v>
                </c:pt>
                <c:pt idx="2256">
                  <c:v>549.9302999999982</c:v>
                </c:pt>
                <c:pt idx="2257">
                  <c:v>524.2399</c:v>
                </c:pt>
                <c:pt idx="2258">
                  <c:v>493.5470000000001</c:v>
                </c:pt>
                <c:pt idx="2259">
                  <c:v>502.6655999999999</c:v>
                </c:pt>
                <c:pt idx="2260">
                  <c:v>534.6946</c:v>
                </c:pt>
                <c:pt idx="2261">
                  <c:v>532.2975</c:v>
                </c:pt>
                <c:pt idx="2262">
                  <c:v>538.7867</c:v>
                </c:pt>
                <c:pt idx="2263">
                  <c:v>525.7139</c:v>
                </c:pt>
                <c:pt idx="2264">
                  <c:v>524.4390999999994</c:v>
                </c:pt>
                <c:pt idx="2265">
                  <c:v>559.8349999999979</c:v>
                </c:pt>
                <c:pt idx="2266">
                  <c:v>574.4881</c:v>
                </c:pt>
                <c:pt idx="2267">
                  <c:v>548.191</c:v>
                </c:pt>
                <c:pt idx="2268">
                  <c:v>536.4019</c:v>
                </c:pt>
                <c:pt idx="2269">
                  <c:v>513.0444</c:v>
                </c:pt>
                <c:pt idx="2270">
                  <c:v>516.4025999999974</c:v>
                </c:pt>
                <c:pt idx="2271">
                  <c:v>564.4035</c:v>
                </c:pt>
                <c:pt idx="2272">
                  <c:v>548.6546</c:v>
                </c:pt>
                <c:pt idx="2273">
                  <c:v>533.3635999999979</c:v>
                </c:pt>
                <c:pt idx="2274">
                  <c:v>543.4978</c:v>
                </c:pt>
                <c:pt idx="2275">
                  <c:v>534.3456999999978</c:v>
                </c:pt>
                <c:pt idx="2276">
                  <c:v>518.0883</c:v>
                </c:pt>
                <c:pt idx="2277">
                  <c:v>539.7252999999994</c:v>
                </c:pt>
                <c:pt idx="2278">
                  <c:v>538.0175999999979</c:v>
                </c:pt>
                <c:pt idx="2279">
                  <c:v>504.844</c:v>
                </c:pt>
                <c:pt idx="2280">
                  <c:v>517.4768</c:v>
                </c:pt>
                <c:pt idx="2281">
                  <c:v>533.5128</c:v>
                </c:pt>
                <c:pt idx="2282">
                  <c:v>538.9775999999994</c:v>
                </c:pt>
                <c:pt idx="2283">
                  <c:v>490.2509</c:v>
                </c:pt>
                <c:pt idx="2284">
                  <c:v>518.0164999999994</c:v>
                </c:pt>
                <c:pt idx="2285">
                  <c:v>516.7270999999994</c:v>
                </c:pt>
                <c:pt idx="2286">
                  <c:v>511.9101999999987</c:v>
                </c:pt>
                <c:pt idx="2287">
                  <c:v>529.0784</c:v>
                </c:pt>
                <c:pt idx="2288">
                  <c:v>556.9205999999979</c:v>
                </c:pt>
                <c:pt idx="2289">
                  <c:v>543.9478999999974</c:v>
                </c:pt>
                <c:pt idx="2290">
                  <c:v>524.5594</c:v>
                </c:pt>
                <c:pt idx="2291">
                  <c:v>532.701</c:v>
                </c:pt>
                <c:pt idx="2292">
                  <c:v>543.0068</c:v>
                </c:pt>
                <c:pt idx="2293">
                  <c:v>522.2363</c:v>
                </c:pt>
                <c:pt idx="2294">
                  <c:v>526.8604999999974</c:v>
                </c:pt>
                <c:pt idx="2295">
                  <c:v>517.0368</c:v>
                </c:pt>
                <c:pt idx="2296">
                  <c:v>516.1728</c:v>
                </c:pt>
                <c:pt idx="2297">
                  <c:v>543.794</c:v>
                </c:pt>
                <c:pt idx="2298">
                  <c:v>529.3627999999974</c:v>
                </c:pt>
                <c:pt idx="2299">
                  <c:v>547.0441</c:v>
                </c:pt>
                <c:pt idx="2300">
                  <c:v>526.7881</c:v>
                </c:pt>
                <c:pt idx="2301">
                  <c:v>508.1227999999999</c:v>
                </c:pt>
                <c:pt idx="2302">
                  <c:v>501.8681</c:v>
                </c:pt>
                <c:pt idx="2303">
                  <c:v>562.4099</c:v>
                </c:pt>
                <c:pt idx="2304">
                  <c:v>522.0615999999974</c:v>
                </c:pt>
                <c:pt idx="2305">
                  <c:v>546.8123999999979</c:v>
                </c:pt>
                <c:pt idx="2306">
                  <c:v>583.7402</c:v>
                </c:pt>
                <c:pt idx="2307">
                  <c:v>565.1469</c:v>
                </c:pt>
                <c:pt idx="2308">
                  <c:v>547.3219999999974</c:v>
                </c:pt>
                <c:pt idx="2309">
                  <c:v>519.6954</c:v>
                </c:pt>
                <c:pt idx="2310">
                  <c:v>492.9995999999987</c:v>
                </c:pt>
                <c:pt idx="2311">
                  <c:v>572.1949</c:v>
                </c:pt>
                <c:pt idx="2312">
                  <c:v>547.8846</c:v>
                </c:pt>
                <c:pt idx="2313">
                  <c:v>545.1581</c:v>
                </c:pt>
                <c:pt idx="2314">
                  <c:v>527.4899</c:v>
                </c:pt>
                <c:pt idx="2315">
                  <c:v>493.1582</c:v>
                </c:pt>
                <c:pt idx="2316">
                  <c:v>562.1236</c:v>
                </c:pt>
                <c:pt idx="2317">
                  <c:v>519.4277999999994</c:v>
                </c:pt>
                <c:pt idx="2318">
                  <c:v>560.9997</c:v>
                </c:pt>
                <c:pt idx="2319">
                  <c:v>537.2379</c:v>
                </c:pt>
                <c:pt idx="2320">
                  <c:v>533.0825</c:v>
                </c:pt>
                <c:pt idx="2321">
                  <c:v>503.891</c:v>
                </c:pt>
                <c:pt idx="2322">
                  <c:v>527.977</c:v>
                </c:pt>
                <c:pt idx="2323">
                  <c:v>517.5967000000001</c:v>
                </c:pt>
                <c:pt idx="2324">
                  <c:v>538.6394</c:v>
                </c:pt>
                <c:pt idx="2325">
                  <c:v>553.9653999999994</c:v>
                </c:pt>
                <c:pt idx="2326">
                  <c:v>536.587</c:v>
                </c:pt>
                <c:pt idx="2327">
                  <c:v>516.7851000000001</c:v>
                </c:pt>
                <c:pt idx="2328">
                  <c:v>507.6483</c:v>
                </c:pt>
                <c:pt idx="2329">
                  <c:v>554.2169</c:v>
                </c:pt>
                <c:pt idx="2330">
                  <c:v>530.0534</c:v>
                </c:pt>
                <c:pt idx="2331">
                  <c:v>505.9710999999986</c:v>
                </c:pt>
                <c:pt idx="2332">
                  <c:v>530.5578999999979</c:v>
                </c:pt>
                <c:pt idx="2333">
                  <c:v>491.5949</c:v>
                </c:pt>
                <c:pt idx="2334">
                  <c:v>509.2407</c:v>
                </c:pt>
                <c:pt idx="2335">
                  <c:v>501.5337999999987</c:v>
                </c:pt>
                <c:pt idx="2336">
                  <c:v>541.717</c:v>
                </c:pt>
                <c:pt idx="2337">
                  <c:v>535.5856</c:v>
                </c:pt>
                <c:pt idx="2338">
                  <c:v>519.9801</c:v>
                </c:pt>
                <c:pt idx="2339">
                  <c:v>508.2953999999987</c:v>
                </c:pt>
                <c:pt idx="2340">
                  <c:v>512.2577</c:v>
                </c:pt>
                <c:pt idx="2341">
                  <c:v>537.9305999999979</c:v>
                </c:pt>
                <c:pt idx="2342">
                  <c:v>490.1457</c:v>
                </c:pt>
                <c:pt idx="2343">
                  <c:v>557.98</c:v>
                </c:pt>
                <c:pt idx="2344">
                  <c:v>517.7319</c:v>
                </c:pt>
                <c:pt idx="2345">
                  <c:v>523.2906</c:v>
                </c:pt>
                <c:pt idx="2346">
                  <c:v>536.8928999999994</c:v>
                </c:pt>
                <c:pt idx="2347">
                  <c:v>478.1669</c:v>
                </c:pt>
                <c:pt idx="2348">
                  <c:v>495.4465999999989</c:v>
                </c:pt>
                <c:pt idx="2349">
                  <c:v>494.9982999999986</c:v>
                </c:pt>
                <c:pt idx="2350">
                  <c:v>516.3553000000001</c:v>
                </c:pt>
                <c:pt idx="2351">
                  <c:v>533.3672999999947</c:v>
                </c:pt>
                <c:pt idx="2352">
                  <c:v>521.0857</c:v>
                </c:pt>
                <c:pt idx="2353">
                  <c:v>490.5009999999999</c:v>
                </c:pt>
                <c:pt idx="2354">
                  <c:v>496.0058</c:v>
                </c:pt>
                <c:pt idx="2355">
                  <c:v>516.1319999999994</c:v>
                </c:pt>
                <c:pt idx="2356">
                  <c:v>533.8427999999979</c:v>
                </c:pt>
                <c:pt idx="2357">
                  <c:v>528.1268</c:v>
                </c:pt>
                <c:pt idx="2358">
                  <c:v>522.4169000000001</c:v>
                </c:pt>
                <c:pt idx="2359">
                  <c:v>513.9165999999979</c:v>
                </c:pt>
                <c:pt idx="2360">
                  <c:v>543.7609</c:v>
                </c:pt>
                <c:pt idx="2361">
                  <c:v>563.6953</c:v>
                </c:pt>
                <c:pt idx="2362">
                  <c:v>555.0587</c:v>
                </c:pt>
                <c:pt idx="2363">
                  <c:v>550.8965999999979</c:v>
                </c:pt>
                <c:pt idx="2364">
                  <c:v>526.6211</c:v>
                </c:pt>
                <c:pt idx="2365">
                  <c:v>512.3423999999974</c:v>
                </c:pt>
                <c:pt idx="2366">
                  <c:v>542.6777</c:v>
                </c:pt>
                <c:pt idx="2367">
                  <c:v>554.1811</c:v>
                </c:pt>
                <c:pt idx="2368">
                  <c:v>519.1658</c:v>
                </c:pt>
                <c:pt idx="2369">
                  <c:v>496.9913999999973</c:v>
                </c:pt>
                <c:pt idx="2370">
                  <c:v>507.6837</c:v>
                </c:pt>
                <c:pt idx="2371">
                  <c:v>511.8405</c:v>
                </c:pt>
                <c:pt idx="2372">
                  <c:v>510.1096</c:v>
                </c:pt>
                <c:pt idx="2373">
                  <c:v>516.4579999999978</c:v>
                </c:pt>
                <c:pt idx="2374">
                  <c:v>525.0019999999994</c:v>
                </c:pt>
                <c:pt idx="2375">
                  <c:v>533.2660999999994</c:v>
                </c:pt>
                <c:pt idx="2376">
                  <c:v>535.6735</c:v>
                </c:pt>
                <c:pt idx="2377">
                  <c:v>537.0287</c:v>
                </c:pt>
                <c:pt idx="2378">
                  <c:v>527.5757</c:v>
                </c:pt>
                <c:pt idx="2379">
                  <c:v>528.3462999999957</c:v>
                </c:pt>
                <c:pt idx="2380">
                  <c:v>529.6159</c:v>
                </c:pt>
                <c:pt idx="2381">
                  <c:v>523.2534000000001</c:v>
                </c:pt>
                <c:pt idx="2382">
                  <c:v>518.2432</c:v>
                </c:pt>
                <c:pt idx="2383">
                  <c:v>527.1511999999979</c:v>
                </c:pt>
                <c:pt idx="2384">
                  <c:v>549.2568</c:v>
                </c:pt>
                <c:pt idx="2385">
                  <c:v>517.0562999999978</c:v>
                </c:pt>
                <c:pt idx="2386">
                  <c:v>523.6161</c:v>
                </c:pt>
                <c:pt idx="2387">
                  <c:v>499.6881999999989</c:v>
                </c:pt>
                <c:pt idx="2388">
                  <c:v>514.8914999999994</c:v>
                </c:pt>
                <c:pt idx="2389">
                  <c:v>543.6135</c:v>
                </c:pt>
                <c:pt idx="2390">
                  <c:v>527.718</c:v>
                </c:pt>
                <c:pt idx="2391">
                  <c:v>524.2817</c:v>
                </c:pt>
                <c:pt idx="2392">
                  <c:v>499.4837999999987</c:v>
                </c:pt>
                <c:pt idx="2393">
                  <c:v>495.1942</c:v>
                </c:pt>
                <c:pt idx="2394">
                  <c:v>509.1619999999999</c:v>
                </c:pt>
                <c:pt idx="2395">
                  <c:v>487.0319</c:v>
                </c:pt>
                <c:pt idx="2396">
                  <c:v>506.4434999999999</c:v>
                </c:pt>
                <c:pt idx="2397">
                  <c:v>489.6273</c:v>
                </c:pt>
                <c:pt idx="2398">
                  <c:v>520.5293</c:v>
                </c:pt>
                <c:pt idx="2399">
                  <c:v>552.7522999999982</c:v>
                </c:pt>
                <c:pt idx="2400">
                  <c:v>514.8996</c:v>
                </c:pt>
                <c:pt idx="2401">
                  <c:v>503.7158999999999</c:v>
                </c:pt>
                <c:pt idx="2402">
                  <c:v>527.668</c:v>
                </c:pt>
                <c:pt idx="2403">
                  <c:v>497.2758999999999</c:v>
                </c:pt>
                <c:pt idx="2404">
                  <c:v>526.1562999999982</c:v>
                </c:pt>
                <c:pt idx="2405">
                  <c:v>500.4692</c:v>
                </c:pt>
                <c:pt idx="2406">
                  <c:v>520.7051</c:v>
                </c:pt>
                <c:pt idx="2407">
                  <c:v>542.5778</c:v>
                </c:pt>
                <c:pt idx="2408">
                  <c:v>474.0282</c:v>
                </c:pt>
                <c:pt idx="2409">
                  <c:v>548.8160999999974</c:v>
                </c:pt>
                <c:pt idx="2410">
                  <c:v>460.9723</c:v>
                </c:pt>
                <c:pt idx="2411">
                  <c:v>531.9967</c:v>
                </c:pt>
                <c:pt idx="2412">
                  <c:v>508.5419</c:v>
                </c:pt>
                <c:pt idx="2413">
                  <c:v>516.1758</c:v>
                </c:pt>
                <c:pt idx="2414">
                  <c:v>517.6751</c:v>
                </c:pt>
                <c:pt idx="2415">
                  <c:v>492.1297</c:v>
                </c:pt>
                <c:pt idx="2416">
                  <c:v>520.6446999999994</c:v>
                </c:pt>
                <c:pt idx="2417">
                  <c:v>508.2516</c:v>
                </c:pt>
                <c:pt idx="2418">
                  <c:v>521.6531</c:v>
                </c:pt>
                <c:pt idx="2419">
                  <c:v>477.0996</c:v>
                </c:pt>
                <c:pt idx="2420">
                  <c:v>506.6421000000001</c:v>
                </c:pt>
                <c:pt idx="2421">
                  <c:v>539.279</c:v>
                </c:pt>
                <c:pt idx="2422">
                  <c:v>531.2908</c:v>
                </c:pt>
                <c:pt idx="2423">
                  <c:v>550.168</c:v>
                </c:pt>
                <c:pt idx="2424">
                  <c:v>489.3648</c:v>
                </c:pt>
                <c:pt idx="2425">
                  <c:v>510.4014</c:v>
                </c:pt>
                <c:pt idx="2426">
                  <c:v>522.2168</c:v>
                </c:pt>
                <c:pt idx="2427">
                  <c:v>544.1304</c:v>
                </c:pt>
                <c:pt idx="2428">
                  <c:v>460.5924</c:v>
                </c:pt>
                <c:pt idx="2429">
                  <c:v>482.5597</c:v>
                </c:pt>
                <c:pt idx="2430">
                  <c:v>526.8885</c:v>
                </c:pt>
                <c:pt idx="2431">
                  <c:v>498.6061</c:v>
                </c:pt>
                <c:pt idx="2432">
                  <c:v>500.9554</c:v>
                </c:pt>
                <c:pt idx="2433">
                  <c:v>471.9365999999973</c:v>
                </c:pt>
                <c:pt idx="2434">
                  <c:v>492.4777</c:v>
                </c:pt>
                <c:pt idx="2435">
                  <c:v>488.6113</c:v>
                </c:pt>
                <c:pt idx="2436">
                  <c:v>530.9570999999974</c:v>
                </c:pt>
                <c:pt idx="2437">
                  <c:v>502.3116</c:v>
                </c:pt>
                <c:pt idx="2438">
                  <c:v>515.8595999999974</c:v>
                </c:pt>
                <c:pt idx="2439">
                  <c:v>514.6071999999979</c:v>
                </c:pt>
                <c:pt idx="2440">
                  <c:v>529.5864</c:v>
                </c:pt>
                <c:pt idx="2441">
                  <c:v>514.5104</c:v>
                </c:pt>
                <c:pt idx="2442">
                  <c:v>509.7735</c:v>
                </c:pt>
                <c:pt idx="2443">
                  <c:v>489.4861999999973</c:v>
                </c:pt>
                <c:pt idx="2444">
                  <c:v>507.0033</c:v>
                </c:pt>
                <c:pt idx="2445">
                  <c:v>506.1227999999999</c:v>
                </c:pt>
                <c:pt idx="2446">
                  <c:v>502.2735</c:v>
                </c:pt>
                <c:pt idx="2447">
                  <c:v>513.5275999999974</c:v>
                </c:pt>
                <c:pt idx="2448">
                  <c:v>511.6107999999999</c:v>
                </c:pt>
                <c:pt idx="2449">
                  <c:v>526.5141</c:v>
                </c:pt>
                <c:pt idx="2450">
                  <c:v>504.1696</c:v>
                </c:pt>
                <c:pt idx="2451">
                  <c:v>518.8957</c:v>
                </c:pt>
                <c:pt idx="2452">
                  <c:v>523.2889</c:v>
                </c:pt>
                <c:pt idx="2453">
                  <c:v>503.1526</c:v>
                </c:pt>
                <c:pt idx="2454">
                  <c:v>501.5091</c:v>
                </c:pt>
                <c:pt idx="2455">
                  <c:v>507.5661999999987</c:v>
                </c:pt>
                <c:pt idx="2456">
                  <c:v>503.9579</c:v>
                </c:pt>
                <c:pt idx="2457">
                  <c:v>502.866</c:v>
                </c:pt>
                <c:pt idx="2458">
                  <c:v>502.171</c:v>
                </c:pt>
                <c:pt idx="2459">
                  <c:v>528.0474999999979</c:v>
                </c:pt>
                <c:pt idx="2460">
                  <c:v>525.9078999999994</c:v>
                </c:pt>
                <c:pt idx="2461">
                  <c:v>477.135</c:v>
                </c:pt>
                <c:pt idx="2462">
                  <c:v>455.4306999999989</c:v>
                </c:pt>
                <c:pt idx="2463">
                  <c:v>473.1588</c:v>
                </c:pt>
                <c:pt idx="2464">
                  <c:v>471.2184999999996</c:v>
                </c:pt>
                <c:pt idx="2465">
                  <c:v>487.6191</c:v>
                </c:pt>
                <c:pt idx="2466">
                  <c:v>504.0932999999989</c:v>
                </c:pt>
                <c:pt idx="2467">
                  <c:v>503.7418</c:v>
                </c:pt>
                <c:pt idx="2468">
                  <c:v>493.1397999999999</c:v>
                </c:pt>
                <c:pt idx="2469">
                  <c:v>487.5380999999986</c:v>
                </c:pt>
                <c:pt idx="2470">
                  <c:v>474.8677</c:v>
                </c:pt>
                <c:pt idx="2471">
                  <c:v>461.1612</c:v>
                </c:pt>
                <c:pt idx="2472">
                  <c:v>481.8612</c:v>
                </c:pt>
                <c:pt idx="2473">
                  <c:v>494.0036</c:v>
                </c:pt>
                <c:pt idx="2474">
                  <c:v>488.5765999999987</c:v>
                </c:pt>
                <c:pt idx="2475">
                  <c:v>492.6195</c:v>
                </c:pt>
                <c:pt idx="2476">
                  <c:v>495.1931999999989</c:v>
                </c:pt>
                <c:pt idx="2477">
                  <c:v>470.0183999999987</c:v>
                </c:pt>
                <c:pt idx="2478">
                  <c:v>487.1852</c:v>
                </c:pt>
                <c:pt idx="2479">
                  <c:v>508.0380999999986</c:v>
                </c:pt>
                <c:pt idx="2480">
                  <c:v>471.0034</c:v>
                </c:pt>
                <c:pt idx="2481">
                  <c:v>473.6832999999999</c:v>
                </c:pt>
                <c:pt idx="2482">
                  <c:v>487.6995999999999</c:v>
                </c:pt>
                <c:pt idx="2483">
                  <c:v>501.0994999999999</c:v>
                </c:pt>
                <c:pt idx="2484">
                  <c:v>492.1195</c:v>
                </c:pt>
                <c:pt idx="2485">
                  <c:v>488.0921999999989</c:v>
                </c:pt>
                <c:pt idx="2486">
                  <c:v>499.3358999999999</c:v>
                </c:pt>
                <c:pt idx="2487">
                  <c:v>510.0036999999999</c:v>
                </c:pt>
                <c:pt idx="2488">
                  <c:v>510.944</c:v>
                </c:pt>
                <c:pt idx="2489">
                  <c:v>512.7002</c:v>
                </c:pt>
                <c:pt idx="2490">
                  <c:v>508.9218</c:v>
                </c:pt>
                <c:pt idx="2491">
                  <c:v>507.1049</c:v>
                </c:pt>
                <c:pt idx="2492">
                  <c:v>510.9786999999992</c:v>
                </c:pt>
                <c:pt idx="2493">
                  <c:v>479.8870999999999</c:v>
                </c:pt>
                <c:pt idx="2494">
                  <c:v>479.0276</c:v>
                </c:pt>
                <c:pt idx="2495">
                  <c:v>527.2041</c:v>
                </c:pt>
                <c:pt idx="2496">
                  <c:v>503.7051</c:v>
                </c:pt>
                <c:pt idx="2497">
                  <c:v>505.7797</c:v>
                </c:pt>
                <c:pt idx="2498">
                  <c:v>503.2916999999989</c:v>
                </c:pt>
                <c:pt idx="2499">
                  <c:v>507.0036</c:v>
                </c:pt>
                <c:pt idx="2500">
                  <c:v>541.5381</c:v>
                </c:pt>
                <c:pt idx="2501">
                  <c:v>520.0558</c:v>
                </c:pt>
                <c:pt idx="2502">
                  <c:v>502.4708999999999</c:v>
                </c:pt>
                <c:pt idx="2503">
                  <c:v>485.2783999999987</c:v>
                </c:pt>
                <c:pt idx="2504">
                  <c:v>508.8577</c:v>
                </c:pt>
                <c:pt idx="2505">
                  <c:v>515.8227999999979</c:v>
                </c:pt>
                <c:pt idx="2506">
                  <c:v>500.9092</c:v>
                </c:pt>
                <c:pt idx="2507">
                  <c:v>523.6334</c:v>
                </c:pt>
                <c:pt idx="2508">
                  <c:v>509.5303</c:v>
                </c:pt>
                <c:pt idx="2509">
                  <c:v>527.6396999999994</c:v>
                </c:pt>
                <c:pt idx="2510">
                  <c:v>514.5785</c:v>
                </c:pt>
                <c:pt idx="2511">
                  <c:v>503.2162</c:v>
                </c:pt>
                <c:pt idx="2512">
                  <c:v>523.7709</c:v>
                </c:pt>
                <c:pt idx="2513">
                  <c:v>485.0478</c:v>
                </c:pt>
                <c:pt idx="2514">
                  <c:v>500.0036</c:v>
                </c:pt>
                <c:pt idx="2515">
                  <c:v>499.6401</c:v>
                </c:pt>
                <c:pt idx="2516">
                  <c:v>491.2930999999986</c:v>
                </c:pt>
                <c:pt idx="2517">
                  <c:v>473.0534</c:v>
                </c:pt>
                <c:pt idx="2518">
                  <c:v>513.9768</c:v>
                </c:pt>
                <c:pt idx="2519">
                  <c:v>574.327999999998</c:v>
                </c:pt>
                <c:pt idx="2520">
                  <c:v>458.4888999999989</c:v>
                </c:pt>
                <c:pt idx="2521">
                  <c:v>465.8908</c:v>
                </c:pt>
                <c:pt idx="2522">
                  <c:v>499.1883</c:v>
                </c:pt>
                <c:pt idx="2523">
                  <c:v>533.8174999999974</c:v>
                </c:pt>
                <c:pt idx="2524">
                  <c:v>516.8360999999974</c:v>
                </c:pt>
                <c:pt idx="2525">
                  <c:v>539.6608</c:v>
                </c:pt>
                <c:pt idx="2526">
                  <c:v>515.722</c:v>
                </c:pt>
                <c:pt idx="2527">
                  <c:v>472.3134</c:v>
                </c:pt>
                <c:pt idx="2528">
                  <c:v>522.1624999999979</c:v>
                </c:pt>
                <c:pt idx="2529">
                  <c:v>510.6846</c:v>
                </c:pt>
                <c:pt idx="2530">
                  <c:v>513.4871999999979</c:v>
                </c:pt>
                <c:pt idx="2531">
                  <c:v>486.3729</c:v>
                </c:pt>
                <c:pt idx="2532">
                  <c:v>493.5224999999999</c:v>
                </c:pt>
                <c:pt idx="2533">
                  <c:v>487.2035</c:v>
                </c:pt>
                <c:pt idx="2534">
                  <c:v>510.8494</c:v>
                </c:pt>
                <c:pt idx="2535">
                  <c:v>495.5264</c:v>
                </c:pt>
                <c:pt idx="2536">
                  <c:v>502.8836</c:v>
                </c:pt>
                <c:pt idx="2537">
                  <c:v>509.1386999999999</c:v>
                </c:pt>
                <c:pt idx="2538">
                  <c:v>519.8088</c:v>
                </c:pt>
                <c:pt idx="2539">
                  <c:v>463.8867999999989</c:v>
                </c:pt>
                <c:pt idx="2540">
                  <c:v>488.2719999999989</c:v>
                </c:pt>
                <c:pt idx="2541">
                  <c:v>492.4922</c:v>
                </c:pt>
                <c:pt idx="2542">
                  <c:v>484.0065999999989</c:v>
                </c:pt>
                <c:pt idx="2543">
                  <c:v>481.2359999999989</c:v>
                </c:pt>
                <c:pt idx="2544">
                  <c:v>492.3675</c:v>
                </c:pt>
                <c:pt idx="2545">
                  <c:v>507.2189</c:v>
                </c:pt>
                <c:pt idx="2546">
                  <c:v>507.3148</c:v>
                </c:pt>
                <c:pt idx="2547">
                  <c:v>485.6236</c:v>
                </c:pt>
                <c:pt idx="2548">
                  <c:v>499.5418</c:v>
                </c:pt>
                <c:pt idx="2549">
                  <c:v>476.1424</c:v>
                </c:pt>
                <c:pt idx="2550">
                  <c:v>490.2298</c:v>
                </c:pt>
                <c:pt idx="2551">
                  <c:v>490.9924999999996</c:v>
                </c:pt>
                <c:pt idx="2552">
                  <c:v>477.8641</c:v>
                </c:pt>
                <c:pt idx="2553">
                  <c:v>492.0494</c:v>
                </c:pt>
                <c:pt idx="2554">
                  <c:v>489.1515</c:v>
                </c:pt>
                <c:pt idx="2555">
                  <c:v>501.1626</c:v>
                </c:pt>
                <c:pt idx="2556">
                  <c:v>483.5429</c:v>
                </c:pt>
                <c:pt idx="2557">
                  <c:v>480.5775</c:v>
                </c:pt>
                <c:pt idx="2558">
                  <c:v>510.8989</c:v>
                </c:pt>
                <c:pt idx="2559">
                  <c:v>512.8261999999974</c:v>
                </c:pt>
                <c:pt idx="2560">
                  <c:v>523.5715</c:v>
                </c:pt>
                <c:pt idx="2561">
                  <c:v>540.1271999999979</c:v>
                </c:pt>
                <c:pt idx="2562">
                  <c:v>529.1047</c:v>
                </c:pt>
                <c:pt idx="2563">
                  <c:v>502.4963999999972</c:v>
                </c:pt>
                <c:pt idx="2564">
                  <c:v>497.8338</c:v>
                </c:pt>
                <c:pt idx="2565">
                  <c:v>514.4419999999974</c:v>
                </c:pt>
                <c:pt idx="2566">
                  <c:v>512.7538</c:v>
                </c:pt>
                <c:pt idx="2567">
                  <c:v>497.1193999999999</c:v>
                </c:pt>
                <c:pt idx="2568">
                  <c:v>506.0731999999987</c:v>
                </c:pt>
                <c:pt idx="2569">
                  <c:v>528.6691</c:v>
                </c:pt>
                <c:pt idx="2570">
                  <c:v>513.0128999999994</c:v>
                </c:pt>
                <c:pt idx="2571">
                  <c:v>494.8823</c:v>
                </c:pt>
                <c:pt idx="2572">
                  <c:v>467.2797</c:v>
                </c:pt>
                <c:pt idx="2573">
                  <c:v>451.6732999999999</c:v>
                </c:pt>
                <c:pt idx="2574">
                  <c:v>471.3245</c:v>
                </c:pt>
                <c:pt idx="2575">
                  <c:v>472.8527000000001</c:v>
                </c:pt>
                <c:pt idx="2576">
                  <c:v>477.8032999999999</c:v>
                </c:pt>
                <c:pt idx="2577">
                  <c:v>465.1107999999999</c:v>
                </c:pt>
                <c:pt idx="2578">
                  <c:v>465.4497</c:v>
                </c:pt>
                <c:pt idx="2579">
                  <c:v>479.9006</c:v>
                </c:pt>
                <c:pt idx="2580">
                  <c:v>469.199</c:v>
                </c:pt>
                <c:pt idx="2581">
                  <c:v>457.3179</c:v>
                </c:pt>
                <c:pt idx="2582">
                  <c:v>459.8972999999999</c:v>
                </c:pt>
                <c:pt idx="2583">
                  <c:v>494.1641</c:v>
                </c:pt>
                <c:pt idx="2584">
                  <c:v>511.2968</c:v>
                </c:pt>
                <c:pt idx="2585">
                  <c:v>499.2812999999989</c:v>
                </c:pt>
                <c:pt idx="2586">
                  <c:v>500.8691999999999</c:v>
                </c:pt>
                <c:pt idx="2587">
                  <c:v>467.6155</c:v>
                </c:pt>
                <c:pt idx="2588">
                  <c:v>477.5455999999999</c:v>
                </c:pt>
                <c:pt idx="2589">
                  <c:v>476.2708</c:v>
                </c:pt>
                <c:pt idx="2590">
                  <c:v>497.7986999999989</c:v>
                </c:pt>
                <c:pt idx="2591">
                  <c:v>500.2471</c:v>
                </c:pt>
                <c:pt idx="2592">
                  <c:v>504.562</c:v>
                </c:pt>
                <c:pt idx="2593">
                  <c:v>485.4468</c:v>
                </c:pt>
                <c:pt idx="2594">
                  <c:v>487.0339</c:v>
                </c:pt>
                <c:pt idx="2595">
                  <c:v>487.0955</c:v>
                </c:pt>
                <c:pt idx="2596">
                  <c:v>526.8283</c:v>
                </c:pt>
                <c:pt idx="2597">
                  <c:v>506.0949</c:v>
                </c:pt>
                <c:pt idx="2598">
                  <c:v>467.1041</c:v>
                </c:pt>
                <c:pt idx="2599">
                  <c:v>486.9159999999989</c:v>
                </c:pt>
                <c:pt idx="2600">
                  <c:v>481.5419999999999</c:v>
                </c:pt>
                <c:pt idx="2601">
                  <c:v>530.9685999999994</c:v>
                </c:pt>
                <c:pt idx="2602">
                  <c:v>511.0879</c:v>
                </c:pt>
                <c:pt idx="2603">
                  <c:v>492.6616</c:v>
                </c:pt>
                <c:pt idx="2604">
                  <c:v>464.7296999999999</c:v>
                </c:pt>
                <c:pt idx="2605">
                  <c:v>461.0853999999989</c:v>
                </c:pt>
                <c:pt idx="2606">
                  <c:v>504.7205</c:v>
                </c:pt>
                <c:pt idx="2607">
                  <c:v>498.8609</c:v>
                </c:pt>
                <c:pt idx="2608">
                  <c:v>506.7074999999999</c:v>
                </c:pt>
                <c:pt idx="2609">
                  <c:v>477.9216</c:v>
                </c:pt>
                <c:pt idx="2610">
                  <c:v>493.5181999999987</c:v>
                </c:pt>
                <c:pt idx="2611">
                  <c:v>493.1675</c:v>
                </c:pt>
                <c:pt idx="2612">
                  <c:v>448.4404</c:v>
                </c:pt>
                <c:pt idx="2613">
                  <c:v>477.6594</c:v>
                </c:pt>
                <c:pt idx="2614">
                  <c:v>485.1849000000001</c:v>
                </c:pt>
                <c:pt idx="2615">
                  <c:v>474.1175</c:v>
                </c:pt>
                <c:pt idx="2616">
                  <c:v>493.3564999999999</c:v>
                </c:pt>
                <c:pt idx="2617">
                  <c:v>478.4386999999986</c:v>
                </c:pt>
                <c:pt idx="2618">
                  <c:v>463.192</c:v>
                </c:pt>
                <c:pt idx="2619">
                  <c:v>512.6823</c:v>
                </c:pt>
                <c:pt idx="2620">
                  <c:v>488.9965999999973</c:v>
                </c:pt>
                <c:pt idx="2621">
                  <c:v>487.0163999999987</c:v>
                </c:pt>
                <c:pt idx="2622">
                  <c:v>494.8725999999999</c:v>
                </c:pt>
                <c:pt idx="2623">
                  <c:v>464.8181</c:v>
                </c:pt>
                <c:pt idx="2624">
                  <c:v>517.9766</c:v>
                </c:pt>
                <c:pt idx="2625">
                  <c:v>506.6493</c:v>
                </c:pt>
                <c:pt idx="2626">
                  <c:v>461.6367</c:v>
                </c:pt>
                <c:pt idx="2627">
                  <c:v>478.6186</c:v>
                </c:pt>
                <c:pt idx="2628">
                  <c:v>461.5205</c:v>
                </c:pt>
                <c:pt idx="2629">
                  <c:v>465.4886999999989</c:v>
                </c:pt>
                <c:pt idx="2630">
                  <c:v>489.5156</c:v>
                </c:pt>
                <c:pt idx="2631">
                  <c:v>475.0099</c:v>
                </c:pt>
                <c:pt idx="2632">
                  <c:v>455.3136999999999</c:v>
                </c:pt>
                <c:pt idx="2633">
                  <c:v>480.9896</c:v>
                </c:pt>
                <c:pt idx="2634">
                  <c:v>491.9207999999987</c:v>
                </c:pt>
                <c:pt idx="2635">
                  <c:v>480.1823999999999</c:v>
                </c:pt>
                <c:pt idx="2636">
                  <c:v>490.6759</c:v>
                </c:pt>
                <c:pt idx="2637">
                  <c:v>491.3337</c:v>
                </c:pt>
                <c:pt idx="2638">
                  <c:v>487.7035999999989</c:v>
                </c:pt>
                <c:pt idx="2639">
                  <c:v>469.0717</c:v>
                </c:pt>
                <c:pt idx="2640">
                  <c:v>510.0926999999999</c:v>
                </c:pt>
                <c:pt idx="2641">
                  <c:v>491.5794</c:v>
                </c:pt>
                <c:pt idx="2642">
                  <c:v>472.2234</c:v>
                </c:pt>
                <c:pt idx="2643">
                  <c:v>486.8380999999989</c:v>
                </c:pt>
                <c:pt idx="2644">
                  <c:v>497.3621</c:v>
                </c:pt>
                <c:pt idx="2645">
                  <c:v>459.7128</c:v>
                </c:pt>
                <c:pt idx="2646">
                  <c:v>441.0378</c:v>
                </c:pt>
                <c:pt idx="2647">
                  <c:v>467.6979</c:v>
                </c:pt>
                <c:pt idx="2648">
                  <c:v>464.9381999999973</c:v>
                </c:pt>
                <c:pt idx="2649">
                  <c:v>477.1857</c:v>
                </c:pt>
                <c:pt idx="2650">
                  <c:v>473.4132999999989</c:v>
                </c:pt>
                <c:pt idx="2651">
                  <c:v>462.0424</c:v>
                </c:pt>
                <c:pt idx="2652">
                  <c:v>451.4553</c:v>
                </c:pt>
                <c:pt idx="2653">
                  <c:v>480.9960999999975</c:v>
                </c:pt>
                <c:pt idx="2654">
                  <c:v>478.3537999999999</c:v>
                </c:pt>
                <c:pt idx="2655">
                  <c:v>460.4734</c:v>
                </c:pt>
                <c:pt idx="2656">
                  <c:v>457.942</c:v>
                </c:pt>
                <c:pt idx="2657">
                  <c:v>492.0919999999987</c:v>
                </c:pt>
                <c:pt idx="2658">
                  <c:v>481.5627</c:v>
                </c:pt>
                <c:pt idx="2659">
                  <c:v>465.2362999999986</c:v>
                </c:pt>
                <c:pt idx="2660">
                  <c:v>482.9875</c:v>
                </c:pt>
                <c:pt idx="2661">
                  <c:v>488.0369999999987</c:v>
                </c:pt>
                <c:pt idx="2662">
                  <c:v>489.2842</c:v>
                </c:pt>
                <c:pt idx="2663">
                  <c:v>490.1193999999999</c:v>
                </c:pt>
                <c:pt idx="2664">
                  <c:v>475.5314</c:v>
                </c:pt>
                <c:pt idx="2665">
                  <c:v>489.9543</c:v>
                </c:pt>
                <c:pt idx="2666">
                  <c:v>505.7212</c:v>
                </c:pt>
                <c:pt idx="2667">
                  <c:v>501.9293</c:v>
                </c:pt>
                <c:pt idx="2668">
                  <c:v>496.7855999999989</c:v>
                </c:pt>
                <c:pt idx="2669">
                  <c:v>484.7260999999986</c:v>
                </c:pt>
                <c:pt idx="2670">
                  <c:v>486.6445</c:v>
                </c:pt>
                <c:pt idx="2671">
                  <c:v>475.6057</c:v>
                </c:pt>
                <c:pt idx="2672">
                  <c:v>483.7712999999989</c:v>
                </c:pt>
                <c:pt idx="2673">
                  <c:v>522.6019</c:v>
                </c:pt>
                <c:pt idx="2674">
                  <c:v>529.1973</c:v>
                </c:pt>
                <c:pt idx="2675">
                  <c:v>507.232</c:v>
                </c:pt>
                <c:pt idx="2676">
                  <c:v>480.9721</c:v>
                </c:pt>
                <c:pt idx="2677">
                  <c:v>481.2597</c:v>
                </c:pt>
                <c:pt idx="2678">
                  <c:v>478.1572</c:v>
                </c:pt>
                <c:pt idx="2679">
                  <c:v>472.9488999999999</c:v>
                </c:pt>
                <c:pt idx="2680">
                  <c:v>464.4064</c:v>
                </c:pt>
                <c:pt idx="2681">
                  <c:v>443.1736</c:v>
                </c:pt>
                <c:pt idx="2682">
                  <c:v>469.9293999999989</c:v>
                </c:pt>
                <c:pt idx="2683">
                  <c:v>477.9698</c:v>
                </c:pt>
                <c:pt idx="2684">
                  <c:v>463.2732999999996</c:v>
                </c:pt>
                <c:pt idx="2685">
                  <c:v>478.4708999999999</c:v>
                </c:pt>
                <c:pt idx="2686">
                  <c:v>466.3985</c:v>
                </c:pt>
                <c:pt idx="2687">
                  <c:v>469.3423</c:v>
                </c:pt>
                <c:pt idx="2688">
                  <c:v>467.0428</c:v>
                </c:pt>
                <c:pt idx="2689">
                  <c:v>462.9175999999989</c:v>
                </c:pt>
                <c:pt idx="2690">
                  <c:v>473.4948999999999</c:v>
                </c:pt>
                <c:pt idx="2691">
                  <c:v>480.2242</c:v>
                </c:pt>
                <c:pt idx="2692">
                  <c:v>486.0145</c:v>
                </c:pt>
                <c:pt idx="2693">
                  <c:v>514.1460999999994</c:v>
                </c:pt>
                <c:pt idx="2694">
                  <c:v>449.8075</c:v>
                </c:pt>
                <c:pt idx="2695">
                  <c:v>483.7814</c:v>
                </c:pt>
                <c:pt idx="2696">
                  <c:v>466.0034</c:v>
                </c:pt>
                <c:pt idx="2697">
                  <c:v>469.5948</c:v>
                </c:pt>
                <c:pt idx="2698">
                  <c:v>478.9379</c:v>
                </c:pt>
                <c:pt idx="2699">
                  <c:v>474.8582</c:v>
                </c:pt>
                <c:pt idx="2700">
                  <c:v>486.6809999999999</c:v>
                </c:pt>
                <c:pt idx="2701">
                  <c:v>484.4136999999996</c:v>
                </c:pt>
                <c:pt idx="2702">
                  <c:v>458.5464999999999</c:v>
                </c:pt>
                <c:pt idx="2703">
                  <c:v>497.5227</c:v>
                </c:pt>
                <c:pt idx="2704">
                  <c:v>501.0127</c:v>
                </c:pt>
                <c:pt idx="2705">
                  <c:v>464.8852</c:v>
                </c:pt>
                <c:pt idx="2706">
                  <c:v>482.5566999999999</c:v>
                </c:pt>
                <c:pt idx="2707">
                  <c:v>498.1258000000001</c:v>
                </c:pt>
                <c:pt idx="2708">
                  <c:v>506.1769</c:v>
                </c:pt>
                <c:pt idx="2709">
                  <c:v>511.8356999999999</c:v>
                </c:pt>
                <c:pt idx="2710">
                  <c:v>489.2612999999996</c:v>
                </c:pt>
                <c:pt idx="2711">
                  <c:v>438.9270999999989</c:v>
                </c:pt>
                <c:pt idx="2712">
                  <c:v>470.9196999999999</c:v>
                </c:pt>
                <c:pt idx="2713">
                  <c:v>443.7192999999999</c:v>
                </c:pt>
                <c:pt idx="2714">
                  <c:v>482.3183</c:v>
                </c:pt>
                <c:pt idx="2715">
                  <c:v>435.9537</c:v>
                </c:pt>
                <c:pt idx="2716">
                  <c:v>468.147</c:v>
                </c:pt>
                <c:pt idx="2717">
                  <c:v>504.7549</c:v>
                </c:pt>
                <c:pt idx="2718">
                  <c:v>430.7508000000001</c:v>
                </c:pt>
                <c:pt idx="2719">
                  <c:v>484.4499</c:v>
                </c:pt>
                <c:pt idx="2720">
                  <c:v>459.1399</c:v>
                </c:pt>
                <c:pt idx="2721">
                  <c:v>471.0179999999999</c:v>
                </c:pt>
                <c:pt idx="2722">
                  <c:v>480.9187999999987</c:v>
                </c:pt>
                <c:pt idx="2723">
                  <c:v>476.0953999999987</c:v>
                </c:pt>
                <c:pt idx="2724">
                  <c:v>489.6073999999999</c:v>
                </c:pt>
                <c:pt idx="2725">
                  <c:v>466.9203999999987</c:v>
                </c:pt>
                <c:pt idx="2726">
                  <c:v>437.447</c:v>
                </c:pt>
                <c:pt idx="2727">
                  <c:v>474.6237</c:v>
                </c:pt>
                <c:pt idx="2728">
                  <c:v>450.9059999999996</c:v>
                </c:pt>
                <c:pt idx="2729">
                  <c:v>472.9787999999987</c:v>
                </c:pt>
                <c:pt idx="2730">
                  <c:v>477.7400999999999</c:v>
                </c:pt>
                <c:pt idx="2731">
                  <c:v>487.0264999999989</c:v>
                </c:pt>
                <c:pt idx="2732">
                  <c:v>498.7122</c:v>
                </c:pt>
                <c:pt idx="2733">
                  <c:v>479.7067</c:v>
                </c:pt>
                <c:pt idx="2734">
                  <c:v>462.1699</c:v>
                </c:pt>
                <c:pt idx="2735">
                  <c:v>471.9426000000001</c:v>
                </c:pt>
                <c:pt idx="2736">
                  <c:v>489.3473</c:v>
                </c:pt>
                <c:pt idx="2737">
                  <c:v>489.4759999999989</c:v>
                </c:pt>
                <c:pt idx="2738">
                  <c:v>482.3427</c:v>
                </c:pt>
                <c:pt idx="2739">
                  <c:v>452.2092</c:v>
                </c:pt>
                <c:pt idx="2740">
                  <c:v>433.8115</c:v>
                </c:pt>
                <c:pt idx="2741">
                  <c:v>465.5262999999989</c:v>
                </c:pt>
                <c:pt idx="2742">
                  <c:v>507.3073</c:v>
                </c:pt>
                <c:pt idx="2743">
                  <c:v>475.2859999999989</c:v>
                </c:pt>
                <c:pt idx="2744">
                  <c:v>471.7345</c:v>
                </c:pt>
                <c:pt idx="2745">
                  <c:v>486.9778999999999</c:v>
                </c:pt>
                <c:pt idx="2746">
                  <c:v>472.1712999999999</c:v>
                </c:pt>
                <c:pt idx="2747">
                  <c:v>462.2864999999989</c:v>
                </c:pt>
                <c:pt idx="2748">
                  <c:v>489.6082</c:v>
                </c:pt>
                <c:pt idx="2749">
                  <c:v>476.8501999999999</c:v>
                </c:pt>
                <c:pt idx="2750">
                  <c:v>485.8441000000001</c:v>
                </c:pt>
                <c:pt idx="2751">
                  <c:v>476.8181999999989</c:v>
                </c:pt>
                <c:pt idx="2752">
                  <c:v>477.6352</c:v>
                </c:pt>
                <c:pt idx="2753">
                  <c:v>459.1191999999999</c:v>
                </c:pt>
                <c:pt idx="2754">
                  <c:v>464.5045</c:v>
                </c:pt>
                <c:pt idx="2755">
                  <c:v>461.3786</c:v>
                </c:pt>
                <c:pt idx="2756">
                  <c:v>443.5747</c:v>
                </c:pt>
                <c:pt idx="2757">
                  <c:v>457.6182999999999</c:v>
                </c:pt>
                <c:pt idx="2758">
                  <c:v>476.6150999999999</c:v>
                </c:pt>
                <c:pt idx="2759">
                  <c:v>454.1546</c:v>
                </c:pt>
                <c:pt idx="2760">
                  <c:v>461.9678</c:v>
                </c:pt>
                <c:pt idx="2761">
                  <c:v>470.3533</c:v>
                </c:pt>
                <c:pt idx="2762">
                  <c:v>447.5693</c:v>
                </c:pt>
                <c:pt idx="2763">
                  <c:v>437.3421</c:v>
                </c:pt>
                <c:pt idx="2764">
                  <c:v>424.0579</c:v>
                </c:pt>
                <c:pt idx="2765">
                  <c:v>436.7289</c:v>
                </c:pt>
                <c:pt idx="2766">
                  <c:v>455.5582999999999</c:v>
                </c:pt>
                <c:pt idx="2767">
                  <c:v>464.7244</c:v>
                </c:pt>
                <c:pt idx="2768">
                  <c:v>459.1597</c:v>
                </c:pt>
                <c:pt idx="2769">
                  <c:v>448.5285</c:v>
                </c:pt>
                <c:pt idx="2770">
                  <c:v>475.8002</c:v>
                </c:pt>
                <c:pt idx="2771">
                  <c:v>464.1086</c:v>
                </c:pt>
                <c:pt idx="2772">
                  <c:v>425.5256</c:v>
                </c:pt>
                <c:pt idx="2773">
                  <c:v>429.3156</c:v>
                </c:pt>
                <c:pt idx="2774">
                  <c:v>439.3328</c:v>
                </c:pt>
                <c:pt idx="2775">
                  <c:v>462.8893</c:v>
                </c:pt>
                <c:pt idx="2776">
                  <c:v>475.526</c:v>
                </c:pt>
                <c:pt idx="2777">
                  <c:v>461.2208</c:v>
                </c:pt>
                <c:pt idx="2778">
                  <c:v>473.3818999999999</c:v>
                </c:pt>
                <c:pt idx="2779">
                  <c:v>467.7329999999992</c:v>
                </c:pt>
                <c:pt idx="2780">
                  <c:v>446.232</c:v>
                </c:pt>
                <c:pt idx="2781">
                  <c:v>459.5675</c:v>
                </c:pt>
                <c:pt idx="2782">
                  <c:v>455.6071999999999</c:v>
                </c:pt>
                <c:pt idx="2783">
                  <c:v>470.8349999999999</c:v>
                </c:pt>
                <c:pt idx="2784">
                  <c:v>491.4888999999989</c:v>
                </c:pt>
                <c:pt idx="2785">
                  <c:v>478.8752</c:v>
                </c:pt>
                <c:pt idx="2786">
                  <c:v>451.1145</c:v>
                </c:pt>
                <c:pt idx="2787">
                  <c:v>428.7832999999989</c:v>
                </c:pt>
                <c:pt idx="2788">
                  <c:v>467.1583</c:v>
                </c:pt>
                <c:pt idx="2789">
                  <c:v>484.9577</c:v>
                </c:pt>
                <c:pt idx="2790">
                  <c:v>457.2701999999989</c:v>
                </c:pt>
                <c:pt idx="2791">
                  <c:v>459.0829</c:v>
                </c:pt>
                <c:pt idx="2792">
                  <c:v>459.6754</c:v>
                </c:pt>
                <c:pt idx="2793">
                  <c:v>464.2814</c:v>
                </c:pt>
                <c:pt idx="2794">
                  <c:v>455.8472</c:v>
                </c:pt>
                <c:pt idx="2795">
                  <c:v>442.0645</c:v>
                </c:pt>
                <c:pt idx="2796">
                  <c:v>444.5501</c:v>
                </c:pt>
                <c:pt idx="2797">
                  <c:v>464.863</c:v>
                </c:pt>
                <c:pt idx="2798">
                  <c:v>445.8738</c:v>
                </c:pt>
                <c:pt idx="2799">
                  <c:v>476.7235999999987</c:v>
                </c:pt>
                <c:pt idx="2800">
                  <c:v>457.4427999999999</c:v>
                </c:pt>
                <c:pt idx="2801">
                  <c:v>475.9650999999996</c:v>
                </c:pt>
                <c:pt idx="2802">
                  <c:v>471.0147</c:v>
                </c:pt>
                <c:pt idx="2803">
                  <c:v>463.6223</c:v>
                </c:pt>
                <c:pt idx="2804">
                  <c:v>448.4694999999999</c:v>
                </c:pt>
                <c:pt idx="2805">
                  <c:v>453.5636</c:v>
                </c:pt>
                <c:pt idx="2806">
                  <c:v>484.5217999999987</c:v>
                </c:pt>
                <c:pt idx="2807">
                  <c:v>447.1879</c:v>
                </c:pt>
                <c:pt idx="2808">
                  <c:v>434.8745</c:v>
                </c:pt>
                <c:pt idx="2809">
                  <c:v>461.1852</c:v>
                </c:pt>
                <c:pt idx="2810">
                  <c:v>475.7665999999987</c:v>
                </c:pt>
                <c:pt idx="2811">
                  <c:v>472.4841999999989</c:v>
                </c:pt>
                <c:pt idx="2812">
                  <c:v>464.7361999999973</c:v>
                </c:pt>
                <c:pt idx="2813">
                  <c:v>504.0128000000001</c:v>
                </c:pt>
                <c:pt idx="2814">
                  <c:v>463.5547000000001</c:v>
                </c:pt>
                <c:pt idx="2815">
                  <c:v>469.3183</c:v>
                </c:pt>
                <c:pt idx="2816">
                  <c:v>462.1206</c:v>
                </c:pt>
                <c:pt idx="2817">
                  <c:v>464.247</c:v>
                </c:pt>
                <c:pt idx="2818">
                  <c:v>468.8481</c:v>
                </c:pt>
                <c:pt idx="2819">
                  <c:v>464.8299</c:v>
                </c:pt>
                <c:pt idx="2820">
                  <c:v>458.8704</c:v>
                </c:pt>
                <c:pt idx="2821">
                  <c:v>452.0033</c:v>
                </c:pt>
                <c:pt idx="2822">
                  <c:v>452.0033</c:v>
                </c:pt>
                <c:pt idx="2823">
                  <c:v>453.9816999999989</c:v>
                </c:pt>
                <c:pt idx="2824">
                  <c:v>473.5897</c:v>
                </c:pt>
                <c:pt idx="2825">
                  <c:v>458.4929</c:v>
                </c:pt>
                <c:pt idx="2826">
                  <c:v>437.8539999999999</c:v>
                </c:pt>
                <c:pt idx="2827">
                  <c:v>441.7509999999999</c:v>
                </c:pt>
                <c:pt idx="2828">
                  <c:v>435.4255999999987</c:v>
                </c:pt>
                <c:pt idx="2829">
                  <c:v>498.2259999999989</c:v>
                </c:pt>
                <c:pt idx="2830">
                  <c:v>433.0964</c:v>
                </c:pt>
                <c:pt idx="2831">
                  <c:v>473.4089</c:v>
                </c:pt>
                <c:pt idx="2832">
                  <c:v>444.7033999999989</c:v>
                </c:pt>
                <c:pt idx="2833">
                  <c:v>452.5743</c:v>
                </c:pt>
                <c:pt idx="2834">
                  <c:v>439.9204999999992</c:v>
                </c:pt>
                <c:pt idx="2835">
                  <c:v>457.1488</c:v>
                </c:pt>
                <c:pt idx="2836">
                  <c:v>419.5673</c:v>
                </c:pt>
                <c:pt idx="2837">
                  <c:v>451.2722</c:v>
                </c:pt>
                <c:pt idx="2838">
                  <c:v>431.1070000000001</c:v>
                </c:pt>
                <c:pt idx="2839">
                  <c:v>472.5165</c:v>
                </c:pt>
                <c:pt idx="2840">
                  <c:v>491.8517</c:v>
                </c:pt>
                <c:pt idx="2841">
                  <c:v>458.3299</c:v>
                </c:pt>
                <c:pt idx="2842">
                  <c:v>471.6261999999987</c:v>
                </c:pt>
                <c:pt idx="2843">
                  <c:v>444.5751</c:v>
                </c:pt>
                <c:pt idx="2844">
                  <c:v>409.4483999999989</c:v>
                </c:pt>
                <c:pt idx="2845">
                  <c:v>437.4737999999987</c:v>
                </c:pt>
                <c:pt idx="2846">
                  <c:v>471.6001</c:v>
                </c:pt>
                <c:pt idx="2847">
                  <c:v>464.7291999999989</c:v>
                </c:pt>
                <c:pt idx="2848">
                  <c:v>460.0033</c:v>
                </c:pt>
                <c:pt idx="2849">
                  <c:v>457.0775</c:v>
                </c:pt>
                <c:pt idx="2850">
                  <c:v>433.6359</c:v>
                </c:pt>
                <c:pt idx="2851">
                  <c:v>422.8682</c:v>
                </c:pt>
                <c:pt idx="2852">
                  <c:v>447.2643</c:v>
                </c:pt>
                <c:pt idx="2853">
                  <c:v>496.7432999999999</c:v>
                </c:pt>
                <c:pt idx="2854">
                  <c:v>458.0903999999989</c:v>
                </c:pt>
                <c:pt idx="2855">
                  <c:v>436.7067999999989</c:v>
                </c:pt>
                <c:pt idx="2856">
                  <c:v>464.8227</c:v>
                </c:pt>
                <c:pt idx="2857">
                  <c:v>451.1394</c:v>
                </c:pt>
                <c:pt idx="2858">
                  <c:v>458.8283999999989</c:v>
                </c:pt>
                <c:pt idx="2859">
                  <c:v>483.6435</c:v>
                </c:pt>
                <c:pt idx="2860">
                  <c:v>490.3815</c:v>
                </c:pt>
                <c:pt idx="2861">
                  <c:v>456.334</c:v>
                </c:pt>
                <c:pt idx="2862">
                  <c:v>448.8551</c:v>
                </c:pt>
                <c:pt idx="2863">
                  <c:v>460.9649999999999</c:v>
                </c:pt>
                <c:pt idx="2864">
                  <c:v>434.4644</c:v>
                </c:pt>
                <c:pt idx="2865">
                  <c:v>454.6514</c:v>
                </c:pt>
                <c:pt idx="2866">
                  <c:v>476.5645</c:v>
                </c:pt>
                <c:pt idx="2867">
                  <c:v>457.2916999999989</c:v>
                </c:pt>
                <c:pt idx="2868">
                  <c:v>450.2597999999999</c:v>
                </c:pt>
                <c:pt idx="2869">
                  <c:v>460.9960999999975</c:v>
                </c:pt>
                <c:pt idx="2870">
                  <c:v>461.7280999999986</c:v>
                </c:pt>
                <c:pt idx="2871">
                  <c:v>448.821</c:v>
                </c:pt>
                <c:pt idx="2872">
                  <c:v>472.6927999999999</c:v>
                </c:pt>
                <c:pt idx="2873">
                  <c:v>473.4121</c:v>
                </c:pt>
                <c:pt idx="2874">
                  <c:v>467.6504</c:v>
                </c:pt>
                <c:pt idx="2875">
                  <c:v>473.649</c:v>
                </c:pt>
                <c:pt idx="2876">
                  <c:v>451.4666999999992</c:v>
                </c:pt>
                <c:pt idx="2877">
                  <c:v>434.769</c:v>
                </c:pt>
                <c:pt idx="2878">
                  <c:v>420.6573</c:v>
                </c:pt>
                <c:pt idx="2879">
                  <c:v>416.4256999999996</c:v>
                </c:pt>
                <c:pt idx="2880">
                  <c:v>428.3965999999987</c:v>
                </c:pt>
                <c:pt idx="2881">
                  <c:v>454.1734</c:v>
                </c:pt>
                <c:pt idx="2882">
                  <c:v>433.1755</c:v>
                </c:pt>
                <c:pt idx="2883">
                  <c:v>431.7613999999987</c:v>
                </c:pt>
                <c:pt idx="2884">
                  <c:v>436.7714</c:v>
                </c:pt>
                <c:pt idx="2885">
                  <c:v>455.5910999999986</c:v>
                </c:pt>
                <c:pt idx="2886">
                  <c:v>470.4316999999986</c:v>
                </c:pt>
                <c:pt idx="2887">
                  <c:v>457.4066</c:v>
                </c:pt>
                <c:pt idx="2888">
                  <c:v>466.2248</c:v>
                </c:pt>
                <c:pt idx="2889">
                  <c:v>442.6796</c:v>
                </c:pt>
                <c:pt idx="2890">
                  <c:v>451.8989</c:v>
                </c:pt>
                <c:pt idx="2891">
                  <c:v>452.1352999999999</c:v>
                </c:pt>
                <c:pt idx="2892">
                  <c:v>432.5647</c:v>
                </c:pt>
                <c:pt idx="2893">
                  <c:v>428.1827</c:v>
                </c:pt>
                <c:pt idx="2894">
                  <c:v>438.4125</c:v>
                </c:pt>
                <c:pt idx="2895">
                  <c:v>455.628</c:v>
                </c:pt>
                <c:pt idx="2896">
                  <c:v>460.2228</c:v>
                </c:pt>
                <c:pt idx="2897">
                  <c:v>479.5489999999999</c:v>
                </c:pt>
                <c:pt idx="2898">
                  <c:v>467.0631</c:v>
                </c:pt>
                <c:pt idx="2899">
                  <c:v>451.1850999999999</c:v>
                </c:pt>
                <c:pt idx="2900">
                  <c:v>439.362</c:v>
                </c:pt>
                <c:pt idx="2901">
                  <c:v>473.927</c:v>
                </c:pt>
                <c:pt idx="2902">
                  <c:v>458.7083999999987</c:v>
                </c:pt>
                <c:pt idx="2903">
                  <c:v>421.8437</c:v>
                </c:pt>
                <c:pt idx="2904">
                  <c:v>453.5283999999987</c:v>
                </c:pt>
                <c:pt idx="2905">
                  <c:v>468.8278</c:v>
                </c:pt>
                <c:pt idx="2906">
                  <c:v>465.5178</c:v>
                </c:pt>
                <c:pt idx="2907">
                  <c:v>450.3549</c:v>
                </c:pt>
                <c:pt idx="2908">
                  <c:v>433.5232999999996</c:v>
                </c:pt>
                <c:pt idx="2909">
                  <c:v>418.8671</c:v>
                </c:pt>
                <c:pt idx="2910">
                  <c:v>421.9103999999987</c:v>
                </c:pt>
                <c:pt idx="2911">
                  <c:v>445.7517</c:v>
                </c:pt>
                <c:pt idx="2912">
                  <c:v>421.3217</c:v>
                </c:pt>
                <c:pt idx="2913">
                  <c:v>424.8698</c:v>
                </c:pt>
                <c:pt idx="2914">
                  <c:v>439.8274</c:v>
                </c:pt>
                <c:pt idx="2915">
                  <c:v>504.9685999999987</c:v>
                </c:pt>
                <c:pt idx="2916">
                  <c:v>421.6669</c:v>
                </c:pt>
                <c:pt idx="2917">
                  <c:v>444.9465999999989</c:v>
                </c:pt>
                <c:pt idx="2918">
                  <c:v>442.6015</c:v>
                </c:pt>
                <c:pt idx="2919">
                  <c:v>415.0335999999987</c:v>
                </c:pt>
                <c:pt idx="2920">
                  <c:v>443.7780999999989</c:v>
                </c:pt>
                <c:pt idx="2921">
                  <c:v>507.2905999999987</c:v>
                </c:pt>
                <c:pt idx="2922">
                  <c:v>465.961</c:v>
                </c:pt>
                <c:pt idx="2923">
                  <c:v>460.0205</c:v>
                </c:pt>
                <c:pt idx="2924">
                  <c:v>478.7606</c:v>
                </c:pt>
                <c:pt idx="2925">
                  <c:v>405.7051999999989</c:v>
                </c:pt>
                <c:pt idx="2926">
                  <c:v>435.927</c:v>
                </c:pt>
                <c:pt idx="2927">
                  <c:v>428.3858</c:v>
                </c:pt>
                <c:pt idx="2928">
                  <c:v>434.636</c:v>
                </c:pt>
                <c:pt idx="2929">
                  <c:v>438.7536999999999</c:v>
                </c:pt>
                <c:pt idx="2930">
                  <c:v>441.7864</c:v>
                </c:pt>
                <c:pt idx="2931">
                  <c:v>421.8111999999987</c:v>
                </c:pt>
                <c:pt idx="2932">
                  <c:v>419.0950999999989</c:v>
                </c:pt>
                <c:pt idx="2933">
                  <c:v>456.7185999999987</c:v>
                </c:pt>
                <c:pt idx="2934">
                  <c:v>403.2785</c:v>
                </c:pt>
                <c:pt idx="2935">
                  <c:v>444.3016</c:v>
                </c:pt>
                <c:pt idx="2936">
                  <c:v>423.2194999999999</c:v>
                </c:pt>
                <c:pt idx="2937">
                  <c:v>435.3113</c:v>
                </c:pt>
                <c:pt idx="2938">
                  <c:v>448.0534</c:v>
                </c:pt>
                <c:pt idx="2939">
                  <c:v>465.9291999999987</c:v>
                </c:pt>
                <c:pt idx="2940">
                  <c:v>448.2960999999975</c:v>
                </c:pt>
                <c:pt idx="2941">
                  <c:v>433.3643</c:v>
                </c:pt>
                <c:pt idx="2942">
                  <c:v>437.4708</c:v>
                </c:pt>
                <c:pt idx="2943">
                  <c:v>443.7945</c:v>
                </c:pt>
                <c:pt idx="2944">
                  <c:v>433.9624</c:v>
                </c:pt>
                <c:pt idx="2945">
                  <c:v>454.3646</c:v>
                </c:pt>
                <c:pt idx="2946">
                  <c:v>433.3263999999987</c:v>
                </c:pt>
                <c:pt idx="2947">
                  <c:v>453.8408</c:v>
                </c:pt>
                <c:pt idx="2948">
                  <c:v>437.5382999999989</c:v>
                </c:pt>
                <c:pt idx="2949">
                  <c:v>451.9139</c:v>
                </c:pt>
                <c:pt idx="2950">
                  <c:v>449.0661999999987</c:v>
                </c:pt>
                <c:pt idx="2951">
                  <c:v>458.6685</c:v>
                </c:pt>
                <c:pt idx="2952">
                  <c:v>429.2471</c:v>
                </c:pt>
                <c:pt idx="2953">
                  <c:v>422.6963999999987</c:v>
                </c:pt>
                <c:pt idx="2954">
                  <c:v>477.7142</c:v>
                </c:pt>
                <c:pt idx="2955">
                  <c:v>474.5005</c:v>
                </c:pt>
                <c:pt idx="2956">
                  <c:v>445.2620999999999</c:v>
                </c:pt>
                <c:pt idx="2957">
                  <c:v>434.3641999999999</c:v>
                </c:pt>
                <c:pt idx="2958">
                  <c:v>423.2558</c:v>
                </c:pt>
                <c:pt idx="2959">
                  <c:v>457.0373</c:v>
                </c:pt>
                <c:pt idx="2960">
                  <c:v>462.6237</c:v>
                </c:pt>
                <c:pt idx="2961">
                  <c:v>418.8990999999999</c:v>
                </c:pt>
                <c:pt idx="2962">
                  <c:v>432.1719</c:v>
                </c:pt>
                <c:pt idx="2963">
                  <c:v>448.0008000000001</c:v>
                </c:pt>
                <c:pt idx="2964">
                  <c:v>424.5222999999999</c:v>
                </c:pt>
                <c:pt idx="2965">
                  <c:v>441.765</c:v>
                </c:pt>
                <c:pt idx="2966">
                  <c:v>448.5998</c:v>
                </c:pt>
                <c:pt idx="2967">
                  <c:v>437.5636999999999</c:v>
                </c:pt>
                <c:pt idx="2968">
                  <c:v>441.3072</c:v>
                </c:pt>
                <c:pt idx="2969">
                  <c:v>418.5876999999999</c:v>
                </c:pt>
                <c:pt idx="2970">
                  <c:v>421.9524</c:v>
                </c:pt>
                <c:pt idx="2971">
                  <c:v>427.3335999999989</c:v>
                </c:pt>
                <c:pt idx="2972">
                  <c:v>436.5314999999989</c:v>
                </c:pt>
                <c:pt idx="2973">
                  <c:v>441.9639</c:v>
                </c:pt>
                <c:pt idx="2974">
                  <c:v>422.0382999999989</c:v>
                </c:pt>
                <c:pt idx="2975">
                  <c:v>439.7348999999999</c:v>
                </c:pt>
                <c:pt idx="2976">
                  <c:v>469.4875999999987</c:v>
                </c:pt>
                <c:pt idx="2977">
                  <c:v>476.6963</c:v>
                </c:pt>
                <c:pt idx="2978">
                  <c:v>466.6461</c:v>
                </c:pt>
                <c:pt idx="2979">
                  <c:v>444.3226</c:v>
                </c:pt>
                <c:pt idx="2980">
                  <c:v>433.9055</c:v>
                </c:pt>
                <c:pt idx="2981">
                  <c:v>424.4579</c:v>
                </c:pt>
                <c:pt idx="2982">
                  <c:v>427.4010999999986</c:v>
                </c:pt>
                <c:pt idx="2983">
                  <c:v>465.5934999999996</c:v>
                </c:pt>
                <c:pt idx="2984">
                  <c:v>450.2511999999987</c:v>
                </c:pt>
                <c:pt idx="2985">
                  <c:v>430.0939999999989</c:v>
                </c:pt>
                <c:pt idx="2986">
                  <c:v>425.5154999999999</c:v>
                </c:pt>
                <c:pt idx="2987">
                  <c:v>434.5867999999987</c:v>
                </c:pt>
                <c:pt idx="2988">
                  <c:v>449.0179999999999</c:v>
                </c:pt>
                <c:pt idx="2989">
                  <c:v>429.1069</c:v>
                </c:pt>
                <c:pt idx="2990">
                  <c:v>411.6707</c:v>
                </c:pt>
                <c:pt idx="2991">
                  <c:v>426.1526</c:v>
                </c:pt>
                <c:pt idx="2992">
                  <c:v>447.0686999999999</c:v>
                </c:pt>
                <c:pt idx="2993">
                  <c:v>428.1456</c:v>
                </c:pt>
                <c:pt idx="2994">
                  <c:v>438.5402000000001</c:v>
                </c:pt>
                <c:pt idx="2995">
                  <c:v>444.8967</c:v>
                </c:pt>
                <c:pt idx="2996">
                  <c:v>471.3672000000001</c:v>
                </c:pt>
                <c:pt idx="2997">
                  <c:v>470.5350999999989</c:v>
                </c:pt>
                <c:pt idx="2998">
                  <c:v>453.4506</c:v>
                </c:pt>
                <c:pt idx="2999">
                  <c:v>439.2740999999999</c:v>
                </c:pt>
                <c:pt idx="3000">
                  <c:v>444.9284999999986</c:v>
                </c:pt>
                <c:pt idx="3001">
                  <c:v>466.7629999999999</c:v>
                </c:pt>
                <c:pt idx="3002">
                  <c:v>444.3256999999999</c:v>
                </c:pt>
                <c:pt idx="3003">
                  <c:v>424.7471</c:v>
                </c:pt>
                <c:pt idx="3004">
                  <c:v>453.5871</c:v>
                </c:pt>
                <c:pt idx="3005">
                  <c:v>433.0219</c:v>
                </c:pt>
                <c:pt idx="3006">
                  <c:v>442.3503999999999</c:v>
                </c:pt>
                <c:pt idx="3007">
                  <c:v>447.1132999999999</c:v>
                </c:pt>
                <c:pt idx="3008">
                  <c:v>461.7730999999989</c:v>
                </c:pt>
                <c:pt idx="3009">
                  <c:v>453.2769999999987</c:v>
                </c:pt>
                <c:pt idx="3010">
                  <c:v>446.2179</c:v>
                </c:pt>
                <c:pt idx="3011">
                  <c:v>460.5538</c:v>
                </c:pt>
                <c:pt idx="3012">
                  <c:v>419.2252999999992</c:v>
                </c:pt>
                <c:pt idx="3013">
                  <c:v>452.5242999999999</c:v>
                </c:pt>
                <c:pt idx="3014">
                  <c:v>457.0976</c:v>
                </c:pt>
                <c:pt idx="3015">
                  <c:v>454.8815999999989</c:v>
                </c:pt>
                <c:pt idx="3016">
                  <c:v>422.1943</c:v>
                </c:pt>
                <c:pt idx="3017">
                  <c:v>435.8414</c:v>
                </c:pt>
                <c:pt idx="3018">
                  <c:v>420.0955</c:v>
                </c:pt>
                <c:pt idx="3019">
                  <c:v>437.9427999999999</c:v>
                </c:pt>
                <c:pt idx="3020">
                  <c:v>417.8995</c:v>
                </c:pt>
                <c:pt idx="3021">
                  <c:v>414.6588</c:v>
                </c:pt>
                <c:pt idx="3022">
                  <c:v>401.7513</c:v>
                </c:pt>
                <c:pt idx="3023">
                  <c:v>452.0079999999999</c:v>
                </c:pt>
                <c:pt idx="3024">
                  <c:v>452.9980999999975</c:v>
                </c:pt>
                <c:pt idx="3025">
                  <c:v>419.5159</c:v>
                </c:pt>
                <c:pt idx="3026">
                  <c:v>403.4029</c:v>
                </c:pt>
                <c:pt idx="3027">
                  <c:v>429.0604</c:v>
                </c:pt>
                <c:pt idx="3028">
                  <c:v>446.2411</c:v>
                </c:pt>
                <c:pt idx="3029">
                  <c:v>444.1675</c:v>
                </c:pt>
                <c:pt idx="3030">
                  <c:v>391.6238</c:v>
                </c:pt>
                <c:pt idx="3031">
                  <c:v>450.9320999999989</c:v>
                </c:pt>
                <c:pt idx="3032">
                  <c:v>431.2844</c:v>
                </c:pt>
                <c:pt idx="3033">
                  <c:v>434.4366999999986</c:v>
                </c:pt>
                <c:pt idx="3034">
                  <c:v>421.5679</c:v>
                </c:pt>
                <c:pt idx="3035">
                  <c:v>443.0330999999989</c:v>
                </c:pt>
                <c:pt idx="3036">
                  <c:v>438.1205</c:v>
                </c:pt>
                <c:pt idx="3037">
                  <c:v>449.1263</c:v>
                </c:pt>
                <c:pt idx="3038">
                  <c:v>443.2989999999987</c:v>
                </c:pt>
                <c:pt idx="3039">
                  <c:v>436.9264999999986</c:v>
                </c:pt>
                <c:pt idx="3040">
                  <c:v>424.2963999999975</c:v>
                </c:pt>
                <c:pt idx="3041">
                  <c:v>415.3928</c:v>
                </c:pt>
                <c:pt idx="3042">
                  <c:v>436.8612</c:v>
                </c:pt>
                <c:pt idx="3043">
                  <c:v>446.0353999999987</c:v>
                </c:pt>
                <c:pt idx="3044">
                  <c:v>465.3235</c:v>
                </c:pt>
                <c:pt idx="3045">
                  <c:v>429.8858</c:v>
                </c:pt>
                <c:pt idx="3046">
                  <c:v>446.1877</c:v>
                </c:pt>
                <c:pt idx="3047">
                  <c:v>468.5722999999999</c:v>
                </c:pt>
                <c:pt idx="3048">
                  <c:v>444.2422000000001</c:v>
                </c:pt>
                <c:pt idx="3049">
                  <c:v>414.0882999999992</c:v>
                </c:pt>
                <c:pt idx="3050">
                  <c:v>433.5364999999989</c:v>
                </c:pt>
                <c:pt idx="3051">
                  <c:v>438.6404</c:v>
                </c:pt>
                <c:pt idx="3052">
                  <c:v>447.7613999999987</c:v>
                </c:pt>
                <c:pt idx="3053">
                  <c:v>454.1252</c:v>
                </c:pt>
                <c:pt idx="3054">
                  <c:v>459.885</c:v>
                </c:pt>
                <c:pt idx="3055">
                  <c:v>443.4417</c:v>
                </c:pt>
                <c:pt idx="3056">
                  <c:v>436.3583</c:v>
                </c:pt>
                <c:pt idx="3057">
                  <c:v>439.0060999999992</c:v>
                </c:pt>
                <c:pt idx="3058">
                  <c:v>452.4999</c:v>
                </c:pt>
                <c:pt idx="3059">
                  <c:v>417.5436000000001</c:v>
                </c:pt>
                <c:pt idx="3060">
                  <c:v>420.3922</c:v>
                </c:pt>
                <c:pt idx="3061">
                  <c:v>429.9816</c:v>
                </c:pt>
                <c:pt idx="3062">
                  <c:v>434.4164</c:v>
                </c:pt>
                <c:pt idx="3063">
                  <c:v>435.356</c:v>
                </c:pt>
                <c:pt idx="3064">
                  <c:v>423.4360999999975</c:v>
                </c:pt>
                <c:pt idx="3065">
                  <c:v>418.7671</c:v>
                </c:pt>
                <c:pt idx="3066">
                  <c:v>411.3313999999987</c:v>
                </c:pt>
                <c:pt idx="3067">
                  <c:v>413.5258999999999</c:v>
                </c:pt>
                <c:pt idx="3068">
                  <c:v>423.9109999999989</c:v>
                </c:pt>
                <c:pt idx="3069">
                  <c:v>423.7129</c:v>
                </c:pt>
                <c:pt idx="3070">
                  <c:v>430.6952</c:v>
                </c:pt>
                <c:pt idx="3071">
                  <c:v>437.9460999999989</c:v>
                </c:pt>
                <c:pt idx="3072">
                  <c:v>427.668</c:v>
                </c:pt>
                <c:pt idx="3073">
                  <c:v>428.6685</c:v>
                </c:pt>
                <c:pt idx="3074">
                  <c:v>420.5455</c:v>
                </c:pt>
                <c:pt idx="3075">
                  <c:v>413.2693</c:v>
                </c:pt>
                <c:pt idx="3076">
                  <c:v>433.1033</c:v>
                </c:pt>
                <c:pt idx="3077">
                  <c:v>430.808</c:v>
                </c:pt>
                <c:pt idx="3078">
                  <c:v>440.8777999999999</c:v>
                </c:pt>
                <c:pt idx="3079">
                  <c:v>460.9175</c:v>
                </c:pt>
                <c:pt idx="3080">
                  <c:v>451.0033</c:v>
                </c:pt>
                <c:pt idx="3081">
                  <c:v>426.9577</c:v>
                </c:pt>
                <c:pt idx="3082">
                  <c:v>409.6843</c:v>
                </c:pt>
                <c:pt idx="3083">
                  <c:v>437.3750999999999</c:v>
                </c:pt>
                <c:pt idx="3084">
                  <c:v>441.2094</c:v>
                </c:pt>
                <c:pt idx="3085">
                  <c:v>425.9366999999986</c:v>
                </c:pt>
                <c:pt idx="3086">
                  <c:v>422.5607</c:v>
                </c:pt>
                <c:pt idx="3087">
                  <c:v>434.8118</c:v>
                </c:pt>
                <c:pt idx="3088">
                  <c:v>437.2434999999999</c:v>
                </c:pt>
                <c:pt idx="3089">
                  <c:v>427.3532</c:v>
                </c:pt>
                <c:pt idx="3090">
                  <c:v>430.3841</c:v>
                </c:pt>
                <c:pt idx="3091">
                  <c:v>439.6263999999989</c:v>
                </c:pt>
                <c:pt idx="3092">
                  <c:v>451.8860999999989</c:v>
                </c:pt>
                <c:pt idx="3093">
                  <c:v>449.6224000000001</c:v>
                </c:pt>
                <c:pt idx="3094">
                  <c:v>431.3036</c:v>
                </c:pt>
                <c:pt idx="3095">
                  <c:v>424.1576</c:v>
                </c:pt>
                <c:pt idx="3096">
                  <c:v>405.2835999999987</c:v>
                </c:pt>
                <c:pt idx="3097">
                  <c:v>410.3347999999999</c:v>
                </c:pt>
                <c:pt idx="3098">
                  <c:v>416.5256</c:v>
                </c:pt>
                <c:pt idx="3099">
                  <c:v>398.9956</c:v>
                </c:pt>
                <c:pt idx="3100">
                  <c:v>394.8143</c:v>
                </c:pt>
                <c:pt idx="3101">
                  <c:v>400.3105</c:v>
                </c:pt>
                <c:pt idx="3102">
                  <c:v>408.1633</c:v>
                </c:pt>
                <c:pt idx="3103">
                  <c:v>439.1511</c:v>
                </c:pt>
                <c:pt idx="3104">
                  <c:v>424.8229999999999</c:v>
                </c:pt>
                <c:pt idx="3105">
                  <c:v>436.9451</c:v>
                </c:pt>
                <c:pt idx="3106">
                  <c:v>420.9223999999987</c:v>
                </c:pt>
                <c:pt idx="3107">
                  <c:v>417.1098</c:v>
                </c:pt>
                <c:pt idx="3108">
                  <c:v>462.6141999999999</c:v>
                </c:pt>
                <c:pt idx="3109">
                  <c:v>448.79</c:v>
                </c:pt>
                <c:pt idx="3110">
                  <c:v>460.2359</c:v>
                </c:pt>
                <c:pt idx="3111">
                  <c:v>401.1345</c:v>
                </c:pt>
                <c:pt idx="3112">
                  <c:v>406.3851</c:v>
                </c:pt>
                <c:pt idx="3113">
                  <c:v>436.6614</c:v>
                </c:pt>
                <c:pt idx="3114">
                  <c:v>425.7993</c:v>
                </c:pt>
                <c:pt idx="3115">
                  <c:v>425.0149</c:v>
                </c:pt>
                <c:pt idx="3116">
                  <c:v>430.8998000000001</c:v>
                </c:pt>
                <c:pt idx="3117">
                  <c:v>388.4660999999986</c:v>
                </c:pt>
                <c:pt idx="3118">
                  <c:v>432.1941</c:v>
                </c:pt>
                <c:pt idx="3119">
                  <c:v>418.6427</c:v>
                </c:pt>
                <c:pt idx="3120">
                  <c:v>396.8441000000001</c:v>
                </c:pt>
                <c:pt idx="3121">
                  <c:v>460.9058999999999</c:v>
                </c:pt>
                <c:pt idx="3122">
                  <c:v>456.5357999999989</c:v>
                </c:pt>
                <c:pt idx="3123">
                  <c:v>393.8005</c:v>
                </c:pt>
                <c:pt idx="3124">
                  <c:v>455.8825</c:v>
                </c:pt>
                <c:pt idx="3125">
                  <c:v>412.319</c:v>
                </c:pt>
                <c:pt idx="3126">
                  <c:v>402.1739</c:v>
                </c:pt>
                <c:pt idx="3127">
                  <c:v>361.1372</c:v>
                </c:pt>
                <c:pt idx="3128">
                  <c:v>442.8274</c:v>
                </c:pt>
                <c:pt idx="3129">
                  <c:v>425.0335999999987</c:v>
                </c:pt>
                <c:pt idx="3130">
                  <c:v>451.3573</c:v>
                </c:pt>
                <c:pt idx="3131">
                  <c:v>465.1365999999989</c:v>
                </c:pt>
                <c:pt idx="3132">
                  <c:v>410.5982999999989</c:v>
                </c:pt>
                <c:pt idx="3133">
                  <c:v>409.6569999999999</c:v>
                </c:pt>
                <c:pt idx="3134">
                  <c:v>367.5342999999999</c:v>
                </c:pt>
                <c:pt idx="3135">
                  <c:v>387.1318</c:v>
                </c:pt>
                <c:pt idx="3136">
                  <c:v>437.7257999999989</c:v>
                </c:pt>
                <c:pt idx="3137">
                  <c:v>457.9846999999999</c:v>
                </c:pt>
                <c:pt idx="3138">
                  <c:v>428.9019</c:v>
                </c:pt>
                <c:pt idx="3139">
                  <c:v>425.7110999999989</c:v>
                </c:pt>
                <c:pt idx="3140">
                  <c:v>388.8628</c:v>
                </c:pt>
                <c:pt idx="3141">
                  <c:v>410.365</c:v>
                </c:pt>
                <c:pt idx="3142">
                  <c:v>438.9535</c:v>
                </c:pt>
                <c:pt idx="3143">
                  <c:v>402.4860999999976</c:v>
                </c:pt>
                <c:pt idx="3144">
                  <c:v>438.0350999999989</c:v>
                </c:pt>
                <c:pt idx="3145">
                  <c:v>413.2628000000001</c:v>
                </c:pt>
                <c:pt idx="3146">
                  <c:v>430.6697</c:v>
                </c:pt>
                <c:pt idx="3147">
                  <c:v>448.8448</c:v>
                </c:pt>
                <c:pt idx="3148">
                  <c:v>457.3547</c:v>
                </c:pt>
                <c:pt idx="3149">
                  <c:v>442.4028</c:v>
                </c:pt>
                <c:pt idx="3150">
                  <c:v>430.3013</c:v>
                </c:pt>
                <c:pt idx="3151">
                  <c:v>439.759</c:v>
                </c:pt>
                <c:pt idx="3152">
                  <c:v>439.6543</c:v>
                </c:pt>
                <c:pt idx="3153">
                  <c:v>406.5471</c:v>
                </c:pt>
                <c:pt idx="3154">
                  <c:v>396.1178</c:v>
                </c:pt>
                <c:pt idx="3155">
                  <c:v>401.8684</c:v>
                </c:pt>
                <c:pt idx="3156">
                  <c:v>404.0029</c:v>
                </c:pt>
                <c:pt idx="3157">
                  <c:v>388.4721999999987</c:v>
                </c:pt>
                <c:pt idx="3158">
                  <c:v>393.6441</c:v>
                </c:pt>
                <c:pt idx="3159">
                  <c:v>403.28</c:v>
                </c:pt>
                <c:pt idx="3160">
                  <c:v>433.4051999999987</c:v>
                </c:pt>
                <c:pt idx="3161">
                  <c:v>436.2914</c:v>
                </c:pt>
                <c:pt idx="3162">
                  <c:v>433.3827999999999</c:v>
                </c:pt>
                <c:pt idx="3163">
                  <c:v>453.8602</c:v>
                </c:pt>
                <c:pt idx="3164">
                  <c:v>428.0468</c:v>
                </c:pt>
                <c:pt idx="3165">
                  <c:v>421.8808</c:v>
                </c:pt>
                <c:pt idx="3166">
                  <c:v>416.4227</c:v>
                </c:pt>
                <c:pt idx="3167">
                  <c:v>405.1551</c:v>
                </c:pt>
                <c:pt idx="3168">
                  <c:v>405.4367999999975</c:v>
                </c:pt>
                <c:pt idx="3169">
                  <c:v>398.884</c:v>
                </c:pt>
                <c:pt idx="3170">
                  <c:v>387.4465999999989</c:v>
                </c:pt>
                <c:pt idx="3171">
                  <c:v>414.7255999999987</c:v>
                </c:pt>
                <c:pt idx="3172">
                  <c:v>417.2035</c:v>
                </c:pt>
                <c:pt idx="3173">
                  <c:v>401.752</c:v>
                </c:pt>
                <c:pt idx="3174">
                  <c:v>410.523</c:v>
                </c:pt>
                <c:pt idx="3175">
                  <c:v>403.5577</c:v>
                </c:pt>
                <c:pt idx="3176">
                  <c:v>415.4510999999989</c:v>
                </c:pt>
                <c:pt idx="3177">
                  <c:v>418.4021999999989</c:v>
                </c:pt>
                <c:pt idx="3178">
                  <c:v>398.0029</c:v>
                </c:pt>
                <c:pt idx="3179">
                  <c:v>401.6598</c:v>
                </c:pt>
                <c:pt idx="3180">
                  <c:v>407.7918</c:v>
                </c:pt>
                <c:pt idx="3181">
                  <c:v>413.5013</c:v>
                </c:pt>
                <c:pt idx="3182">
                  <c:v>421.2982</c:v>
                </c:pt>
                <c:pt idx="3183">
                  <c:v>431.0091</c:v>
                </c:pt>
                <c:pt idx="3184">
                  <c:v>427.0074</c:v>
                </c:pt>
                <c:pt idx="3185">
                  <c:v>408.2216</c:v>
                </c:pt>
                <c:pt idx="3186">
                  <c:v>426.086</c:v>
                </c:pt>
                <c:pt idx="3187">
                  <c:v>447.7905999999987</c:v>
                </c:pt>
                <c:pt idx="3188">
                  <c:v>419.754</c:v>
                </c:pt>
                <c:pt idx="3189">
                  <c:v>411.8644</c:v>
                </c:pt>
                <c:pt idx="3190">
                  <c:v>412.4820999999989</c:v>
                </c:pt>
                <c:pt idx="3191">
                  <c:v>409.7463</c:v>
                </c:pt>
                <c:pt idx="3192">
                  <c:v>429.8571999999999</c:v>
                </c:pt>
                <c:pt idx="3193">
                  <c:v>450.2294</c:v>
                </c:pt>
                <c:pt idx="3194">
                  <c:v>442.063</c:v>
                </c:pt>
                <c:pt idx="3195">
                  <c:v>408.8283999999989</c:v>
                </c:pt>
                <c:pt idx="3196">
                  <c:v>403.9035</c:v>
                </c:pt>
                <c:pt idx="3197">
                  <c:v>421.8485</c:v>
                </c:pt>
                <c:pt idx="3198">
                  <c:v>425.7285999999987</c:v>
                </c:pt>
                <c:pt idx="3199">
                  <c:v>394.7443</c:v>
                </c:pt>
                <c:pt idx="3200">
                  <c:v>401.2126</c:v>
                </c:pt>
                <c:pt idx="3201">
                  <c:v>421.0934999999996</c:v>
                </c:pt>
                <c:pt idx="3202">
                  <c:v>410.4273999999987</c:v>
                </c:pt>
                <c:pt idx="3203">
                  <c:v>399.8179</c:v>
                </c:pt>
                <c:pt idx="3204">
                  <c:v>415.3313999999987</c:v>
                </c:pt>
                <c:pt idx="3205">
                  <c:v>410.9932999999986</c:v>
                </c:pt>
                <c:pt idx="3206">
                  <c:v>410.4925999999987</c:v>
                </c:pt>
                <c:pt idx="3207">
                  <c:v>379.0205</c:v>
                </c:pt>
                <c:pt idx="3208">
                  <c:v>405.2194</c:v>
                </c:pt>
                <c:pt idx="3209">
                  <c:v>415.1062</c:v>
                </c:pt>
                <c:pt idx="3210">
                  <c:v>384.7500999999999</c:v>
                </c:pt>
                <c:pt idx="3211">
                  <c:v>391.7936999999989</c:v>
                </c:pt>
                <c:pt idx="3212">
                  <c:v>408.3548</c:v>
                </c:pt>
                <c:pt idx="3213">
                  <c:v>406.7563999999987</c:v>
                </c:pt>
                <c:pt idx="3214">
                  <c:v>424.2581</c:v>
                </c:pt>
                <c:pt idx="3215">
                  <c:v>405.4988999999989</c:v>
                </c:pt>
                <c:pt idx="3216">
                  <c:v>435.8335999999989</c:v>
                </c:pt>
                <c:pt idx="3217">
                  <c:v>423.1225</c:v>
                </c:pt>
                <c:pt idx="3218">
                  <c:v>411.8106</c:v>
                </c:pt>
                <c:pt idx="3219">
                  <c:v>397.3879999999999</c:v>
                </c:pt>
                <c:pt idx="3220">
                  <c:v>418.349</c:v>
                </c:pt>
                <c:pt idx="3221">
                  <c:v>406.2453</c:v>
                </c:pt>
                <c:pt idx="3222">
                  <c:v>410.6154</c:v>
                </c:pt>
                <c:pt idx="3223">
                  <c:v>370.692</c:v>
                </c:pt>
                <c:pt idx="3224">
                  <c:v>404.3136999999999</c:v>
                </c:pt>
                <c:pt idx="3225">
                  <c:v>433.9804999999996</c:v>
                </c:pt>
                <c:pt idx="3226">
                  <c:v>383.4866</c:v>
                </c:pt>
                <c:pt idx="3227">
                  <c:v>377.1191</c:v>
                </c:pt>
                <c:pt idx="3228">
                  <c:v>403.2114</c:v>
                </c:pt>
                <c:pt idx="3229">
                  <c:v>415.5321999999989</c:v>
                </c:pt>
                <c:pt idx="3230">
                  <c:v>433.1184999999999</c:v>
                </c:pt>
                <c:pt idx="3231">
                  <c:v>415.1841999999999</c:v>
                </c:pt>
                <c:pt idx="3232">
                  <c:v>423.3133</c:v>
                </c:pt>
                <c:pt idx="3233">
                  <c:v>422.1608</c:v>
                </c:pt>
                <c:pt idx="3234">
                  <c:v>425.6479</c:v>
                </c:pt>
                <c:pt idx="3235">
                  <c:v>417.8915</c:v>
                </c:pt>
                <c:pt idx="3236">
                  <c:v>407.1979</c:v>
                </c:pt>
                <c:pt idx="3237">
                  <c:v>440.3797</c:v>
                </c:pt>
                <c:pt idx="3238">
                  <c:v>419.7285999999987</c:v>
                </c:pt>
                <c:pt idx="3239">
                  <c:v>420.3111</c:v>
                </c:pt>
                <c:pt idx="3240">
                  <c:v>395.4517999999989</c:v>
                </c:pt>
                <c:pt idx="3241">
                  <c:v>419.6238</c:v>
                </c:pt>
                <c:pt idx="3242">
                  <c:v>407.5335999999987</c:v>
                </c:pt>
                <c:pt idx="3243">
                  <c:v>406.4687999999989</c:v>
                </c:pt>
                <c:pt idx="3244">
                  <c:v>419.1837</c:v>
                </c:pt>
                <c:pt idx="3245">
                  <c:v>424.4094999999999</c:v>
                </c:pt>
                <c:pt idx="3246">
                  <c:v>429.7563999999987</c:v>
                </c:pt>
                <c:pt idx="3247">
                  <c:v>433.35</c:v>
                </c:pt>
                <c:pt idx="3248">
                  <c:v>433.2307999999989</c:v>
                </c:pt>
                <c:pt idx="3249">
                  <c:v>420.8036</c:v>
                </c:pt>
                <c:pt idx="3250">
                  <c:v>417.7556</c:v>
                </c:pt>
                <c:pt idx="3251">
                  <c:v>381.6135</c:v>
                </c:pt>
                <c:pt idx="3252">
                  <c:v>374.1318</c:v>
                </c:pt>
                <c:pt idx="3253">
                  <c:v>412.1434</c:v>
                </c:pt>
                <c:pt idx="3254">
                  <c:v>406.0419</c:v>
                </c:pt>
                <c:pt idx="3255">
                  <c:v>402.9238</c:v>
                </c:pt>
                <c:pt idx="3256">
                  <c:v>376.5871</c:v>
                </c:pt>
                <c:pt idx="3257">
                  <c:v>376.2993999999989</c:v>
                </c:pt>
                <c:pt idx="3258">
                  <c:v>394.1209999999999</c:v>
                </c:pt>
                <c:pt idx="3259">
                  <c:v>389.3897</c:v>
                </c:pt>
                <c:pt idx="3260">
                  <c:v>380.0822999999999</c:v>
                </c:pt>
                <c:pt idx="3261">
                  <c:v>388.2986</c:v>
                </c:pt>
                <c:pt idx="3262">
                  <c:v>403.5065</c:v>
                </c:pt>
                <c:pt idx="3263">
                  <c:v>420.1048</c:v>
                </c:pt>
                <c:pt idx="3264">
                  <c:v>396.9436999999999</c:v>
                </c:pt>
                <c:pt idx="3265">
                  <c:v>394.9019</c:v>
                </c:pt>
                <c:pt idx="3266">
                  <c:v>400.0667</c:v>
                </c:pt>
                <c:pt idx="3267">
                  <c:v>372.6544</c:v>
                </c:pt>
                <c:pt idx="3268">
                  <c:v>372.0689</c:v>
                </c:pt>
                <c:pt idx="3269">
                  <c:v>389.0777</c:v>
                </c:pt>
                <c:pt idx="3270">
                  <c:v>409.6218</c:v>
                </c:pt>
                <c:pt idx="3271">
                  <c:v>388.7278</c:v>
                </c:pt>
                <c:pt idx="3272">
                  <c:v>372.2876999999999</c:v>
                </c:pt>
                <c:pt idx="3273">
                  <c:v>381.4300999999986</c:v>
                </c:pt>
                <c:pt idx="3274">
                  <c:v>406.2323</c:v>
                </c:pt>
                <c:pt idx="3275">
                  <c:v>416.8802</c:v>
                </c:pt>
                <c:pt idx="3276">
                  <c:v>401.5195</c:v>
                </c:pt>
                <c:pt idx="3277">
                  <c:v>406.7866999999989</c:v>
                </c:pt>
                <c:pt idx="3278">
                  <c:v>408.7819</c:v>
                </c:pt>
                <c:pt idx="3279">
                  <c:v>396.4966999999986</c:v>
                </c:pt>
                <c:pt idx="3280">
                  <c:v>389.0027999999999</c:v>
                </c:pt>
                <c:pt idx="3281">
                  <c:v>388.5579</c:v>
                </c:pt>
                <c:pt idx="3282">
                  <c:v>384.5229</c:v>
                </c:pt>
                <c:pt idx="3283">
                  <c:v>391.4796</c:v>
                </c:pt>
                <c:pt idx="3284">
                  <c:v>414.8909</c:v>
                </c:pt>
                <c:pt idx="3285">
                  <c:v>403.3097</c:v>
                </c:pt>
                <c:pt idx="3286">
                  <c:v>391.7455</c:v>
                </c:pt>
                <c:pt idx="3287">
                  <c:v>428.4717999999987</c:v>
                </c:pt>
                <c:pt idx="3288">
                  <c:v>426.4932999999986</c:v>
                </c:pt>
                <c:pt idx="3289">
                  <c:v>412.5407</c:v>
                </c:pt>
                <c:pt idx="3290">
                  <c:v>408.5803</c:v>
                </c:pt>
                <c:pt idx="3291">
                  <c:v>403.5827</c:v>
                </c:pt>
                <c:pt idx="3292">
                  <c:v>406.3912</c:v>
                </c:pt>
                <c:pt idx="3293">
                  <c:v>417.4178999999999</c:v>
                </c:pt>
                <c:pt idx="3294">
                  <c:v>409.055</c:v>
                </c:pt>
                <c:pt idx="3295">
                  <c:v>403.9420999999999</c:v>
                </c:pt>
                <c:pt idx="3296">
                  <c:v>400.8530999999999</c:v>
                </c:pt>
                <c:pt idx="3297">
                  <c:v>393.4</c:v>
                </c:pt>
                <c:pt idx="3298">
                  <c:v>361.9509</c:v>
                </c:pt>
                <c:pt idx="3299">
                  <c:v>389.8678</c:v>
                </c:pt>
                <c:pt idx="3300">
                  <c:v>392.9508</c:v>
                </c:pt>
                <c:pt idx="3301">
                  <c:v>396.8666999999999</c:v>
                </c:pt>
                <c:pt idx="3302">
                  <c:v>419.1925</c:v>
                </c:pt>
                <c:pt idx="3303">
                  <c:v>400.1256</c:v>
                </c:pt>
                <c:pt idx="3304">
                  <c:v>415.2500999999999</c:v>
                </c:pt>
                <c:pt idx="3305">
                  <c:v>395.2095</c:v>
                </c:pt>
                <c:pt idx="3306">
                  <c:v>393.0519</c:v>
                </c:pt>
                <c:pt idx="3307">
                  <c:v>387.1677</c:v>
                </c:pt>
                <c:pt idx="3308">
                  <c:v>400.9121999999987</c:v>
                </c:pt>
                <c:pt idx="3309">
                  <c:v>353.1943999999999</c:v>
                </c:pt>
                <c:pt idx="3310">
                  <c:v>419.9454999999999</c:v>
                </c:pt>
                <c:pt idx="3311">
                  <c:v>421.6184999999999</c:v>
                </c:pt>
                <c:pt idx="3312">
                  <c:v>399.9443</c:v>
                </c:pt>
                <c:pt idx="3313">
                  <c:v>393.4964999999982</c:v>
                </c:pt>
                <c:pt idx="3314">
                  <c:v>432.4848</c:v>
                </c:pt>
                <c:pt idx="3315">
                  <c:v>391.7552999999999</c:v>
                </c:pt>
                <c:pt idx="3316">
                  <c:v>402.4915999999975</c:v>
                </c:pt>
                <c:pt idx="3317">
                  <c:v>442.6881999999989</c:v>
                </c:pt>
                <c:pt idx="3318">
                  <c:v>424.4157999999989</c:v>
                </c:pt>
                <c:pt idx="3319">
                  <c:v>368.7816</c:v>
                </c:pt>
                <c:pt idx="3320">
                  <c:v>353.2189</c:v>
                </c:pt>
                <c:pt idx="3321">
                  <c:v>376.2191</c:v>
                </c:pt>
                <c:pt idx="3322">
                  <c:v>437.8319999999989</c:v>
                </c:pt>
                <c:pt idx="3323">
                  <c:v>383.8761999999987</c:v>
                </c:pt>
                <c:pt idx="3324">
                  <c:v>413.4916999999986</c:v>
                </c:pt>
                <c:pt idx="3325">
                  <c:v>386.2114</c:v>
                </c:pt>
                <c:pt idx="3326">
                  <c:v>410.9633999999987</c:v>
                </c:pt>
                <c:pt idx="3327">
                  <c:v>369.4855999999987</c:v>
                </c:pt>
                <c:pt idx="3328">
                  <c:v>374.8741999999999</c:v>
                </c:pt>
                <c:pt idx="3329">
                  <c:v>367.2533</c:v>
                </c:pt>
                <c:pt idx="3330">
                  <c:v>384.2604</c:v>
                </c:pt>
                <c:pt idx="3331">
                  <c:v>371.7189</c:v>
                </c:pt>
                <c:pt idx="3332">
                  <c:v>397.2928</c:v>
                </c:pt>
                <c:pt idx="3333">
                  <c:v>416.6542</c:v>
                </c:pt>
                <c:pt idx="3334">
                  <c:v>411.5693</c:v>
                </c:pt>
                <c:pt idx="3335">
                  <c:v>400.0926999999999</c:v>
                </c:pt>
                <c:pt idx="3336">
                  <c:v>414.2905</c:v>
                </c:pt>
                <c:pt idx="3337">
                  <c:v>405.3306999999999</c:v>
                </c:pt>
                <c:pt idx="3338">
                  <c:v>401.3646</c:v>
                </c:pt>
                <c:pt idx="3339">
                  <c:v>387.0905</c:v>
                </c:pt>
                <c:pt idx="3340">
                  <c:v>383.2835999999987</c:v>
                </c:pt>
                <c:pt idx="3341">
                  <c:v>389.8003</c:v>
                </c:pt>
                <c:pt idx="3342">
                  <c:v>395.2017</c:v>
                </c:pt>
                <c:pt idx="3343">
                  <c:v>412.6001999999999</c:v>
                </c:pt>
                <c:pt idx="3344">
                  <c:v>394.6843</c:v>
                </c:pt>
                <c:pt idx="3345">
                  <c:v>412.5624000000001</c:v>
                </c:pt>
                <c:pt idx="3346">
                  <c:v>396.4076</c:v>
                </c:pt>
                <c:pt idx="3347">
                  <c:v>406.8011</c:v>
                </c:pt>
                <c:pt idx="3348">
                  <c:v>407.103</c:v>
                </c:pt>
                <c:pt idx="3349">
                  <c:v>371.3491</c:v>
                </c:pt>
                <c:pt idx="3350">
                  <c:v>361.7628000000001</c:v>
                </c:pt>
                <c:pt idx="3351">
                  <c:v>378.5081999999989</c:v>
                </c:pt>
                <c:pt idx="3352">
                  <c:v>381.7817999999987</c:v>
                </c:pt>
                <c:pt idx="3353">
                  <c:v>372.2377</c:v>
                </c:pt>
                <c:pt idx="3354">
                  <c:v>407.1897</c:v>
                </c:pt>
                <c:pt idx="3355">
                  <c:v>411.3441000000001</c:v>
                </c:pt>
                <c:pt idx="3356">
                  <c:v>410.5063</c:v>
                </c:pt>
                <c:pt idx="3357">
                  <c:v>384.3724000000001</c:v>
                </c:pt>
                <c:pt idx="3358">
                  <c:v>387.6621999999999</c:v>
                </c:pt>
                <c:pt idx="3359">
                  <c:v>379.5713999999987</c:v>
                </c:pt>
                <c:pt idx="3360">
                  <c:v>375.9687999999989</c:v>
                </c:pt>
                <c:pt idx="3361">
                  <c:v>374.7472</c:v>
                </c:pt>
                <c:pt idx="3362">
                  <c:v>387.1089</c:v>
                </c:pt>
                <c:pt idx="3363">
                  <c:v>386.7962999999986</c:v>
                </c:pt>
                <c:pt idx="3364">
                  <c:v>369.5756</c:v>
                </c:pt>
                <c:pt idx="3365">
                  <c:v>380.9574</c:v>
                </c:pt>
                <c:pt idx="3366">
                  <c:v>386.9875999999987</c:v>
                </c:pt>
                <c:pt idx="3367">
                  <c:v>370.5788999999999</c:v>
                </c:pt>
                <c:pt idx="3368">
                  <c:v>377.7085</c:v>
                </c:pt>
                <c:pt idx="3369">
                  <c:v>377.5670999999999</c:v>
                </c:pt>
                <c:pt idx="3370">
                  <c:v>383.6112</c:v>
                </c:pt>
                <c:pt idx="3371">
                  <c:v>386.1716</c:v>
                </c:pt>
                <c:pt idx="3372">
                  <c:v>389.8435</c:v>
                </c:pt>
                <c:pt idx="3373">
                  <c:v>379.3143</c:v>
                </c:pt>
                <c:pt idx="3374">
                  <c:v>380.8021</c:v>
                </c:pt>
                <c:pt idx="3375">
                  <c:v>400.5643</c:v>
                </c:pt>
                <c:pt idx="3376">
                  <c:v>394.9649</c:v>
                </c:pt>
                <c:pt idx="3377">
                  <c:v>392.9123999999989</c:v>
                </c:pt>
                <c:pt idx="3378">
                  <c:v>393.6949</c:v>
                </c:pt>
                <c:pt idx="3379">
                  <c:v>382.8038</c:v>
                </c:pt>
                <c:pt idx="3380">
                  <c:v>368.6738000000001</c:v>
                </c:pt>
                <c:pt idx="3381">
                  <c:v>372.1338999999999</c:v>
                </c:pt>
                <c:pt idx="3382">
                  <c:v>386.6741</c:v>
                </c:pt>
                <c:pt idx="3383">
                  <c:v>389.3324999999999</c:v>
                </c:pt>
                <c:pt idx="3384">
                  <c:v>394.5797999999999</c:v>
                </c:pt>
                <c:pt idx="3385">
                  <c:v>405.4481999999987</c:v>
                </c:pt>
                <c:pt idx="3386">
                  <c:v>408.3032</c:v>
                </c:pt>
                <c:pt idx="3387">
                  <c:v>396.2563</c:v>
                </c:pt>
                <c:pt idx="3388">
                  <c:v>404.4057</c:v>
                </c:pt>
                <c:pt idx="3389">
                  <c:v>404.0934999999996</c:v>
                </c:pt>
                <c:pt idx="3390">
                  <c:v>398.9289999999987</c:v>
                </c:pt>
                <c:pt idx="3391">
                  <c:v>371.1227999999999</c:v>
                </c:pt>
                <c:pt idx="3392">
                  <c:v>386.6799</c:v>
                </c:pt>
                <c:pt idx="3393">
                  <c:v>401.9988</c:v>
                </c:pt>
                <c:pt idx="3394">
                  <c:v>395.1224000000001</c:v>
                </c:pt>
                <c:pt idx="3395">
                  <c:v>403.7289999999987</c:v>
                </c:pt>
                <c:pt idx="3396">
                  <c:v>390.0027999999999</c:v>
                </c:pt>
                <c:pt idx="3397">
                  <c:v>388.8272999999999</c:v>
                </c:pt>
                <c:pt idx="3398">
                  <c:v>376.0643999999999</c:v>
                </c:pt>
                <c:pt idx="3399">
                  <c:v>365.5266999999996</c:v>
                </c:pt>
                <c:pt idx="3400">
                  <c:v>400.3052</c:v>
                </c:pt>
                <c:pt idx="3401">
                  <c:v>382.3765</c:v>
                </c:pt>
                <c:pt idx="3402">
                  <c:v>364.8885</c:v>
                </c:pt>
                <c:pt idx="3403">
                  <c:v>383.9871999999987</c:v>
                </c:pt>
                <c:pt idx="3404">
                  <c:v>396.105</c:v>
                </c:pt>
                <c:pt idx="3405">
                  <c:v>393.6465</c:v>
                </c:pt>
                <c:pt idx="3406">
                  <c:v>396.8213999999987</c:v>
                </c:pt>
                <c:pt idx="3407">
                  <c:v>401.1712</c:v>
                </c:pt>
                <c:pt idx="3408">
                  <c:v>409.699</c:v>
                </c:pt>
                <c:pt idx="3409">
                  <c:v>416.0344</c:v>
                </c:pt>
                <c:pt idx="3410">
                  <c:v>369.0027</c:v>
                </c:pt>
                <c:pt idx="3411">
                  <c:v>368.6926000000001</c:v>
                </c:pt>
                <c:pt idx="3412">
                  <c:v>371.0667</c:v>
                </c:pt>
                <c:pt idx="3413">
                  <c:v>398.654</c:v>
                </c:pt>
                <c:pt idx="3414">
                  <c:v>415.3614</c:v>
                </c:pt>
                <c:pt idx="3415">
                  <c:v>366.3485</c:v>
                </c:pt>
                <c:pt idx="3416">
                  <c:v>348.0067</c:v>
                </c:pt>
                <c:pt idx="3417">
                  <c:v>370.7366999999986</c:v>
                </c:pt>
                <c:pt idx="3418">
                  <c:v>421.2343</c:v>
                </c:pt>
                <c:pt idx="3419">
                  <c:v>381.5328999999999</c:v>
                </c:pt>
                <c:pt idx="3420">
                  <c:v>387.1471</c:v>
                </c:pt>
                <c:pt idx="3421">
                  <c:v>378.8045</c:v>
                </c:pt>
                <c:pt idx="3422">
                  <c:v>439.6457</c:v>
                </c:pt>
                <c:pt idx="3423">
                  <c:v>370.6881999999989</c:v>
                </c:pt>
                <c:pt idx="3424">
                  <c:v>388.8981999999987</c:v>
                </c:pt>
                <c:pt idx="3425">
                  <c:v>385.0352999999996</c:v>
                </c:pt>
                <c:pt idx="3426">
                  <c:v>386.9567999999989</c:v>
                </c:pt>
                <c:pt idx="3427">
                  <c:v>397.8477</c:v>
                </c:pt>
                <c:pt idx="3428">
                  <c:v>357.5684999999999</c:v>
                </c:pt>
                <c:pt idx="3429">
                  <c:v>379.4572</c:v>
                </c:pt>
                <c:pt idx="3430">
                  <c:v>357.7760999999986</c:v>
                </c:pt>
                <c:pt idx="3431">
                  <c:v>339.7862999999986</c:v>
                </c:pt>
                <c:pt idx="3432">
                  <c:v>394.8485999999999</c:v>
                </c:pt>
                <c:pt idx="3433">
                  <c:v>390.5097999999999</c:v>
                </c:pt>
                <c:pt idx="3434">
                  <c:v>403.9035</c:v>
                </c:pt>
                <c:pt idx="3435">
                  <c:v>367.4141999999989</c:v>
                </c:pt>
                <c:pt idx="3436">
                  <c:v>364.0025999999999</c:v>
                </c:pt>
                <c:pt idx="3437">
                  <c:v>393.6026</c:v>
                </c:pt>
                <c:pt idx="3438">
                  <c:v>398.7769999999987</c:v>
                </c:pt>
                <c:pt idx="3439">
                  <c:v>380.583</c:v>
                </c:pt>
                <c:pt idx="3440">
                  <c:v>362.3927</c:v>
                </c:pt>
                <c:pt idx="3441">
                  <c:v>357.4306999999989</c:v>
                </c:pt>
                <c:pt idx="3442">
                  <c:v>411.2357999999987</c:v>
                </c:pt>
                <c:pt idx="3443">
                  <c:v>410.9533</c:v>
                </c:pt>
                <c:pt idx="3444">
                  <c:v>422.2440000000001</c:v>
                </c:pt>
                <c:pt idx="3445">
                  <c:v>363.6795</c:v>
                </c:pt>
                <c:pt idx="3446">
                  <c:v>400.0819999999989</c:v>
                </c:pt>
                <c:pt idx="3447">
                  <c:v>380.8881</c:v>
                </c:pt>
                <c:pt idx="3448">
                  <c:v>375.3664</c:v>
                </c:pt>
                <c:pt idx="3449">
                  <c:v>359.665</c:v>
                </c:pt>
                <c:pt idx="3450">
                  <c:v>387.2615999999989</c:v>
                </c:pt>
                <c:pt idx="3451">
                  <c:v>386.3886999999999</c:v>
                </c:pt>
                <c:pt idx="3452">
                  <c:v>365.7932</c:v>
                </c:pt>
                <c:pt idx="3453">
                  <c:v>350.4042999999999</c:v>
                </c:pt>
                <c:pt idx="3454">
                  <c:v>363.0276</c:v>
                </c:pt>
                <c:pt idx="3455">
                  <c:v>402.7719999999989</c:v>
                </c:pt>
                <c:pt idx="3456">
                  <c:v>415.2944</c:v>
                </c:pt>
                <c:pt idx="3457">
                  <c:v>396.8376999999999</c:v>
                </c:pt>
                <c:pt idx="3458">
                  <c:v>374.5389999999989</c:v>
                </c:pt>
                <c:pt idx="3459">
                  <c:v>368.6815</c:v>
                </c:pt>
                <c:pt idx="3460">
                  <c:v>379.7054</c:v>
                </c:pt>
                <c:pt idx="3461">
                  <c:v>357.3245</c:v>
                </c:pt>
                <c:pt idx="3462">
                  <c:v>365.0715999999989</c:v>
                </c:pt>
                <c:pt idx="3463">
                  <c:v>386.5903999999989</c:v>
                </c:pt>
                <c:pt idx="3464">
                  <c:v>397.6662</c:v>
                </c:pt>
                <c:pt idx="3465">
                  <c:v>386.7579</c:v>
                </c:pt>
                <c:pt idx="3466">
                  <c:v>382.2688</c:v>
                </c:pt>
                <c:pt idx="3467">
                  <c:v>375.3032999999999</c:v>
                </c:pt>
                <c:pt idx="3468">
                  <c:v>361.9309</c:v>
                </c:pt>
                <c:pt idx="3469">
                  <c:v>365.6934999999999</c:v>
                </c:pt>
                <c:pt idx="3470">
                  <c:v>387.9481</c:v>
                </c:pt>
                <c:pt idx="3471">
                  <c:v>389.3711999999989</c:v>
                </c:pt>
                <c:pt idx="3472">
                  <c:v>384.8503</c:v>
                </c:pt>
                <c:pt idx="3473">
                  <c:v>384.2246999999999</c:v>
                </c:pt>
                <c:pt idx="3474">
                  <c:v>397.9569999999989</c:v>
                </c:pt>
                <c:pt idx="3475">
                  <c:v>395.3261999999987</c:v>
                </c:pt>
                <c:pt idx="3476">
                  <c:v>366.253</c:v>
                </c:pt>
                <c:pt idx="3477">
                  <c:v>359.0033</c:v>
                </c:pt>
                <c:pt idx="3478">
                  <c:v>369.8845</c:v>
                </c:pt>
                <c:pt idx="3479">
                  <c:v>379.8447</c:v>
                </c:pt>
                <c:pt idx="3480">
                  <c:v>386.8247999999999</c:v>
                </c:pt>
                <c:pt idx="3481">
                  <c:v>377.1112</c:v>
                </c:pt>
                <c:pt idx="3482">
                  <c:v>373.7155999999989</c:v>
                </c:pt>
                <c:pt idx="3483">
                  <c:v>395.9332999999986</c:v>
                </c:pt>
                <c:pt idx="3484">
                  <c:v>386.6227999999999</c:v>
                </c:pt>
                <c:pt idx="3485">
                  <c:v>379.095</c:v>
                </c:pt>
                <c:pt idx="3486">
                  <c:v>387.9802</c:v>
                </c:pt>
                <c:pt idx="3487">
                  <c:v>368.611</c:v>
                </c:pt>
                <c:pt idx="3488">
                  <c:v>388.079</c:v>
                </c:pt>
                <c:pt idx="3489">
                  <c:v>411.5273</c:v>
                </c:pt>
                <c:pt idx="3490">
                  <c:v>400.6406</c:v>
                </c:pt>
                <c:pt idx="3491">
                  <c:v>378.7252999999992</c:v>
                </c:pt>
                <c:pt idx="3492">
                  <c:v>388.0838</c:v>
                </c:pt>
                <c:pt idx="3493">
                  <c:v>390.7112999999989</c:v>
                </c:pt>
                <c:pt idx="3494">
                  <c:v>368.6601999999999</c:v>
                </c:pt>
                <c:pt idx="3495">
                  <c:v>372.6459</c:v>
                </c:pt>
                <c:pt idx="3496">
                  <c:v>372.7559999999999</c:v>
                </c:pt>
                <c:pt idx="3497">
                  <c:v>367.8903</c:v>
                </c:pt>
                <c:pt idx="3498">
                  <c:v>375.5525</c:v>
                </c:pt>
                <c:pt idx="3499">
                  <c:v>398.9544</c:v>
                </c:pt>
                <c:pt idx="3500">
                  <c:v>377.7384</c:v>
                </c:pt>
                <c:pt idx="3501">
                  <c:v>376.3417999999999</c:v>
                </c:pt>
                <c:pt idx="3502">
                  <c:v>396.2463</c:v>
                </c:pt>
                <c:pt idx="3503">
                  <c:v>400.0599000000001</c:v>
                </c:pt>
                <c:pt idx="3504">
                  <c:v>408.3141</c:v>
                </c:pt>
                <c:pt idx="3505">
                  <c:v>379.4538</c:v>
                </c:pt>
                <c:pt idx="3506">
                  <c:v>391.1635</c:v>
                </c:pt>
                <c:pt idx="3507">
                  <c:v>360.4100999999989</c:v>
                </c:pt>
                <c:pt idx="3508">
                  <c:v>398.7724999999999</c:v>
                </c:pt>
                <c:pt idx="3509">
                  <c:v>402.9153999999987</c:v>
                </c:pt>
                <c:pt idx="3510">
                  <c:v>404.069</c:v>
                </c:pt>
                <c:pt idx="3511">
                  <c:v>390.6535</c:v>
                </c:pt>
                <c:pt idx="3512">
                  <c:v>390.795</c:v>
                </c:pt>
                <c:pt idx="3513">
                  <c:v>363.7180999999989</c:v>
                </c:pt>
                <c:pt idx="3514">
                  <c:v>316.1107</c:v>
                </c:pt>
                <c:pt idx="3515">
                  <c:v>371.9549</c:v>
                </c:pt>
                <c:pt idx="3516">
                  <c:v>392.0980999999989</c:v>
                </c:pt>
                <c:pt idx="3517">
                  <c:v>382.7328</c:v>
                </c:pt>
                <c:pt idx="3518">
                  <c:v>365.0545</c:v>
                </c:pt>
                <c:pt idx="3519">
                  <c:v>382.6689999999999</c:v>
                </c:pt>
                <c:pt idx="3520">
                  <c:v>357.2962999999986</c:v>
                </c:pt>
                <c:pt idx="3521">
                  <c:v>362.0824</c:v>
                </c:pt>
                <c:pt idx="3522">
                  <c:v>379.4501</c:v>
                </c:pt>
                <c:pt idx="3523">
                  <c:v>404.2602</c:v>
                </c:pt>
                <c:pt idx="3524">
                  <c:v>389.0498</c:v>
                </c:pt>
                <c:pt idx="3525">
                  <c:v>417.0942999999999</c:v>
                </c:pt>
                <c:pt idx="3526">
                  <c:v>339.3231999999987</c:v>
                </c:pt>
                <c:pt idx="3527">
                  <c:v>361.9543</c:v>
                </c:pt>
                <c:pt idx="3528">
                  <c:v>350.0733</c:v>
                </c:pt>
                <c:pt idx="3529">
                  <c:v>399.2121</c:v>
                </c:pt>
                <c:pt idx="3530">
                  <c:v>360.0575</c:v>
                </c:pt>
                <c:pt idx="3531">
                  <c:v>366.7174999999999</c:v>
                </c:pt>
                <c:pt idx="3532">
                  <c:v>375.5926999999999</c:v>
                </c:pt>
                <c:pt idx="3533">
                  <c:v>376.0027</c:v>
                </c:pt>
                <c:pt idx="3534">
                  <c:v>360.1141999999999</c:v>
                </c:pt>
                <c:pt idx="3535">
                  <c:v>368.2496</c:v>
                </c:pt>
                <c:pt idx="3536">
                  <c:v>367.1730999999999</c:v>
                </c:pt>
                <c:pt idx="3537">
                  <c:v>368.8124000000001</c:v>
                </c:pt>
                <c:pt idx="3538">
                  <c:v>393.1664999999999</c:v>
                </c:pt>
                <c:pt idx="3539">
                  <c:v>396.0029</c:v>
                </c:pt>
                <c:pt idx="3540">
                  <c:v>386.3765</c:v>
                </c:pt>
                <c:pt idx="3541">
                  <c:v>359.0464999999999</c:v>
                </c:pt>
                <c:pt idx="3542">
                  <c:v>398.6225999999999</c:v>
                </c:pt>
                <c:pt idx="3543">
                  <c:v>358.6616</c:v>
                </c:pt>
                <c:pt idx="3544">
                  <c:v>344.1543</c:v>
                </c:pt>
                <c:pt idx="3545">
                  <c:v>355.3857</c:v>
                </c:pt>
                <c:pt idx="3546">
                  <c:v>369.4214999999986</c:v>
                </c:pt>
                <c:pt idx="3547">
                  <c:v>378.4485</c:v>
                </c:pt>
                <c:pt idx="3548">
                  <c:v>379.0967999999987</c:v>
                </c:pt>
                <c:pt idx="3549">
                  <c:v>349.9356</c:v>
                </c:pt>
                <c:pt idx="3550">
                  <c:v>390.8706</c:v>
                </c:pt>
                <c:pt idx="3551">
                  <c:v>407.3002</c:v>
                </c:pt>
                <c:pt idx="3552">
                  <c:v>377.0129</c:v>
                </c:pt>
                <c:pt idx="3553">
                  <c:v>365.5108</c:v>
                </c:pt>
                <c:pt idx="3554">
                  <c:v>381.9311999999973</c:v>
                </c:pt>
                <c:pt idx="3555">
                  <c:v>371.3023</c:v>
                </c:pt>
                <c:pt idx="3556">
                  <c:v>388.637</c:v>
                </c:pt>
                <c:pt idx="3557">
                  <c:v>411.4221999999987</c:v>
                </c:pt>
                <c:pt idx="3558">
                  <c:v>379.3994</c:v>
                </c:pt>
                <c:pt idx="3559">
                  <c:v>376.0451</c:v>
                </c:pt>
                <c:pt idx="3560">
                  <c:v>377.9436</c:v>
                </c:pt>
                <c:pt idx="3561">
                  <c:v>374.0029</c:v>
                </c:pt>
                <c:pt idx="3562">
                  <c:v>380.8831</c:v>
                </c:pt>
                <c:pt idx="3563">
                  <c:v>385.0027999999999</c:v>
                </c:pt>
                <c:pt idx="3564">
                  <c:v>384.3659</c:v>
                </c:pt>
                <c:pt idx="3565">
                  <c:v>380.241</c:v>
                </c:pt>
                <c:pt idx="3566">
                  <c:v>345.2995</c:v>
                </c:pt>
                <c:pt idx="3567">
                  <c:v>340.1805</c:v>
                </c:pt>
                <c:pt idx="3568">
                  <c:v>363.7384</c:v>
                </c:pt>
                <c:pt idx="3569">
                  <c:v>384.1614</c:v>
                </c:pt>
                <c:pt idx="3570">
                  <c:v>381.0326</c:v>
                </c:pt>
                <c:pt idx="3571">
                  <c:v>358.2484999999999</c:v>
                </c:pt>
                <c:pt idx="3572">
                  <c:v>359.2687</c:v>
                </c:pt>
                <c:pt idx="3573">
                  <c:v>372.2884999999989</c:v>
                </c:pt>
                <c:pt idx="3574">
                  <c:v>372.3141</c:v>
                </c:pt>
                <c:pt idx="3575">
                  <c:v>373.6972999999999</c:v>
                </c:pt>
                <c:pt idx="3576">
                  <c:v>367.1628</c:v>
                </c:pt>
                <c:pt idx="3577">
                  <c:v>371.21</c:v>
                </c:pt>
                <c:pt idx="3578">
                  <c:v>375.5357</c:v>
                </c:pt>
                <c:pt idx="3579">
                  <c:v>383.1114999999999</c:v>
                </c:pt>
                <c:pt idx="3580">
                  <c:v>386.1342</c:v>
                </c:pt>
                <c:pt idx="3581">
                  <c:v>356.9531999999987</c:v>
                </c:pt>
                <c:pt idx="3582">
                  <c:v>356.5880999999989</c:v>
                </c:pt>
                <c:pt idx="3583">
                  <c:v>378.5905999999989</c:v>
                </c:pt>
                <c:pt idx="3584">
                  <c:v>371.1612999999999</c:v>
                </c:pt>
                <c:pt idx="3585">
                  <c:v>358.1459</c:v>
                </c:pt>
                <c:pt idx="3586">
                  <c:v>370.2149</c:v>
                </c:pt>
                <c:pt idx="3587">
                  <c:v>360.1085</c:v>
                </c:pt>
                <c:pt idx="3588">
                  <c:v>340.9642</c:v>
                </c:pt>
                <c:pt idx="3589">
                  <c:v>360.7312999999986</c:v>
                </c:pt>
                <c:pt idx="3590">
                  <c:v>363.1693</c:v>
                </c:pt>
                <c:pt idx="3591">
                  <c:v>370.0027</c:v>
                </c:pt>
                <c:pt idx="3592">
                  <c:v>361.0287</c:v>
                </c:pt>
                <c:pt idx="3593">
                  <c:v>348.8419999999999</c:v>
                </c:pt>
                <c:pt idx="3594">
                  <c:v>348.8809</c:v>
                </c:pt>
                <c:pt idx="3595">
                  <c:v>350.4755</c:v>
                </c:pt>
                <c:pt idx="3596">
                  <c:v>380.7255999999987</c:v>
                </c:pt>
                <c:pt idx="3597">
                  <c:v>369.9587</c:v>
                </c:pt>
                <c:pt idx="3598">
                  <c:v>353.2004</c:v>
                </c:pt>
                <c:pt idx="3599">
                  <c:v>359.4771999999987</c:v>
                </c:pt>
                <c:pt idx="3600">
                  <c:v>366.0452</c:v>
                </c:pt>
                <c:pt idx="3601">
                  <c:v>365.3181999999989</c:v>
                </c:pt>
                <c:pt idx="3602">
                  <c:v>380.1204</c:v>
                </c:pt>
                <c:pt idx="3603">
                  <c:v>381.0061999999987</c:v>
                </c:pt>
                <c:pt idx="3604">
                  <c:v>361.0822</c:v>
                </c:pt>
                <c:pt idx="3605">
                  <c:v>374.0027</c:v>
                </c:pt>
                <c:pt idx="3606">
                  <c:v>375.1034</c:v>
                </c:pt>
                <c:pt idx="3607">
                  <c:v>378.5822999999999</c:v>
                </c:pt>
                <c:pt idx="3608">
                  <c:v>374.7991999999987</c:v>
                </c:pt>
                <c:pt idx="3609">
                  <c:v>367.7162999999989</c:v>
                </c:pt>
                <c:pt idx="3610">
                  <c:v>376.8075999999999</c:v>
                </c:pt>
                <c:pt idx="3611">
                  <c:v>383.4676</c:v>
                </c:pt>
                <c:pt idx="3612">
                  <c:v>371.8256</c:v>
                </c:pt>
                <c:pt idx="3613">
                  <c:v>351.8113999999989</c:v>
                </c:pt>
                <c:pt idx="3614">
                  <c:v>362.9884</c:v>
                </c:pt>
                <c:pt idx="3615">
                  <c:v>365.5989</c:v>
                </c:pt>
                <c:pt idx="3616">
                  <c:v>346.8743999999999</c:v>
                </c:pt>
                <c:pt idx="3617">
                  <c:v>378.113</c:v>
                </c:pt>
                <c:pt idx="3618">
                  <c:v>402.2946999999999</c:v>
                </c:pt>
                <c:pt idx="3619">
                  <c:v>393.3564999999999</c:v>
                </c:pt>
                <c:pt idx="3620">
                  <c:v>365.3759</c:v>
                </c:pt>
                <c:pt idx="3621">
                  <c:v>349.4309</c:v>
                </c:pt>
                <c:pt idx="3622">
                  <c:v>379.2191</c:v>
                </c:pt>
                <c:pt idx="3623">
                  <c:v>353.1376</c:v>
                </c:pt>
                <c:pt idx="3624">
                  <c:v>373.0441</c:v>
                </c:pt>
                <c:pt idx="3625">
                  <c:v>351.0978</c:v>
                </c:pt>
                <c:pt idx="3626">
                  <c:v>354.7453</c:v>
                </c:pt>
                <c:pt idx="3627">
                  <c:v>387.6091</c:v>
                </c:pt>
                <c:pt idx="3628">
                  <c:v>354.9784</c:v>
                </c:pt>
                <c:pt idx="3629">
                  <c:v>343.0973999999989</c:v>
                </c:pt>
                <c:pt idx="3630">
                  <c:v>372.3595000000001</c:v>
                </c:pt>
                <c:pt idx="3631">
                  <c:v>356.4791</c:v>
                </c:pt>
                <c:pt idx="3632">
                  <c:v>335.7993</c:v>
                </c:pt>
                <c:pt idx="3633">
                  <c:v>348.3324</c:v>
                </c:pt>
                <c:pt idx="3634">
                  <c:v>362.1936999999999</c:v>
                </c:pt>
                <c:pt idx="3635">
                  <c:v>395.6336</c:v>
                </c:pt>
                <c:pt idx="3636">
                  <c:v>384.1669</c:v>
                </c:pt>
                <c:pt idx="3637">
                  <c:v>351.0659</c:v>
                </c:pt>
                <c:pt idx="3638">
                  <c:v>330.8537</c:v>
                </c:pt>
                <c:pt idx="3639">
                  <c:v>351.3186999999999</c:v>
                </c:pt>
                <c:pt idx="3640">
                  <c:v>365.4782</c:v>
                </c:pt>
                <c:pt idx="3641">
                  <c:v>383.5862999999989</c:v>
                </c:pt>
                <c:pt idx="3642">
                  <c:v>360.9784999999989</c:v>
                </c:pt>
                <c:pt idx="3643">
                  <c:v>335.6778</c:v>
                </c:pt>
                <c:pt idx="3644">
                  <c:v>361.5101</c:v>
                </c:pt>
                <c:pt idx="3645">
                  <c:v>339.5083</c:v>
                </c:pt>
                <c:pt idx="3646">
                  <c:v>364.4626</c:v>
                </c:pt>
                <c:pt idx="3647">
                  <c:v>345.7894</c:v>
                </c:pt>
                <c:pt idx="3648">
                  <c:v>373.7459999999999</c:v>
                </c:pt>
                <c:pt idx="3649">
                  <c:v>372.4807</c:v>
                </c:pt>
                <c:pt idx="3650">
                  <c:v>359.8159999999999</c:v>
                </c:pt>
                <c:pt idx="3651">
                  <c:v>364.7393</c:v>
                </c:pt>
                <c:pt idx="3652">
                  <c:v>379.2228</c:v>
                </c:pt>
                <c:pt idx="3653">
                  <c:v>361.1413999999999</c:v>
                </c:pt>
                <c:pt idx="3654">
                  <c:v>348.7950999999989</c:v>
                </c:pt>
                <c:pt idx="3655">
                  <c:v>352.8746</c:v>
                </c:pt>
                <c:pt idx="3656">
                  <c:v>357.899</c:v>
                </c:pt>
                <c:pt idx="3657">
                  <c:v>343.2905999999987</c:v>
                </c:pt>
                <c:pt idx="3658">
                  <c:v>390.5266999999996</c:v>
                </c:pt>
                <c:pt idx="3659">
                  <c:v>367.1757999999999</c:v>
                </c:pt>
                <c:pt idx="3660">
                  <c:v>358.6379</c:v>
                </c:pt>
                <c:pt idx="3661">
                  <c:v>360.63</c:v>
                </c:pt>
                <c:pt idx="3662">
                  <c:v>396.8851</c:v>
                </c:pt>
                <c:pt idx="3663">
                  <c:v>390.4700999999989</c:v>
                </c:pt>
                <c:pt idx="3664">
                  <c:v>345.4087</c:v>
                </c:pt>
                <c:pt idx="3665">
                  <c:v>333.7160999999986</c:v>
                </c:pt>
                <c:pt idx="3666">
                  <c:v>362.6252</c:v>
                </c:pt>
                <c:pt idx="3667">
                  <c:v>380.4629</c:v>
                </c:pt>
                <c:pt idx="3668">
                  <c:v>370.5056</c:v>
                </c:pt>
                <c:pt idx="3669">
                  <c:v>373.7162</c:v>
                </c:pt>
                <c:pt idx="3670">
                  <c:v>380.3071</c:v>
                </c:pt>
                <c:pt idx="3671">
                  <c:v>366.7758999999999</c:v>
                </c:pt>
                <c:pt idx="3672">
                  <c:v>356.4374</c:v>
                </c:pt>
                <c:pt idx="3673">
                  <c:v>382.0993</c:v>
                </c:pt>
                <c:pt idx="3674">
                  <c:v>369.7375</c:v>
                </c:pt>
                <c:pt idx="3675">
                  <c:v>350.0337999999987</c:v>
                </c:pt>
                <c:pt idx="3676">
                  <c:v>345.9669999999987</c:v>
                </c:pt>
                <c:pt idx="3677">
                  <c:v>368.4845</c:v>
                </c:pt>
                <c:pt idx="3678">
                  <c:v>376.7533</c:v>
                </c:pt>
                <c:pt idx="3679">
                  <c:v>375.3287</c:v>
                </c:pt>
                <c:pt idx="3680">
                  <c:v>379.97</c:v>
                </c:pt>
                <c:pt idx="3681">
                  <c:v>365.8582</c:v>
                </c:pt>
                <c:pt idx="3682">
                  <c:v>382.051</c:v>
                </c:pt>
                <c:pt idx="3683">
                  <c:v>367.3564999999999</c:v>
                </c:pt>
                <c:pt idx="3684">
                  <c:v>333.7871</c:v>
                </c:pt>
                <c:pt idx="3685">
                  <c:v>341.2375999999987</c:v>
                </c:pt>
                <c:pt idx="3686">
                  <c:v>374.01</c:v>
                </c:pt>
                <c:pt idx="3687">
                  <c:v>396.9262999999982</c:v>
                </c:pt>
                <c:pt idx="3688">
                  <c:v>366.1809999999999</c:v>
                </c:pt>
                <c:pt idx="3689">
                  <c:v>355.5210999999989</c:v>
                </c:pt>
                <c:pt idx="3690">
                  <c:v>385.8571</c:v>
                </c:pt>
                <c:pt idx="3691">
                  <c:v>410.2493999999999</c:v>
                </c:pt>
                <c:pt idx="3692">
                  <c:v>385.8906</c:v>
                </c:pt>
                <c:pt idx="3693">
                  <c:v>347.0733</c:v>
                </c:pt>
                <c:pt idx="3694">
                  <c:v>363.2307999999989</c:v>
                </c:pt>
                <c:pt idx="3695">
                  <c:v>387.9800999999989</c:v>
                </c:pt>
                <c:pt idx="3696">
                  <c:v>373.5323</c:v>
                </c:pt>
                <c:pt idx="3697">
                  <c:v>352.3198</c:v>
                </c:pt>
                <c:pt idx="3698">
                  <c:v>345.3183</c:v>
                </c:pt>
                <c:pt idx="3699">
                  <c:v>336.0337</c:v>
                </c:pt>
                <c:pt idx="3700">
                  <c:v>356.4402999999999</c:v>
                </c:pt>
                <c:pt idx="3701">
                  <c:v>360.0025999999999</c:v>
                </c:pt>
                <c:pt idx="3702">
                  <c:v>359.4671999999989</c:v>
                </c:pt>
                <c:pt idx="3703">
                  <c:v>362.6429</c:v>
                </c:pt>
                <c:pt idx="3704">
                  <c:v>366.5831999999987</c:v>
                </c:pt>
                <c:pt idx="3705">
                  <c:v>342.2857999999989</c:v>
                </c:pt>
                <c:pt idx="3706">
                  <c:v>353.9501</c:v>
                </c:pt>
                <c:pt idx="3707">
                  <c:v>352.0196000000001</c:v>
                </c:pt>
                <c:pt idx="3708">
                  <c:v>366.2547</c:v>
                </c:pt>
                <c:pt idx="3709">
                  <c:v>349.4246</c:v>
                </c:pt>
                <c:pt idx="3710">
                  <c:v>349.1755</c:v>
                </c:pt>
                <c:pt idx="3711">
                  <c:v>392.5323</c:v>
                </c:pt>
                <c:pt idx="3712">
                  <c:v>389.6567</c:v>
                </c:pt>
                <c:pt idx="3713">
                  <c:v>383.1610999999999</c:v>
                </c:pt>
                <c:pt idx="3714">
                  <c:v>375.987</c:v>
                </c:pt>
                <c:pt idx="3715">
                  <c:v>334.4352</c:v>
                </c:pt>
                <c:pt idx="3716">
                  <c:v>359.3018</c:v>
                </c:pt>
                <c:pt idx="3717">
                  <c:v>340.1716</c:v>
                </c:pt>
                <c:pt idx="3718">
                  <c:v>332.3707</c:v>
                </c:pt>
                <c:pt idx="3719">
                  <c:v>319.4965999999973</c:v>
                </c:pt>
                <c:pt idx="3720">
                  <c:v>331.2072</c:v>
                </c:pt>
                <c:pt idx="3721">
                  <c:v>402.0787</c:v>
                </c:pt>
                <c:pt idx="3722">
                  <c:v>364.9614</c:v>
                </c:pt>
                <c:pt idx="3723">
                  <c:v>326.0153</c:v>
                </c:pt>
                <c:pt idx="3724">
                  <c:v>357.5097</c:v>
                </c:pt>
                <c:pt idx="3725">
                  <c:v>348.16</c:v>
                </c:pt>
                <c:pt idx="3726">
                  <c:v>350.8537</c:v>
                </c:pt>
                <c:pt idx="3727">
                  <c:v>314.0966999999989</c:v>
                </c:pt>
                <c:pt idx="3728">
                  <c:v>369.0604</c:v>
                </c:pt>
                <c:pt idx="3729">
                  <c:v>375.0009</c:v>
                </c:pt>
                <c:pt idx="3730">
                  <c:v>367.0844</c:v>
                </c:pt>
                <c:pt idx="3731">
                  <c:v>373.8618</c:v>
                </c:pt>
                <c:pt idx="3732">
                  <c:v>370.1229</c:v>
                </c:pt>
                <c:pt idx="3733">
                  <c:v>351.7617999999989</c:v>
                </c:pt>
                <c:pt idx="3734">
                  <c:v>342.4513999999987</c:v>
                </c:pt>
                <c:pt idx="3735">
                  <c:v>373.9698</c:v>
                </c:pt>
                <c:pt idx="3736">
                  <c:v>344.3725</c:v>
                </c:pt>
                <c:pt idx="3737">
                  <c:v>348.4452</c:v>
                </c:pt>
                <c:pt idx="3738">
                  <c:v>370.8537999999999</c:v>
                </c:pt>
                <c:pt idx="3739">
                  <c:v>378.4059999999996</c:v>
                </c:pt>
                <c:pt idx="3740">
                  <c:v>352.2834999999992</c:v>
                </c:pt>
                <c:pt idx="3741">
                  <c:v>356.9289999999987</c:v>
                </c:pt>
                <c:pt idx="3742">
                  <c:v>343.1988</c:v>
                </c:pt>
                <c:pt idx="3743">
                  <c:v>334.9761999999975</c:v>
                </c:pt>
                <c:pt idx="3744">
                  <c:v>325.4925999999987</c:v>
                </c:pt>
                <c:pt idx="3745">
                  <c:v>367.7377</c:v>
                </c:pt>
                <c:pt idx="3746">
                  <c:v>368.5224</c:v>
                </c:pt>
                <c:pt idx="3747">
                  <c:v>379.3211999999987</c:v>
                </c:pt>
                <c:pt idx="3748">
                  <c:v>335.7576</c:v>
                </c:pt>
                <c:pt idx="3749">
                  <c:v>393.1216999999999</c:v>
                </c:pt>
                <c:pt idx="3750">
                  <c:v>368.0539999999999</c:v>
                </c:pt>
                <c:pt idx="3751">
                  <c:v>364.8183</c:v>
                </c:pt>
                <c:pt idx="3752">
                  <c:v>369.2101</c:v>
                </c:pt>
                <c:pt idx="3753">
                  <c:v>373.0485</c:v>
                </c:pt>
                <c:pt idx="3754">
                  <c:v>326.6558</c:v>
                </c:pt>
                <c:pt idx="3755">
                  <c:v>342.892</c:v>
                </c:pt>
                <c:pt idx="3756">
                  <c:v>381.0758</c:v>
                </c:pt>
                <c:pt idx="3757">
                  <c:v>375.1234</c:v>
                </c:pt>
                <c:pt idx="3758">
                  <c:v>369.0027</c:v>
                </c:pt>
                <c:pt idx="3759">
                  <c:v>340.9241999999987</c:v>
                </c:pt>
                <c:pt idx="3760">
                  <c:v>347.6877</c:v>
                </c:pt>
                <c:pt idx="3761">
                  <c:v>351.2276</c:v>
                </c:pt>
                <c:pt idx="3762">
                  <c:v>349.0025</c:v>
                </c:pt>
                <c:pt idx="3763">
                  <c:v>360.2617</c:v>
                </c:pt>
                <c:pt idx="3764">
                  <c:v>350.3453999999999</c:v>
                </c:pt>
                <c:pt idx="3765">
                  <c:v>358.7067</c:v>
                </c:pt>
                <c:pt idx="3766">
                  <c:v>359.1469</c:v>
                </c:pt>
                <c:pt idx="3767">
                  <c:v>359.6062999999999</c:v>
                </c:pt>
                <c:pt idx="3768">
                  <c:v>378.9334999999986</c:v>
                </c:pt>
                <c:pt idx="3769">
                  <c:v>364.8903</c:v>
                </c:pt>
                <c:pt idx="3770">
                  <c:v>360.2676</c:v>
                </c:pt>
                <c:pt idx="3771">
                  <c:v>370.3346</c:v>
                </c:pt>
                <c:pt idx="3772">
                  <c:v>365.699</c:v>
                </c:pt>
                <c:pt idx="3773">
                  <c:v>362.6920999999999</c:v>
                </c:pt>
                <c:pt idx="3774">
                  <c:v>344.6394</c:v>
                </c:pt>
                <c:pt idx="3775">
                  <c:v>343.1286999999999</c:v>
                </c:pt>
                <c:pt idx="3776">
                  <c:v>364.0704999999999</c:v>
                </c:pt>
                <c:pt idx="3777">
                  <c:v>375.1436</c:v>
                </c:pt>
                <c:pt idx="3778">
                  <c:v>363.1089999999999</c:v>
                </c:pt>
                <c:pt idx="3779">
                  <c:v>358.5720999999999</c:v>
                </c:pt>
                <c:pt idx="3780">
                  <c:v>347.2653</c:v>
                </c:pt>
                <c:pt idx="3781">
                  <c:v>334.2275</c:v>
                </c:pt>
                <c:pt idx="3782">
                  <c:v>348.6895</c:v>
                </c:pt>
                <c:pt idx="3783">
                  <c:v>355.9306</c:v>
                </c:pt>
                <c:pt idx="3784">
                  <c:v>350.6454</c:v>
                </c:pt>
                <c:pt idx="3785">
                  <c:v>347.8883999999989</c:v>
                </c:pt>
                <c:pt idx="3786">
                  <c:v>353.5683</c:v>
                </c:pt>
                <c:pt idx="3787">
                  <c:v>356.8215999999989</c:v>
                </c:pt>
                <c:pt idx="3788">
                  <c:v>357.0294999999999</c:v>
                </c:pt>
                <c:pt idx="3789">
                  <c:v>352.4295999999989</c:v>
                </c:pt>
                <c:pt idx="3790">
                  <c:v>359.9485</c:v>
                </c:pt>
                <c:pt idx="3791">
                  <c:v>367.9259999999989</c:v>
                </c:pt>
                <c:pt idx="3792">
                  <c:v>361.1585999999999</c:v>
                </c:pt>
                <c:pt idx="3793">
                  <c:v>362.5013</c:v>
                </c:pt>
                <c:pt idx="3794">
                  <c:v>377.3985</c:v>
                </c:pt>
                <c:pt idx="3795">
                  <c:v>336.937</c:v>
                </c:pt>
                <c:pt idx="3796">
                  <c:v>315.0067</c:v>
                </c:pt>
                <c:pt idx="3797">
                  <c:v>329.6732999999999</c:v>
                </c:pt>
                <c:pt idx="3798">
                  <c:v>355.6875999999999</c:v>
                </c:pt>
                <c:pt idx="3799">
                  <c:v>348.9012</c:v>
                </c:pt>
                <c:pt idx="3800">
                  <c:v>335.2975999999989</c:v>
                </c:pt>
                <c:pt idx="3801">
                  <c:v>333.7205</c:v>
                </c:pt>
                <c:pt idx="3802">
                  <c:v>327.4517</c:v>
                </c:pt>
                <c:pt idx="3803">
                  <c:v>333.9646</c:v>
                </c:pt>
                <c:pt idx="3804">
                  <c:v>355.7471</c:v>
                </c:pt>
                <c:pt idx="3805">
                  <c:v>363.1066</c:v>
                </c:pt>
                <c:pt idx="3806">
                  <c:v>379.9902999999989</c:v>
                </c:pt>
                <c:pt idx="3807">
                  <c:v>354.2282999999989</c:v>
                </c:pt>
                <c:pt idx="3808">
                  <c:v>354.1392</c:v>
                </c:pt>
                <c:pt idx="3809">
                  <c:v>353.0616999999999</c:v>
                </c:pt>
                <c:pt idx="3810">
                  <c:v>363.7466</c:v>
                </c:pt>
                <c:pt idx="3811">
                  <c:v>369.7923</c:v>
                </c:pt>
                <c:pt idx="3812">
                  <c:v>344.7123</c:v>
                </c:pt>
                <c:pt idx="3813">
                  <c:v>335.665</c:v>
                </c:pt>
                <c:pt idx="3814">
                  <c:v>341.8136999999999</c:v>
                </c:pt>
                <c:pt idx="3815">
                  <c:v>332.4915999999975</c:v>
                </c:pt>
                <c:pt idx="3816">
                  <c:v>352.7359999999989</c:v>
                </c:pt>
                <c:pt idx="3817">
                  <c:v>383.6857999999999</c:v>
                </c:pt>
                <c:pt idx="3818">
                  <c:v>351.9030999999989</c:v>
                </c:pt>
                <c:pt idx="3819">
                  <c:v>384.9457</c:v>
                </c:pt>
                <c:pt idx="3820">
                  <c:v>351.0994</c:v>
                </c:pt>
                <c:pt idx="3821">
                  <c:v>354.7844999999999</c:v>
                </c:pt>
                <c:pt idx="3822">
                  <c:v>380.3057999999999</c:v>
                </c:pt>
                <c:pt idx="3823">
                  <c:v>337.6800999999999</c:v>
                </c:pt>
                <c:pt idx="3824">
                  <c:v>361.6317</c:v>
                </c:pt>
                <c:pt idx="3825">
                  <c:v>369.4497999999999</c:v>
                </c:pt>
                <c:pt idx="3826">
                  <c:v>319.0858</c:v>
                </c:pt>
                <c:pt idx="3827">
                  <c:v>346.9750999999989</c:v>
                </c:pt>
                <c:pt idx="3828">
                  <c:v>346.0376</c:v>
                </c:pt>
                <c:pt idx="3829">
                  <c:v>347.8807</c:v>
                </c:pt>
                <c:pt idx="3830">
                  <c:v>332.0394</c:v>
                </c:pt>
                <c:pt idx="3831">
                  <c:v>344.8435</c:v>
                </c:pt>
                <c:pt idx="3832">
                  <c:v>351.8475000000001</c:v>
                </c:pt>
                <c:pt idx="3833">
                  <c:v>366.4150999999989</c:v>
                </c:pt>
                <c:pt idx="3834">
                  <c:v>365.0872</c:v>
                </c:pt>
                <c:pt idx="3835">
                  <c:v>343.2026</c:v>
                </c:pt>
                <c:pt idx="3836">
                  <c:v>346.692</c:v>
                </c:pt>
                <c:pt idx="3837">
                  <c:v>342.3625</c:v>
                </c:pt>
                <c:pt idx="3838">
                  <c:v>360.3641</c:v>
                </c:pt>
                <c:pt idx="3839">
                  <c:v>349.2882999999989</c:v>
                </c:pt>
                <c:pt idx="3840">
                  <c:v>351.5955</c:v>
                </c:pt>
                <c:pt idx="3841">
                  <c:v>320.0224</c:v>
                </c:pt>
                <c:pt idx="3842">
                  <c:v>344.9902</c:v>
                </c:pt>
                <c:pt idx="3843">
                  <c:v>357.6875999999999</c:v>
                </c:pt>
                <c:pt idx="3844">
                  <c:v>367.5885</c:v>
                </c:pt>
                <c:pt idx="3845">
                  <c:v>352.0291</c:v>
                </c:pt>
                <c:pt idx="3846">
                  <c:v>322.1621999999999</c:v>
                </c:pt>
                <c:pt idx="3847">
                  <c:v>365.0754</c:v>
                </c:pt>
                <c:pt idx="3848">
                  <c:v>365.1755</c:v>
                </c:pt>
                <c:pt idx="3849">
                  <c:v>344.3953</c:v>
                </c:pt>
                <c:pt idx="3850">
                  <c:v>337.6052</c:v>
                </c:pt>
                <c:pt idx="3851">
                  <c:v>344.1051</c:v>
                </c:pt>
                <c:pt idx="3852">
                  <c:v>350.6780999999999</c:v>
                </c:pt>
                <c:pt idx="3853">
                  <c:v>335.8460999999999</c:v>
                </c:pt>
                <c:pt idx="3854">
                  <c:v>363.6583</c:v>
                </c:pt>
                <c:pt idx="3855">
                  <c:v>343.2722</c:v>
                </c:pt>
                <c:pt idx="3856">
                  <c:v>358.8888</c:v>
                </c:pt>
                <c:pt idx="3857">
                  <c:v>340.2742</c:v>
                </c:pt>
                <c:pt idx="3858">
                  <c:v>347.9968999999986</c:v>
                </c:pt>
                <c:pt idx="3859">
                  <c:v>349.3236</c:v>
                </c:pt>
                <c:pt idx="3860">
                  <c:v>334.4033999999987</c:v>
                </c:pt>
                <c:pt idx="3861">
                  <c:v>353.1535999999999</c:v>
                </c:pt>
                <c:pt idx="3862">
                  <c:v>340.1983999999989</c:v>
                </c:pt>
                <c:pt idx="3863">
                  <c:v>339.0554</c:v>
                </c:pt>
                <c:pt idx="3864">
                  <c:v>350.6053999999999</c:v>
                </c:pt>
                <c:pt idx="3865">
                  <c:v>355.9537</c:v>
                </c:pt>
                <c:pt idx="3866">
                  <c:v>339.7101999999987</c:v>
                </c:pt>
                <c:pt idx="3867">
                  <c:v>333.1551</c:v>
                </c:pt>
                <c:pt idx="3868">
                  <c:v>346.7944</c:v>
                </c:pt>
                <c:pt idx="3869">
                  <c:v>347.2847</c:v>
                </c:pt>
                <c:pt idx="3870">
                  <c:v>344.8049</c:v>
                </c:pt>
                <c:pt idx="3871">
                  <c:v>349.5478</c:v>
                </c:pt>
                <c:pt idx="3872">
                  <c:v>345.0308999999999</c:v>
                </c:pt>
                <c:pt idx="3873">
                  <c:v>318.3023999999999</c:v>
                </c:pt>
                <c:pt idx="3874">
                  <c:v>317.6182</c:v>
                </c:pt>
                <c:pt idx="3875">
                  <c:v>347.6322</c:v>
                </c:pt>
                <c:pt idx="3876">
                  <c:v>356.0514</c:v>
                </c:pt>
                <c:pt idx="3877">
                  <c:v>358.9691</c:v>
                </c:pt>
                <c:pt idx="3878">
                  <c:v>359.7484</c:v>
                </c:pt>
                <c:pt idx="3879">
                  <c:v>354.5138</c:v>
                </c:pt>
                <c:pt idx="3880">
                  <c:v>347.4821999999987</c:v>
                </c:pt>
                <c:pt idx="3881">
                  <c:v>337.0538</c:v>
                </c:pt>
                <c:pt idx="3882">
                  <c:v>331.5948</c:v>
                </c:pt>
                <c:pt idx="3883">
                  <c:v>317.6837</c:v>
                </c:pt>
                <c:pt idx="3884">
                  <c:v>332.2423</c:v>
                </c:pt>
                <c:pt idx="3885">
                  <c:v>341.8653</c:v>
                </c:pt>
                <c:pt idx="3886">
                  <c:v>330.0258</c:v>
                </c:pt>
                <c:pt idx="3887">
                  <c:v>346.4107999999989</c:v>
                </c:pt>
                <c:pt idx="3888">
                  <c:v>328.2311999999973</c:v>
                </c:pt>
                <c:pt idx="3889">
                  <c:v>324.075</c:v>
                </c:pt>
                <c:pt idx="3890">
                  <c:v>343.3827</c:v>
                </c:pt>
                <c:pt idx="3891">
                  <c:v>344.2791</c:v>
                </c:pt>
                <c:pt idx="3892">
                  <c:v>345.2079</c:v>
                </c:pt>
                <c:pt idx="3893">
                  <c:v>338.8241</c:v>
                </c:pt>
                <c:pt idx="3894">
                  <c:v>352.3650999999999</c:v>
                </c:pt>
                <c:pt idx="3895">
                  <c:v>361.4657</c:v>
                </c:pt>
                <c:pt idx="3896">
                  <c:v>361.9232</c:v>
                </c:pt>
                <c:pt idx="3897">
                  <c:v>340.324</c:v>
                </c:pt>
                <c:pt idx="3898">
                  <c:v>360.4915999999975</c:v>
                </c:pt>
                <c:pt idx="3899">
                  <c:v>350.7207</c:v>
                </c:pt>
                <c:pt idx="3900">
                  <c:v>304.9114</c:v>
                </c:pt>
                <c:pt idx="3901">
                  <c:v>328.1083</c:v>
                </c:pt>
                <c:pt idx="3902">
                  <c:v>367.3904999999999</c:v>
                </c:pt>
                <c:pt idx="3903">
                  <c:v>330.3498</c:v>
                </c:pt>
                <c:pt idx="3904">
                  <c:v>324.2255999999987</c:v>
                </c:pt>
                <c:pt idx="3905">
                  <c:v>368.0582999999999</c:v>
                </c:pt>
                <c:pt idx="3906">
                  <c:v>364.171</c:v>
                </c:pt>
                <c:pt idx="3907">
                  <c:v>321.5445000000001</c:v>
                </c:pt>
                <c:pt idx="3908">
                  <c:v>338.0803</c:v>
                </c:pt>
                <c:pt idx="3909">
                  <c:v>324.4234</c:v>
                </c:pt>
                <c:pt idx="3910">
                  <c:v>330.6814</c:v>
                </c:pt>
                <c:pt idx="3911">
                  <c:v>318.6114999999999</c:v>
                </c:pt>
                <c:pt idx="3912">
                  <c:v>363.2715999999987</c:v>
                </c:pt>
                <c:pt idx="3913">
                  <c:v>332.3113999999989</c:v>
                </c:pt>
                <c:pt idx="3914">
                  <c:v>351.1805</c:v>
                </c:pt>
                <c:pt idx="3915">
                  <c:v>360.6087999999999</c:v>
                </c:pt>
                <c:pt idx="3916">
                  <c:v>326.0555</c:v>
                </c:pt>
                <c:pt idx="3917">
                  <c:v>359.05</c:v>
                </c:pt>
                <c:pt idx="3918">
                  <c:v>339.7539</c:v>
                </c:pt>
                <c:pt idx="3919">
                  <c:v>336.2868</c:v>
                </c:pt>
                <c:pt idx="3920">
                  <c:v>324.6737</c:v>
                </c:pt>
                <c:pt idx="3921">
                  <c:v>339.5697</c:v>
                </c:pt>
                <c:pt idx="3922">
                  <c:v>342.6327999999999</c:v>
                </c:pt>
                <c:pt idx="3923">
                  <c:v>319.7669</c:v>
                </c:pt>
                <c:pt idx="3924">
                  <c:v>352.5769</c:v>
                </c:pt>
                <c:pt idx="3925">
                  <c:v>333.4843999999989</c:v>
                </c:pt>
                <c:pt idx="3926">
                  <c:v>358.5079</c:v>
                </c:pt>
                <c:pt idx="3927">
                  <c:v>348.9491</c:v>
                </c:pt>
                <c:pt idx="3928">
                  <c:v>373.645</c:v>
                </c:pt>
                <c:pt idx="3929">
                  <c:v>321.6114</c:v>
                </c:pt>
                <c:pt idx="3930">
                  <c:v>360.9760999999986</c:v>
                </c:pt>
                <c:pt idx="3931">
                  <c:v>356.0256999999999</c:v>
                </c:pt>
                <c:pt idx="3932">
                  <c:v>321.511</c:v>
                </c:pt>
                <c:pt idx="3933">
                  <c:v>316.1245</c:v>
                </c:pt>
                <c:pt idx="3934">
                  <c:v>339.1778</c:v>
                </c:pt>
                <c:pt idx="3935">
                  <c:v>355.2941</c:v>
                </c:pt>
                <c:pt idx="3936">
                  <c:v>333.303</c:v>
                </c:pt>
                <c:pt idx="3937">
                  <c:v>322.6434</c:v>
                </c:pt>
                <c:pt idx="3938">
                  <c:v>315.5204</c:v>
                </c:pt>
                <c:pt idx="3939">
                  <c:v>347.0647</c:v>
                </c:pt>
                <c:pt idx="3940">
                  <c:v>352.7209999999992</c:v>
                </c:pt>
                <c:pt idx="3941">
                  <c:v>344.9363999999973</c:v>
                </c:pt>
                <c:pt idx="3942">
                  <c:v>337.7982</c:v>
                </c:pt>
                <c:pt idx="3943">
                  <c:v>340.5081</c:v>
                </c:pt>
                <c:pt idx="3944">
                  <c:v>345.3349</c:v>
                </c:pt>
                <c:pt idx="3945">
                  <c:v>331.4407</c:v>
                </c:pt>
                <c:pt idx="3946">
                  <c:v>323.0756999999999</c:v>
                </c:pt>
                <c:pt idx="3947">
                  <c:v>316.9818</c:v>
                </c:pt>
                <c:pt idx="3948">
                  <c:v>334.1926000000001</c:v>
                </c:pt>
                <c:pt idx="3949">
                  <c:v>337.1855</c:v>
                </c:pt>
                <c:pt idx="3950">
                  <c:v>345.8795</c:v>
                </c:pt>
                <c:pt idx="3951">
                  <c:v>364.7414</c:v>
                </c:pt>
                <c:pt idx="3952">
                  <c:v>347.749</c:v>
                </c:pt>
                <c:pt idx="3953">
                  <c:v>340.4479999999999</c:v>
                </c:pt>
                <c:pt idx="3954">
                  <c:v>360.7207</c:v>
                </c:pt>
                <c:pt idx="3955">
                  <c:v>344.9390999999989</c:v>
                </c:pt>
                <c:pt idx="3956">
                  <c:v>329.783</c:v>
                </c:pt>
                <c:pt idx="3957">
                  <c:v>362.3930999999992</c:v>
                </c:pt>
                <c:pt idx="3958">
                  <c:v>345.9069999999987</c:v>
                </c:pt>
                <c:pt idx="3959">
                  <c:v>339.3073</c:v>
                </c:pt>
                <c:pt idx="3960">
                  <c:v>331.8041999999999</c:v>
                </c:pt>
                <c:pt idx="3961">
                  <c:v>335.6764999999999</c:v>
                </c:pt>
                <c:pt idx="3962">
                  <c:v>332.1250999999999</c:v>
                </c:pt>
                <c:pt idx="3963">
                  <c:v>314.7681999999987</c:v>
                </c:pt>
                <c:pt idx="3964">
                  <c:v>332.0467</c:v>
                </c:pt>
                <c:pt idx="3965">
                  <c:v>351.8982999999996</c:v>
                </c:pt>
                <c:pt idx="3966">
                  <c:v>344.9854</c:v>
                </c:pt>
                <c:pt idx="3967">
                  <c:v>353.0419</c:v>
                </c:pt>
                <c:pt idx="3968">
                  <c:v>351.579</c:v>
                </c:pt>
                <c:pt idx="3969">
                  <c:v>317.5595</c:v>
                </c:pt>
                <c:pt idx="3970">
                  <c:v>324.3385999999987</c:v>
                </c:pt>
                <c:pt idx="3971">
                  <c:v>357.9572999999999</c:v>
                </c:pt>
                <c:pt idx="3972">
                  <c:v>361.1739999999999</c:v>
                </c:pt>
                <c:pt idx="3973">
                  <c:v>337.6426</c:v>
                </c:pt>
                <c:pt idx="3974">
                  <c:v>321.0210999999989</c:v>
                </c:pt>
                <c:pt idx="3975">
                  <c:v>359.9149</c:v>
                </c:pt>
                <c:pt idx="3976">
                  <c:v>359.5187</c:v>
                </c:pt>
                <c:pt idx="3977">
                  <c:v>326.6123999999999</c:v>
                </c:pt>
                <c:pt idx="3978">
                  <c:v>345.8113999999989</c:v>
                </c:pt>
                <c:pt idx="3979">
                  <c:v>348.8314999999996</c:v>
                </c:pt>
                <c:pt idx="3980">
                  <c:v>308.5765</c:v>
                </c:pt>
                <c:pt idx="3981">
                  <c:v>318.9588</c:v>
                </c:pt>
                <c:pt idx="3982">
                  <c:v>339.7667999999989</c:v>
                </c:pt>
                <c:pt idx="3983">
                  <c:v>329.8795</c:v>
                </c:pt>
                <c:pt idx="3984">
                  <c:v>334.4112</c:v>
                </c:pt>
                <c:pt idx="3985">
                  <c:v>347.4945</c:v>
                </c:pt>
                <c:pt idx="3986">
                  <c:v>355.1556</c:v>
                </c:pt>
                <c:pt idx="3987">
                  <c:v>356.7996</c:v>
                </c:pt>
                <c:pt idx="3988">
                  <c:v>358.5439999999999</c:v>
                </c:pt>
                <c:pt idx="3989">
                  <c:v>348.9427</c:v>
                </c:pt>
                <c:pt idx="3990">
                  <c:v>355.8732999999999</c:v>
                </c:pt>
                <c:pt idx="3991">
                  <c:v>360.4028</c:v>
                </c:pt>
                <c:pt idx="3992">
                  <c:v>352.4164999999986</c:v>
                </c:pt>
                <c:pt idx="3993">
                  <c:v>337.4809999999989</c:v>
                </c:pt>
                <c:pt idx="3994">
                  <c:v>348.709</c:v>
                </c:pt>
                <c:pt idx="3995">
                  <c:v>356.1392</c:v>
                </c:pt>
                <c:pt idx="3996">
                  <c:v>331.7607</c:v>
                </c:pt>
                <c:pt idx="3997">
                  <c:v>336.96</c:v>
                </c:pt>
                <c:pt idx="3998">
                  <c:v>343.5783</c:v>
                </c:pt>
                <c:pt idx="3999">
                  <c:v>357.9497999999999</c:v>
                </c:pt>
                <c:pt idx="4000">
                  <c:v>341.7597999999999</c:v>
                </c:pt>
                <c:pt idx="4001">
                  <c:v>338.7017</c:v>
                </c:pt>
                <c:pt idx="4002">
                  <c:v>347.6001</c:v>
                </c:pt>
                <c:pt idx="4003">
                  <c:v>360.8895</c:v>
                </c:pt>
                <c:pt idx="4004">
                  <c:v>339.8806</c:v>
                </c:pt>
                <c:pt idx="4005">
                  <c:v>346.7362999999986</c:v>
                </c:pt>
                <c:pt idx="4006">
                  <c:v>329.2536</c:v>
                </c:pt>
                <c:pt idx="4007">
                  <c:v>331.45</c:v>
                </c:pt>
                <c:pt idx="4008">
                  <c:v>336.2337999999987</c:v>
                </c:pt>
                <c:pt idx="4009">
                  <c:v>339.8809999999999</c:v>
                </c:pt>
                <c:pt idx="4010">
                  <c:v>343.2339999999987</c:v>
                </c:pt>
                <c:pt idx="4011">
                  <c:v>324.0503</c:v>
                </c:pt>
                <c:pt idx="4012">
                  <c:v>348.0025</c:v>
                </c:pt>
                <c:pt idx="4013">
                  <c:v>351.4562</c:v>
                </c:pt>
                <c:pt idx="4014">
                  <c:v>360.8158</c:v>
                </c:pt>
                <c:pt idx="4015">
                  <c:v>332.136</c:v>
                </c:pt>
                <c:pt idx="4016">
                  <c:v>340.4349</c:v>
                </c:pt>
                <c:pt idx="4017">
                  <c:v>351.7287999999987</c:v>
                </c:pt>
                <c:pt idx="4018">
                  <c:v>340.9107999999989</c:v>
                </c:pt>
                <c:pt idx="4019">
                  <c:v>359.1465999999999</c:v>
                </c:pt>
                <c:pt idx="4020">
                  <c:v>349.6315999999989</c:v>
                </c:pt>
                <c:pt idx="4021">
                  <c:v>327.5102</c:v>
                </c:pt>
                <c:pt idx="4022">
                  <c:v>363.7638999999999</c:v>
                </c:pt>
                <c:pt idx="4023">
                  <c:v>331.1761999999989</c:v>
                </c:pt>
                <c:pt idx="4024">
                  <c:v>323.3109999999999</c:v>
                </c:pt>
                <c:pt idx="4025">
                  <c:v>339.1234</c:v>
                </c:pt>
                <c:pt idx="4026">
                  <c:v>326.1080999999999</c:v>
                </c:pt>
                <c:pt idx="4027">
                  <c:v>327.4868999999989</c:v>
                </c:pt>
                <c:pt idx="4028">
                  <c:v>316.1675</c:v>
                </c:pt>
                <c:pt idx="4029">
                  <c:v>320.7015999999987</c:v>
                </c:pt>
                <c:pt idx="4030">
                  <c:v>308.5308</c:v>
                </c:pt>
                <c:pt idx="4031">
                  <c:v>347.9662</c:v>
                </c:pt>
                <c:pt idx="4032">
                  <c:v>337.0754</c:v>
                </c:pt>
                <c:pt idx="4033">
                  <c:v>337.9859</c:v>
                </c:pt>
                <c:pt idx="4034">
                  <c:v>367.2089</c:v>
                </c:pt>
                <c:pt idx="4035">
                  <c:v>332.3483</c:v>
                </c:pt>
                <c:pt idx="4036">
                  <c:v>298.576</c:v>
                </c:pt>
                <c:pt idx="4037">
                  <c:v>390.3235</c:v>
                </c:pt>
                <c:pt idx="4038">
                  <c:v>351.1902999999999</c:v>
                </c:pt>
                <c:pt idx="4039">
                  <c:v>359.0867</c:v>
                </c:pt>
                <c:pt idx="4040">
                  <c:v>351.7787</c:v>
                </c:pt>
                <c:pt idx="4041">
                  <c:v>336.5409</c:v>
                </c:pt>
                <c:pt idx="4042">
                  <c:v>360.0326</c:v>
                </c:pt>
                <c:pt idx="4043">
                  <c:v>352.3944</c:v>
                </c:pt>
                <c:pt idx="4044">
                  <c:v>323.9053</c:v>
                </c:pt>
                <c:pt idx="4045">
                  <c:v>363.2117999999987</c:v>
                </c:pt>
                <c:pt idx="4046">
                  <c:v>365.7312999999986</c:v>
                </c:pt>
                <c:pt idx="4047">
                  <c:v>347.2710999999989</c:v>
                </c:pt>
                <c:pt idx="4048">
                  <c:v>359.0224999999999</c:v>
                </c:pt>
                <c:pt idx="4049">
                  <c:v>342.2139</c:v>
                </c:pt>
                <c:pt idx="4050">
                  <c:v>322.5248000000001</c:v>
                </c:pt>
                <c:pt idx="4051">
                  <c:v>335.0962999999986</c:v>
                </c:pt>
                <c:pt idx="4052">
                  <c:v>330.2597999999999</c:v>
                </c:pt>
                <c:pt idx="4053">
                  <c:v>336.6359</c:v>
                </c:pt>
                <c:pt idx="4054">
                  <c:v>331.2529</c:v>
                </c:pt>
                <c:pt idx="4055">
                  <c:v>350.4234999999989</c:v>
                </c:pt>
                <c:pt idx="4056">
                  <c:v>350.9615999999987</c:v>
                </c:pt>
                <c:pt idx="4057">
                  <c:v>331.8627</c:v>
                </c:pt>
                <c:pt idx="4058">
                  <c:v>318.6494</c:v>
                </c:pt>
                <c:pt idx="4059">
                  <c:v>333.4114</c:v>
                </c:pt>
                <c:pt idx="4060">
                  <c:v>337.8561</c:v>
                </c:pt>
                <c:pt idx="4061">
                  <c:v>337.708</c:v>
                </c:pt>
                <c:pt idx="4062">
                  <c:v>341.4805999999987</c:v>
                </c:pt>
                <c:pt idx="4063">
                  <c:v>316.2595</c:v>
                </c:pt>
                <c:pt idx="4064">
                  <c:v>324.2762999999989</c:v>
                </c:pt>
                <c:pt idx="4065">
                  <c:v>362.6356</c:v>
                </c:pt>
                <c:pt idx="4066">
                  <c:v>374.3788</c:v>
                </c:pt>
                <c:pt idx="4067">
                  <c:v>352.3288</c:v>
                </c:pt>
                <c:pt idx="4068">
                  <c:v>347.3639</c:v>
                </c:pt>
                <c:pt idx="4069">
                  <c:v>349.1239</c:v>
                </c:pt>
                <c:pt idx="4070">
                  <c:v>356.0145999999999</c:v>
                </c:pt>
                <c:pt idx="4071">
                  <c:v>341.5978999999999</c:v>
                </c:pt>
                <c:pt idx="4072">
                  <c:v>332.5812999999989</c:v>
                </c:pt>
                <c:pt idx="4073">
                  <c:v>344.3875</c:v>
                </c:pt>
                <c:pt idx="4074">
                  <c:v>331.973</c:v>
                </c:pt>
                <c:pt idx="4075">
                  <c:v>332.1707</c:v>
                </c:pt>
                <c:pt idx="4076">
                  <c:v>325.1841999999999</c:v>
                </c:pt>
                <c:pt idx="4077">
                  <c:v>323.4841</c:v>
                </c:pt>
                <c:pt idx="4078">
                  <c:v>319.5115</c:v>
                </c:pt>
                <c:pt idx="4079">
                  <c:v>307.529</c:v>
                </c:pt>
                <c:pt idx="4080">
                  <c:v>330.2277</c:v>
                </c:pt>
                <c:pt idx="4081">
                  <c:v>328.6965</c:v>
                </c:pt>
                <c:pt idx="4082">
                  <c:v>328.872</c:v>
                </c:pt>
                <c:pt idx="4083">
                  <c:v>336.3886999999999</c:v>
                </c:pt>
                <c:pt idx="4084">
                  <c:v>336.2730999999989</c:v>
                </c:pt>
                <c:pt idx="4085">
                  <c:v>356.2735999999989</c:v>
                </c:pt>
                <c:pt idx="4086">
                  <c:v>350.3976</c:v>
                </c:pt>
                <c:pt idx="4087">
                  <c:v>334.5278</c:v>
                </c:pt>
                <c:pt idx="4088">
                  <c:v>325.0643999999999</c:v>
                </c:pt>
                <c:pt idx="4089">
                  <c:v>324.2787</c:v>
                </c:pt>
                <c:pt idx="4090">
                  <c:v>338.3568</c:v>
                </c:pt>
                <c:pt idx="4091">
                  <c:v>347.9635</c:v>
                </c:pt>
                <c:pt idx="4092">
                  <c:v>333.4637</c:v>
                </c:pt>
                <c:pt idx="4093">
                  <c:v>329.1934</c:v>
                </c:pt>
                <c:pt idx="4094">
                  <c:v>352.649</c:v>
                </c:pt>
                <c:pt idx="4095">
                  <c:v>358.1070000000001</c:v>
                </c:pt>
                <c:pt idx="4096">
                  <c:v>340.6582</c:v>
                </c:pt>
                <c:pt idx="4097">
                  <c:v>310.5303</c:v>
                </c:pt>
                <c:pt idx="4098">
                  <c:v>323.0631</c:v>
                </c:pt>
                <c:pt idx="4099">
                  <c:v>335.6012</c:v>
                </c:pt>
                <c:pt idx="4100">
                  <c:v>338.9497</c:v>
                </c:pt>
                <c:pt idx="4101">
                  <c:v>335.262</c:v>
                </c:pt>
                <c:pt idx="4102">
                  <c:v>344.9492</c:v>
                </c:pt>
                <c:pt idx="4103">
                  <c:v>308.8935</c:v>
                </c:pt>
                <c:pt idx="4104">
                  <c:v>297.6686000000001</c:v>
                </c:pt>
                <c:pt idx="4105">
                  <c:v>336.2302999999989</c:v>
                </c:pt>
                <c:pt idx="4106">
                  <c:v>334.8983999999987</c:v>
                </c:pt>
                <c:pt idx="4107">
                  <c:v>312.4804999999996</c:v>
                </c:pt>
                <c:pt idx="4108">
                  <c:v>330.3277</c:v>
                </c:pt>
                <c:pt idx="4109">
                  <c:v>334.8637</c:v>
                </c:pt>
                <c:pt idx="4110">
                  <c:v>362.0783999999989</c:v>
                </c:pt>
                <c:pt idx="4111">
                  <c:v>332.8317999999989</c:v>
                </c:pt>
                <c:pt idx="4112">
                  <c:v>307.1915</c:v>
                </c:pt>
                <c:pt idx="4113">
                  <c:v>328.192</c:v>
                </c:pt>
                <c:pt idx="4114">
                  <c:v>332.2379999999989</c:v>
                </c:pt>
                <c:pt idx="4115">
                  <c:v>344.1152</c:v>
                </c:pt>
                <c:pt idx="4116">
                  <c:v>331.1218999999999</c:v>
                </c:pt>
                <c:pt idx="4117">
                  <c:v>338.8025999999999</c:v>
                </c:pt>
                <c:pt idx="4118">
                  <c:v>345.8254</c:v>
                </c:pt>
                <c:pt idx="4119">
                  <c:v>323.3654</c:v>
                </c:pt>
                <c:pt idx="4120">
                  <c:v>307.0405999999999</c:v>
                </c:pt>
                <c:pt idx="4121">
                  <c:v>363.0309999999996</c:v>
                </c:pt>
                <c:pt idx="4122">
                  <c:v>336.1983</c:v>
                </c:pt>
                <c:pt idx="4123">
                  <c:v>311.2729</c:v>
                </c:pt>
                <c:pt idx="4124">
                  <c:v>313.8416000000001</c:v>
                </c:pt>
                <c:pt idx="4125">
                  <c:v>312.4246999999999</c:v>
                </c:pt>
                <c:pt idx="4126">
                  <c:v>318.3652</c:v>
                </c:pt>
                <c:pt idx="4127">
                  <c:v>325.2160999999986</c:v>
                </c:pt>
                <c:pt idx="4128">
                  <c:v>347.4739999999989</c:v>
                </c:pt>
                <c:pt idx="4129">
                  <c:v>334.3876</c:v>
                </c:pt>
                <c:pt idx="4130">
                  <c:v>314.8773</c:v>
                </c:pt>
                <c:pt idx="4131">
                  <c:v>309.7223999999989</c:v>
                </c:pt>
                <c:pt idx="4132">
                  <c:v>374.9599</c:v>
                </c:pt>
                <c:pt idx="4133">
                  <c:v>332.3865</c:v>
                </c:pt>
                <c:pt idx="4134">
                  <c:v>321.2097</c:v>
                </c:pt>
                <c:pt idx="4135">
                  <c:v>320.0310999999986</c:v>
                </c:pt>
                <c:pt idx="4136">
                  <c:v>329.6155999999999</c:v>
                </c:pt>
                <c:pt idx="4137">
                  <c:v>319.5368</c:v>
                </c:pt>
                <c:pt idx="4138">
                  <c:v>297.3478</c:v>
                </c:pt>
                <c:pt idx="4139">
                  <c:v>336.9918</c:v>
                </c:pt>
                <c:pt idx="4140">
                  <c:v>301.2923999999987</c:v>
                </c:pt>
                <c:pt idx="4141">
                  <c:v>315.3254999999999</c:v>
                </c:pt>
                <c:pt idx="4142">
                  <c:v>299.8673999999999</c:v>
                </c:pt>
                <c:pt idx="4143">
                  <c:v>367.5720999999999</c:v>
                </c:pt>
                <c:pt idx="4144">
                  <c:v>326.6103</c:v>
                </c:pt>
                <c:pt idx="4145">
                  <c:v>352.2697</c:v>
                </c:pt>
                <c:pt idx="4146">
                  <c:v>324.2398</c:v>
                </c:pt>
                <c:pt idx="4147">
                  <c:v>315.5932999999989</c:v>
                </c:pt>
                <c:pt idx="4148">
                  <c:v>312.4751999999987</c:v>
                </c:pt>
                <c:pt idx="4149">
                  <c:v>317.8293</c:v>
                </c:pt>
                <c:pt idx="4150">
                  <c:v>303.3745</c:v>
                </c:pt>
                <c:pt idx="4151">
                  <c:v>308.1281999999989</c:v>
                </c:pt>
                <c:pt idx="4152">
                  <c:v>317.2264</c:v>
                </c:pt>
                <c:pt idx="4153">
                  <c:v>312.5698</c:v>
                </c:pt>
                <c:pt idx="4154">
                  <c:v>326.6535999999999</c:v>
                </c:pt>
                <c:pt idx="4155">
                  <c:v>321.7305999999987</c:v>
                </c:pt>
                <c:pt idx="4156">
                  <c:v>341.1216999999999</c:v>
                </c:pt>
                <c:pt idx="4157">
                  <c:v>368.3287</c:v>
                </c:pt>
                <c:pt idx="4158">
                  <c:v>335.6286999999999</c:v>
                </c:pt>
                <c:pt idx="4159">
                  <c:v>320.5362999999986</c:v>
                </c:pt>
                <c:pt idx="4160">
                  <c:v>334.4637999999989</c:v>
                </c:pt>
                <c:pt idx="4161">
                  <c:v>351.413</c:v>
                </c:pt>
                <c:pt idx="4162">
                  <c:v>311.6981</c:v>
                </c:pt>
                <c:pt idx="4163">
                  <c:v>297.8553999999999</c:v>
                </c:pt>
                <c:pt idx="4164">
                  <c:v>310.2534</c:v>
                </c:pt>
                <c:pt idx="4165">
                  <c:v>323.0842999999999</c:v>
                </c:pt>
                <c:pt idx="4166">
                  <c:v>317.7122</c:v>
                </c:pt>
                <c:pt idx="4167">
                  <c:v>307.7729</c:v>
                </c:pt>
                <c:pt idx="4168">
                  <c:v>328.8210999999989</c:v>
                </c:pt>
                <c:pt idx="4169">
                  <c:v>335.6641</c:v>
                </c:pt>
                <c:pt idx="4170">
                  <c:v>324.5153</c:v>
                </c:pt>
                <c:pt idx="4171">
                  <c:v>334.1245</c:v>
                </c:pt>
                <c:pt idx="4172">
                  <c:v>319.4427999999999</c:v>
                </c:pt>
                <c:pt idx="4173">
                  <c:v>312.9149</c:v>
                </c:pt>
                <c:pt idx="4174">
                  <c:v>335.946</c:v>
                </c:pt>
                <c:pt idx="4175">
                  <c:v>346.2794999999999</c:v>
                </c:pt>
                <c:pt idx="4176">
                  <c:v>333.7137999999989</c:v>
                </c:pt>
                <c:pt idx="4177">
                  <c:v>325.5568999999999</c:v>
                </c:pt>
                <c:pt idx="4178">
                  <c:v>317.8333</c:v>
                </c:pt>
                <c:pt idx="4179">
                  <c:v>323.3001</c:v>
                </c:pt>
                <c:pt idx="4180">
                  <c:v>319.3087</c:v>
                </c:pt>
                <c:pt idx="4181">
                  <c:v>304.9725</c:v>
                </c:pt>
                <c:pt idx="4182">
                  <c:v>319.1505</c:v>
                </c:pt>
                <c:pt idx="4183">
                  <c:v>329.5471999999999</c:v>
                </c:pt>
                <c:pt idx="4184">
                  <c:v>321.1213999999989</c:v>
                </c:pt>
                <c:pt idx="4185">
                  <c:v>310.3495</c:v>
                </c:pt>
                <c:pt idx="4186">
                  <c:v>311.8426</c:v>
                </c:pt>
                <c:pt idx="4187">
                  <c:v>317.904</c:v>
                </c:pt>
                <c:pt idx="4188">
                  <c:v>309.4386</c:v>
                </c:pt>
                <c:pt idx="4189">
                  <c:v>311.5352999999996</c:v>
                </c:pt>
                <c:pt idx="4190">
                  <c:v>307.6592</c:v>
                </c:pt>
                <c:pt idx="4191">
                  <c:v>304.7205</c:v>
                </c:pt>
                <c:pt idx="4192">
                  <c:v>326.4370999999986</c:v>
                </c:pt>
                <c:pt idx="4193">
                  <c:v>332.7735</c:v>
                </c:pt>
                <c:pt idx="4194">
                  <c:v>329.6691</c:v>
                </c:pt>
                <c:pt idx="4195">
                  <c:v>315.37</c:v>
                </c:pt>
                <c:pt idx="4196">
                  <c:v>311.3684</c:v>
                </c:pt>
                <c:pt idx="4197">
                  <c:v>324.4699</c:v>
                </c:pt>
                <c:pt idx="4198">
                  <c:v>334.1893</c:v>
                </c:pt>
                <c:pt idx="4199">
                  <c:v>312.0206</c:v>
                </c:pt>
                <c:pt idx="4200">
                  <c:v>327.7552999999999</c:v>
                </c:pt>
                <c:pt idx="4201">
                  <c:v>344.0885999999987</c:v>
                </c:pt>
                <c:pt idx="4202">
                  <c:v>329.7620999999999</c:v>
                </c:pt>
                <c:pt idx="4203">
                  <c:v>332.145</c:v>
                </c:pt>
                <c:pt idx="4204">
                  <c:v>322.4286999999989</c:v>
                </c:pt>
                <c:pt idx="4205">
                  <c:v>325.9864999999986</c:v>
                </c:pt>
                <c:pt idx="4206">
                  <c:v>331.7939999999987</c:v>
                </c:pt>
                <c:pt idx="4207">
                  <c:v>315.8583</c:v>
                </c:pt>
                <c:pt idx="4208">
                  <c:v>322.3065</c:v>
                </c:pt>
                <c:pt idx="4209">
                  <c:v>312.0351999999987</c:v>
                </c:pt>
                <c:pt idx="4210">
                  <c:v>335.0045</c:v>
                </c:pt>
                <c:pt idx="4211">
                  <c:v>355.5235</c:v>
                </c:pt>
                <c:pt idx="4212">
                  <c:v>314.2644</c:v>
                </c:pt>
                <c:pt idx="4213">
                  <c:v>346.5467</c:v>
                </c:pt>
                <c:pt idx="4214">
                  <c:v>350.7404</c:v>
                </c:pt>
                <c:pt idx="4215">
                  <c:v>296.8229</c:v>
                </c:pt>
                <c:pt idx="4216">
                  <c:v>329.478</c:v>
                </c:pt>
                <c:pt idx="4217">
                  <c:v>312.9497999999999</c:v>
                </c:pt>
                <c:pt idx="4218">
                  <c:v>321.1103</c:v>
                </c:pt>
                <c:pt idx="4219">
                  <c:v>333.3053</c:v>
                </c:pt>
                <c:pt idx="4220">
                  <c:v>301.5539</c:v>
                </c:pt>
                <c:pt idx="4221">
                  <c:v>321.8265</c:v>
                </c:pt>
                <c:pt idx="4222">
                  <c:v>339.2309</c:v>
                </c:pt>
                <c:pt idx="4223">
                  <c:v>308.0022</c:v>
                </c:pt>
                <c:pt idx="4224">
                  <c:v>309.2332</c:v>
                </c:pt>
                <c:pt idx="4225">
                  <c:v>321.6123</c:v>
                </c:pt>
                <c:pt idx="4226">
                  <c:v>316.7979999999989</c:v>
                </c:pt>
                <c:pt idx="4227">
                  <c:v>315.2823</c:v>
                </c:pt>
                <c:pt idx="4228">
                  <c:v>335.7128</c:v>
                </c:pt>
                <c:pt idx="4229">
                  <c:v>328.9667999999987</c:v>
                </c:pt>
                <c:pt idx="4230">
                  <c:v>304.1682</c:v>
                </c:pt>
                <c:pt idx="4231">
                  <c:v>343.2244999999999</c:v>
                </c:pt>
                <c:pt idx="4232">
                  <c:v>302.0968999999996</c:v>
                </c:pt>
                <c:pt idx="4233">
                  <c:v>312.9877</c:v>
                </c:pt>
                <c:pt idx="4234">
                  <c:v>313.0023</c:v>
                </c:pt>
                <c:pt idx="4235">
                  <c:v>313.0023</c:v>
                </c:pt>
                <c:pt idx="4236">
                  <c:v>339.1637</c:v>
                </c:pt>
                <c:pt idx="4237">
                  <c:v>305.4775</c:v>
                </c:pt>
                <c:pt idx="4238">
                  <c:v>326.7808</c:v>
                </c:pt>
                <c:pt idx="4239">
                  <c:v>304.5224999999999</c:v>
                </c:pt>
                <c:pt idx="4240">
                  <c:v>321.5878</c:v>
                </c:pt>
                <c:pt idx="4241">
                  <c:v>329.4379</c:v>
                </c:pt>
                <c:pt idx="4242">
                  <c:v>290.896</c:v>
                </c:pt>
                <c:pt idx="4243">
                  <c:v>287.0020999999999</c:v>
                </c:pt>
                <c:pt idx="4244">
                  <c:v>327.035</c:v>
                </c:pt>
                <c:pt idx="4245">
                  <c:v>337.2805999999989</c:v>
                </c:pt>
                <c:pt idx="4246">
                  <c:v>305.8202</c:v>
                </c:pt>
                <c:pt idx="4247">
                  <c:v>336.257</c:v>
                </c:pt>
                <c:pt idx="4248">
                  <c:v>315.6537</c:v>
                </c:pt>
                <c:pt idx="4249">
                  <c:v>313.5224</c:v>
                </c:pt>
                <c:pt idx="4250">
                  <c:v>303.2106</c:v>
                </c:pt>
                <c:pt idx="4251">
                  <c:v>326.4288</c:v>
                </c:pt>
                <c:pt idx="4252">
                  <c:v>326.3303</c:v>
                </c:pt>
                <c:pt idx="4253">
                  <c:v>317.7988999999992</c:v>
                </c:pt>
                <c:pt idx="4254">
                  <c:v>331.8116999999999</c:v>
                </c:pt>
                <c:pt idx="4255">
                  <c:v>314.9275</c:v>
                </c:pt>
                <c:pt idx="4256">
                  <c:v>313.6261</c:v>
                </c:pt>
                <c:pt idx="4257">
                  <c:v>317.2844</c:v>
                </c:pt>
                <c:pt idx="4258">
                  <c:v>342.0282</c:v>
                </c:pt>
                <c:pt idx="4259">
                  <c:v>336.6664999999999</c:v>
                </c:pt>
                <c:pt idx="4260">
                  <c:v>311.535</c:v>
                </c:pt>
                <c:pt idx="4261">
                  <c:v>309.0496</c:v>
                </c:pt>
                <c:pt idx="4262">
                  <c:v>318.8249</c:v>
                </c:pt>
                <c:pt idx="4263">
                  <c:v>317.7948999999999</c:v>
                </c:pt>
                <c:pt idx="4264">
                  <c:v>334.6679</c:v>
                </c:pt>
                <c:pt idx="4265">
                  <c:v>323.9232</c:v>
                </c:pt>
                <c:pt idx="4266">
                  <c:v>326.4175999999989</c:v>
                </c:pt>
                <c:pt idx="4267">
                  <c:v>310.8321</c:v>
                </c:pt>
                <c:pt idx="4268">
                  <c:v>300.6538</c:v>
                </c:pt>
                <c:pt idx="4269">
                  <c:v>333.0892999999999</c:v>
                </c:pt>
                <c:pt idx="4270">
                  <c:v>330.1522</c:v>
                </c:pt>
                <c:pt idx="4271">
                  <c:v>313.6489000000001</c:v>
                </c:pt>
                <c:pt idx="4272">
                  <c:v>306.1062999999999</c:v>
                </c:pt>
                <c:pt idx="4273">
                  <c:v>316.8501</c:v>
                </c:pt>
                <c:pt idx="4274">
                  <c:v>328.3709999999999</c:v>
                </c:pt>
                <c:pt idx="4275">
                  <c:v>330.0024</c:v>
                </c:pt>
                <c:pt idx="4276">
                  <c:v>324.279</c:v>
                </c:pt>
                <c:pt idx="4277">
                  <c:v>305.3793999999999</c:v>
                </c:pt>
                <c:pt idx="4278">
                  <c:v>308.3673</c:v>
                </c:pt>
                <c:pt idx="4279">
                  <c:v>326.5133999999989</c:v>
                </c:pt>
                <c:pt idx="4280">
                  <c:v>326.143</c:v>
                </c:pt>
                <c:pt idx="4281">
                  <c:v>310.5471</c:v>
                </c:pt>
                <c:pt idx="4282">
                  <c:v>314.3362</c:v>
                </c:pt>
                <c:pt idx="4283">
                  <c:v>296.8265</c:v>
                </c:pt>
                <c:pt idx="4284">
                  <c:v>288.6945999999999</c:v>
                </c:pt>
                <c:pt idx="4285">
                  <c:v>319.6981</c:v>
                </c:pt>
                <c:pt idx="4286">
                  <c:v>321.9046</c:v>
                </c:pt>
                <c:pt idx="4287">
                  <c:v>309.3696</c:v>
                </c:pt>
                <c:pt idx="4288">
                  <c:v>313.0693</c:v>
                </c:pt>
                <c:pt idx="4289">
                  <c:v>339.9662</c:v>
                </c:pt>
                <c:pt idx="4290">
                  <c:v>336.5921999999989</c:v>
                </c:pt>
                <c:pt idx="4291">
                  <c:v>302.6132999999999</c:v>
                </c:pt>
                <c:pt idx="4292">
                  <c:v>307.1034</c:v>
                </c:pt>
                <c:pt idx="4293">
                  <c:v>324.8477</c:v>
                </c:pt>
                <c:pt idx="4294">
                  <c:v>329.2453</c:v>
                </c:pt>
                <c:pt idx="4295">
                  <c:v>314.2518</c:v>
                </c:pt>
                <c:pt idx="4296">
                  <c:v>304.4828</c:v>
                </c:pt>
                <c:pt idx="4297">
                  <c:v>319.9152999999989</c:v>
                </c:pt>
                <c:pt idx="4298">
                  <c:v>325.0024</c:v>
                </c:pt>
                <c:pt idx="4299">
                  <c:v>320.1823</c:v>
                </c:pt>
                <c:pt idx="4300">
                  <c:v>316.0179</c:v>
                </c:pt>
                <c:pt idx="4301">
                  <c:v>322.5742</c:v>
                </c:pt>
                <c:pt idx="4302">
                  <c:v>321.3397</c:v>
                </c:pt>
                <c:pt idx="4303">
                  <c:v>331.1780999999999</c:v>
                </c:pt>
                <c:pt idx="4304">
                  <c:v>333.7674</c:v>
                </c:pt>
                <c:pt idx="4305">
                  <c:v>342.6129</c:v>
                </c:pt>
                <c:pt idx="4306">
                  <c:v>324.2765999999987</c:v>
                </c:pt>
                <c:pt idx="4307">
                  <c:v>318.9213999999975</c:v>
                </c:pt>
                <c:pt idx="4308">
                  <c:v>297.9306</c:v>
                </c:pt>
                <c:pt idx="4309">
                  <c:v>290.8931999999987</c:v>
                </c:pt>
                <c:pt idx="4310">
                  <c:v>305.5328999999999</c:v>
                </c:pt>
                <c:pt idx="4311">
                  <c:v>310.5193</c:v>
                </c:pt>
                <c:pt idx="4312">
                  <c:v>321.6173999999999</c:v>
                </c:pt>
                <c:pt idx="4313">
                  <c:v>283.4852999999989</c:v>
                </c:pt>
                <c:pt idx="4314">
                  <c:v>298.757</c:v>
                </c:pt>
                <c:pt idx="4315">
                  <c:v>307.2977</c:v>
                </c:pt>
                <c:pt idx="4316">
                  <c:v>317.3810999999992</c:v>
                </c:pt>
                <c:pt idx="4317">
                  <c:v>340.9766999999989</c:v>
                </c:pt>
                <c:pt idx="4318">
                  <c:v>352.2749</c:v>
                </c:pt>
                <c:pt idx="4319">
                  <c:v>325.3136999999999</c:v>
                </c:pt>
                <c:pt idx="4320">
                  <c:v>289.6603</c:v>
                </c:pt>
                <c:pt idx="4321">
                  <c:v>311.3698</c:v>
                </c:pt>
                <c:pt idx="4322">
                  <c:v>300.2334999999989</c:v>
                </c:pt>
                <c:pt idx="4323">
                  <c:v>302.2137</c:v>
                </c:pt>
                <c:pt idx="4324">
                  <c:v>306.4938</c:v>
                </c:pt>
                <c:pt idx="4325">
                  <c:v>330.1741999999999</c:v>
                </c:pt>
                <c:pt idx="4326">
                  <c:v>330.4823999999987</c:v>
                </c:pt>
                <c:pt idx="4327">
                  <c:v>313.6544</c:v>
                </c:pt>
                <c:pt idx="4328">
                  <c:v>333.913</c:v>
                </c:pt>
                <c:pt idx="4329">
                  <c:v>283.0659</c:v>
                </c:pt>
                <c:pt idx="4330">
                  <c:v>305.838</c:v>
                </c:pt>
                <c:pt idx="4331">
                  <c:v>328.3987999999989</c:v>
                </c:pt>
                <c:pt idx="4332">
                  <c:v>342.3586</c:v>
                </c:pt>
                <c:pt idx="4333">
                  <c:v>303.9823999999987</c:v>
                </c:pt>
                <c:pt idx="4334">
                  <c:v>301.0122</c:v>
                </c:pt>
                <c:pt idx="4335">
                  <c:v>306.9227</c:v>
                </c:pt>
                <c:pt idx="4336">
                  <c:v>302.118</c:v>
                </c:pt>
                <c:pt idx="4337">
                  <c:v>306.8367999999987</c:v>
                </c:pt>
                <c:pt idx="4338">
                  <c:v>340.4977</c:v>
                </c:pt>
                <c:pt idx="4339">
                  <c:v>301.2773</c:v>
                </c:pt>
                <c:pt idx="4340">
                  <c:v>284.9443999999999</c:v>
                </c:pt>
                <c:pt idx="4341">
                  <c:v>317.3836999999999</c:v>
                </c:pt>
                <c:pt idx="4342">
                  <c:v>333.7626</c:v>
                </c:pt>
                <c:pt idx="4343">
                  <c:v>304.1496</c:v>
                </c:pt>
                <c:pt idx="4344">
                  <c:v>322.5427</c:v>
                </c:pt>
                <c:pt idx="4345">
                  <c:v>311.6881999999989</c:v>
                </c:pt>
                <c:pt idx="4346">
                  <c:v>310.8799</c:v>
                </c:pt>
                <c:pt idx="4347">
                  <c:v>291.0434</c:v>
                </c:pt>
                <c:pt idx="4348">
                  <c:v>330.0373</c:v>
                </c:pt>
                <c:pt idx="4349">
                  <c:v>311.564</c:v>
                </c:pt>
                <c:pt idx="4350">
                  <c:v>322.9248</c:v>
                </c:pt>
                <c:pt idx="4351">
                  <c:v>331.7991999999987</c:v>
                </c:pt>
                <c:pt idx="4352">
                  <c:v>321.5476</c:v>
                </c:pt>
                <c:pt idx="4353">
                  <c:v>326.2769</c:v>
                </c:pt>
                <c:pt idx="4354">
                  <c:v>331.1959</c:v>
                </c:pt>
                <c:pt idx="4355">
                  <c:v>299.6757</c:v>
                </c:pt>
                <c:pt idx="4356">
                  <c:v>317.4725</c:v>
                </c:pt>
                <c:pt idx="4357">
                  <c:v>328.0769</c:v>
                </c:pt>
                <c:pt idx="4358">
                  <c:v>326.7261999999975</c:v>
                </c:pt>
                <c:pt idx="4359">
                  <c:v>326.7511999999987</c:v>
                </c:pt>
                <c:pt idx="4360">
                  <c:v>328.4800999999989</c:v>
                </c:pt>
                <c:pt idx="4361">
                  <c:v>314.4230999999986</c:v>
                </c:pt>
                <c:pt idx="4362">
                  <c:v>344.9547</c:v>
                </c:pt>
                <c:pt idx="4363">
                  <c:v>334.892</c:v>
                </c:pt>
                <c:pt idx="4364">
                  <c:v>308.2210999999986</c:v>
                </c:pt>
                <c:pt idx="4365">
                  <c:v>318.9241</c:v>
                </c:pt>
                <c:pt idx="4366">
                  <c:v>326.3229999999999</c:v>
                </c:pt>
                <c:pt idx="4367">
                  <c:v>321.9854999999989</c:v>
                </c:pt>
                <c:pt idx="4368">
                  <c:v>322.6406</c:v>
                </c:pt>
                <c:pt idx="4369">
                  <c:v>312.3087</c:v>
                </c:pt>
                <c:pt idx="4370">
                  <c:v>307.9213999999975</c:v>
                </c:pt>
                <c:pt idx="4371">
                  <c:v>310.2619</c:v>
                </c:pt>
                <c:pt idx="4372">
                  <c:v>334.5584</c:v>
                </c:pt>
                <c:pt idx="4373">
                  <c:v>320.3333</c:v>
                </c:pt>
                <c:pt idx="4374">
                  <c:v>295.4014</c:v>
                </c:pt>
                <c:pt idx="4375">
                  <c:v>301.0347</c:v>
                </c:pt>
                <c:pt idx="4376">
                  <c:v>309.7429</c:v>
                </c:pt>
                <c:pt idx="4377">
                  <c:v>296.7441999999999</c:v>
                </c:pt>
                <c:pt idx="4378">
                  <c:v>292.7269999999987</c:v>
                </c:pt>
                <c:pt idx="4379">
                  <c:v>294.6992</c:v>
                </c:pt>
                <c:pt idx="4380">
                  <c:v>294.7049999999999</c:v>
                </c:pt>
                <c:pt idx="4381">
                  <c:v>304.9621</c:v>
                </c:pt>
                <c:pt idx="4382">
                  <c:v>287.3731</c:v>
                </c:pt>
                <c:pt idx="4383">
                  <c:v>284.3915</c:v>
                </c:pt>
                <c:pt idx="4384">
                  <c:v>320.514</c:v>
                </c:pt>
                <c:pt idx="4385">
                  <c:v>328.194</c:v>
                </c:pt>
                <c:pt idx="4386">
                  <c:v>311.2751999999987</c:v>
                </c:pt>
                <c:pt idx="4387">
                  <c:v>300.7080999999989</c:v>
                </c:pt>
                <c:pt idx="4388">
                  <c:v>296.5414999999999</c:v>
                </c:pt>
                <c:pt idx="4389">
                  <c:v>285.6345999999999</c:v>
                </c:pt>
                <c:pt idx="4390">
                  <c:v>285.7864999999989</c:v>
                </c:pt>
                <c:pt idx="4391">
                  <c:v>303.7259</c:v>
                </c:pt>
                <c:pt idx="4392">
                  <c:v>308.1073</c:v>
                </c:pt>
                <c:pt idx="4393">
                  <c:v>305.6579</c:v>
                </c:pt>
                <c:pt idx="4394">
                  <c:v>303.2176</c:v>
                </c:pt>
                <c:pt idx="4395">
                  <c:v>312.5673</c:v>
                </c:pt>
                <c:pt idx="4396">
                  <c:v>306.2310999999982</c:v>
                </c:pt>
                <c:pt idx="4397">
                  <c:v>296.088</c:v>
                </c:pt>
                <c:pt idx="4398">
                  <c:v>303.3637</c:v>
                </c:pt>
                <c:pt idx="4399">
                  <c:v>301.5409</c:v>
                </c:pt>
                <c:pt idx="4400">
                  <c:v>309.3032</c:v>
                </c:pt>
                <c:pt idx="4401">
                  <c:v>325.3715</c:v>
                </c:pt>
                <c:pt idx="4402">
                  <c:v>310.9678</c:v>
                </c:pt>
                <c:pt idx="4403">
                  <c:v>308.635</c:v>
                </c:pt>
                <c:pt idx="4404">
                  <c:v>298.0960999999986</c:v>
                </c:pt>
                <c:pt idx="4405">
                  <c:v>302.4288</c:v>
                </c:pt>
                <c:pt idx="4406">
                  <c:v>318.2844999999999</c:v>
                </c:pt>
                <c:pt idx="4407">
                  <c:v>307.0214999999992</c:v>
                </c:pt>
                <c:pt idx="4408">
                  <c:v>289.9574</c:v>
                </c:pt>
                <c:pt idx="4409">
                  <c:v>325.9434</c:v>
                </c:pt>
                <c:pt idx="4410">
                  <c:v>309.9426000000001</c:v>
                </c:pt>
                <c:pt idx="4411">
                  <c:v>307.8602</c:v>
                </c:pt>
                <c:pt idx="4412">
                  <c:v>281.6702</c:v>
                </c:pt>
                <c:pt idx="4413">
                  <c:v>289.5348</c:v>
                </c:pt>
                <c:pt idx="4414">
                  <c:v>307.1619</c:v>
                </c:pt>
                <c:pt idx="4415">
                  <c:v>294.2654</c:v>
                </c:pt>
                <c:pt idx="4416">
                  <c:v>287.1850999999999</c:v>
                </c:pt>
                <c:pt idx="4417">
                  <c:v>289.7334999999989</c:v>
                </c:pt>
                <c:pt idx="4418">
                  <c:v>299.9608</c:v>
                </c:pt>
                <c:pt idx="4419">
                  <c:v>310.1556</c:v>
                </c:pt>
                <c:pt idx="4420">
                  <c:v>310.2852999999996</c:v>
                </c:pt>
                <c:pt idx="4421">
                  <c:v>301.5973999999989</c:v>
                </c:pt>
                <c:pt idx="4422">
                  <c:v>276.8324</c:v>
                </c:pt>
                <c:pt idx="4423">
                  <c:v>306.6161</c:v>
                </c:pt>
                <c:pt idx="4424">
                  <c:v>325.1352</c:v>
                </c:pt>
                <c:pt idx="4425">
                  <c:v>307.1259</c:v>
                </c:pt>
                <c:pt idx="4426">
                  <c:v>289.5894</c:v>
                </c:pt>
                <c:pt idx="4427">
                  <c:v>297.7779</c:v>
                </c:pt>
                <c:pt idx="4428">
                  <c:v>318.4646</c:v>
                </c:pt>
                <c:pt idx="4429">
                  <c:v>295.623</c:v>
                </c:pt>
                <c:pt idx="4430">
                  <c:v>289.4888</c:v>
                </c:pt>
                <c:pt idx="4431">
                  <c:v>301.1007</c:v>
                </c:pt>
                <c:pt idx="4432">
                  <c:v>331.4653</c:v>
                </c:pt>
                <c:pt idx="4433">
                  <c:v>310.1327</c:v>
                </c:pt>
                <c:pt idx="4434">
                  <c:v>318.7731999999987</c:v>
                </c:pt>
                <c:pt idx="4435">
                  <c:v>269.2693</c:v>
                </c:pt>
                <c:pt idx="4436">
                  <c:v>317.2545</c:v>
                </c:pt>
                <c:pt idx="4437">
                  <c:v>281.9336</c:v>
                </c:pt>
                <c:pt idx="4438">
                  <c:v>320.5634999999999</c:v>
                </c:pt>
                <c:pt idx="4439">
                  <c:v>347.7873</c:v>
                </c:pt>
                <c:pt idx="4440">
                  <c:v>326.3204999999999</c:v>
                </c:pt>
                <c:pt idx="4441">
                  <c:v>322.1968</c:v>
                </c:pt>
                <c:pt idx="4442">
                  <c:v>297.0205</c:v>
                </c:pt>
                <c:pt idx="4443">
                  <c:v>307.8168999999999</c:v>
                </c:pt>
                <c:pt idx="4444">
                  <c:v>284.5557999999999</c:v>
                </c:pt>
                <c:pt idx="4445">
                  <c:v>299.0167</c:v>
                </c:pt>
                <c:pt idx="4446">
                  <c:v>294.803</c:v>
                </c:pt>
                <c:pt idx="4447">
                  <c:v>294.8777999999999</c:v>
                </c:pt>
                <c:pt idx="4448">
                  <c:v>292.4048</c:v>
                </c:pt>
                <c:pt idx="4449">
                  <c:v>285.1553</c:v>
                </c:pt>
                <c:pt idx="4450">
                  <c:v>325.4528</c:v>
                </c:pt>
                <c:pt idx="4451">
                  <c:v>318.7900999999989</c:v>
                </c:pt>
                <c:pt idx="4452">
                  <c:v>301.9585</c:v>
                </c:pt>
                <c:pt idx="4453">
                  <c:v>302.2669</c:v>
                </c:pt>
                <c:pt idx="4454">
                  <c:v>287.683</c:v>
                </c:pt>
                <c:pt idx="4455">
                  <c:v>300.7255999999987</c:v>
                </c:pt>
                <c:pt idx="4456">
                  <c:v>279.836</c:v>
                </c:pt>
                <c:pt idx="4457">
                  <c:v>287.7559999999999</c:v>
                </c:pt>
                <c:pt idx="4458">
                  <c:v>312.7006999999999</c:v>
                </c:pt>
                <c:pt idx="4459">
                  <c:v>306.8951</c:v>
                </c:pt>
                <c:pt idx="4460">
                  <c:v>312.7103999999989</c:v>
                </c:pt>
                <c:pt idx="4461">
                  <c:v>306.4229999999989</c:v>
                </c:pt>
                <c:pt idx="4462">
                  <c:v>308.8177999999999</c:v>
                </c:pt>
                <c:pt idx="4463">
                  <c:v>271.5652</c:v>
                </c:pt>
                <c:pt idx="4464">
                  <c:v>264.3315999999987</c:v>
                </c:pt>
                <c:pt idx="4465">
                  <c:v>277.0581</c:v>
                </c:pt>
                <c:pt idx="4466">
                  <c:v>289.2425999999999</c:v>
                </c:pt>
                <c:pt idx="4467">
                  <c:v>283.5269999999987</c:v>
                </c:pt>
                <c:pt idx="4468">
                  <c:v>309.0117</c:v>
                </c:pt>
                <c:pt idx="4469">
                  <c:v>298.3807</c:v>
                </c:pt>
                <c:pt idx="4470">
                  <c:v>303.7665</c:v>
                </c:pt>
                <c:pt idx="4471">
                  <c:v>301.8967</c:v>
                </c:pt>
                <c:pt idx="4472">
                  <c:v>289.9843999999989</c:v>
                </c:pt>
                <c:pt idx="4473">
                  <c:v>270.3347999999999</c:v>
                </c:pt>
                <c:pt idx="4474">
                  <c:v>272.1497</c:v>
                </c:pt>
                <c:pt idx="4475">
                  <c:v>296.7312999999986</c:v>
                </c:pt>
                <c:pt idx="4476">
                  <c:v>315.053</c:v>
                </c:pt>
                <c:pt idx="4477">
                  <c:v>301.5177</c:v>
                </c:pt>
                <c:pt idx="4478">
                  <c:v>305.6017</c:v>
                </c:pt>
                <c:pt idx="4479">
                  <c:v>295.0162999999989</c:v>
                </c:pt>
                <c:pt idx="4480">
                  <c:v>291.8910999999989</c:v>
                </c:pt>
                <c:pt idx="4481">
                  <c:v>309.8441000000001</c:v>
                </c:pt>
                <c:pt idx="4482">
                  <c:v>296.576</c:v>
                </c:pt>
                <c:pt idx="4483">
                  <c:v>286.7017</c:v>
                </c:pt>
                <c:pt idx="4484">
                  <c:v>294.0350999999989</c:v>
                </c:pt>
                <c:pt idx="4485">
                  <c:v>301.4836999999989</c:v>
                </c:pt>
                <c:pt idx="4486">
                  <c:v>290.8847</c:v>
                </c:pt>
                <c:pt idx="4487">
                  <c:v>294.5772</c:v>
                </c:pt>
                <c:pt idx="4488">
                  <c:v>314.1908</c:v>
                </c:pt>
                <c:pt idx="4489">
                  <c:v>310.0849</c:v>
                </c:pt>
                <c:pt idx="4490">
                  <c:v>305.861</c:v>
                </c:pt>
                <c:pt idx="4491">
                  <c:v>293.6643000000001</c:v>
                </c:pt>
                <c:pt idx="4492">
                  <c:v>289.8647000000001</c:v>
                </c:pt>
                <c:pt idx="4493">
                  <c:v>306.5442</c:v>
                </c:pt>
                <c:pt idx="4494">
                  <c:v>305.1386999999999</c:v>
                </c:pt>
                <c:pt idx="4495">
                  <c:v>295.5864</c:v>
                </c:pt>
                <c:pt idx="4496">
                  <c:v>299.2171</c:v>
                </c:pt>
                <c:pt idx="4497">
                  <c:v>292.3129</c:v>
                </c:pt>
                <c:pt idx="4498">
                  <c:v>299.5245</c:v>
                </c:pt>
                <c:pt idx="4499">
                  <c:v>292.3285</c:v>
                </c:pt>
                <c:pt idx="4500">
                  <c:v>295.1892000000001</c:v>
                </c:pt>
                <c:pt idx="4501">
                  <c:v>306.1515</c:v>
                </c:pt>
                <c:pt idx="4502">
                  <c:v>296.8951</c:v>
                </c:pt>
                <c:pt idx="4503">
                  <c:v>313.8038</c:v>
                </c:pt>
                <c:pt idx="4504">
                  <c:v>293.055</c:v>
                </c:pt>
                <c:pt idx="4505">
                  <c:v>272.2027</c:v>
                </c:pt>
                <c:pt idx="4506">
                  <c:v>291.6505</c:v>
                </c:pt>
                <c:pt idx="4507">
                  <c:v>290.8088</c:v>
                </c:pt>
                <c:pt idx="4508">
                  <c:v>313.5698</c:v>
                </c:pt>
                <c:pt idx="4509">
                  <c:v>297.8895</c:v>
                </c:pt>
                <c:pt idx="4510">
                  <c:v>273.7551</c:v>
                </c:pt>
                <c:pt idx="4511">
                  <c:v>286.218</c:v>
                </c:pt>
                <c:pt idx="4512">
                  <c:v>307.8492</c:v>
                </c:pt>
                <c:pt idx="4513">
                  <c:v>295.3947999999999</c:v>
                </c:pt>
                <c:pt idx="4514">
                  <c:v>271.9579</c:v>
                </c:pt>
                <c:pt idx="4515">
                  <c:v>296.9977999999987</c:v>
                </c:pt>
                <c:pt idx="4516">
                  <c:v>295.4846</c:v>
                </c:pt>
                <c:pt idx="4517">
                  <c:v>304.1918</c:v>
                </c:pt>
                <c:pt idx="4518">
                  <c:v>292.5796000000001</c:v>
                </c:pt>
                <c:pt idx="4519">
                  <c:v>280.9995</c:v>
                </c:pt>
                <c:pt idx="4520">
                  <c:v>304.5814999999996</c:v>
                </c:pt>
                <c:pt idx="4521">
                  <c:v>290.2952</c:v>
                </c:pt>
                <c:pt idx="4522">
                  <c:v>284.0300999999992</c:v>
                </c:pt>
                <c:pt idx="4523">
                  <c:v>276.1071</c:v>
                </c:pt>
                <c:pt idx="4524">
                  <c:v>310.9927999999989</c:v>
                </c:pt>
                <c:pt idx="4525">
                  <c:v>297.3417</c:v>
                </c:pt>
                <c:pt idx="4526">
                  <c:v>317.5433</c:v>
                </c:pt>
                <c:pt idx="4527">
                  <c:v>313.0842</c:v>
                </c:pt>
                <c:pt idx="4528">
                  <c:v>313.1386</c:v>
                </c:pt>
                <c:pt idx="4529">
                  <c:v>300.5127</c:v>
                </c:pt>
                <c:pt idx="4530">
                  <c:v>279.7749</c:v>
                </c:pt>
                <c:pt idx="4531">
                  <c:v>312.3823</c:v>
                </c:pt>
                <c:pt idx="4532">
                  <c:v>319.4189</c:v>
                </c:pt>
                <c:pt idx="4533">
                  <c:v>272.7411999999989</c:v>
                </c:pt>
                <c:pt idx="4534">
                  <c:v>304.2780999999989</c:v>
                </c:pt>
                <c:pt idx="4535">
                  <c:v>247.1919</c:v>
                </c:pt>
                <c:pt idx="4536">
                  <c:v>320.4577</c:v>
                </c:pt>
                <c:pt idx="4537">
                  <c:v>300.3649</c:v>
                </c:pt>
                <c:pt idx="4538">
                  <c:v>332.1051</c:v>
                </c:pt>
                <c:pt idx="4539">
                  <c:v>287.7459999999999</c:v>
                </c:pt>
                <c:pt idx="4540">
                  <c:v>310.7797</c:v>
                </c:pt>
                <c:pt idx="4541">
                  <c:v>292.1977</c:v>
                </c:pt>
                <c:pt idx="4542">
                  <c:v>303.1331</c:v>
                </c:pt>
                <c:pt idx="4543">
                  <c:v>315.0810999999989</c:v>
                </c:pt>
                <c:pt idx="4544">
                  <c:v>270.336</c:v>
                </c:pt>
                <c:pt idx="4545">
                  <c:v>285.877</c:v>
                </c:pt>
                <c:pt idx="4546">
                  <c:v>307.4789</c:v>
                </c:pt>
                <c:pt idx="4547">
                  <c:v>285.2782</c:v>
                </c:pt>
                <c:pt idx="4548">
                  <c:v>314.3061999999989</c:v>
                </c:pt>
                <c:pt idx="4549">
                  <c:v>310.3706</c:v>
                </c:pt>
                <c:pt idx="4550">
                  <c:v>309.8555</c:v>
                </c:pt>
                <c:pt idx="4551">
                  <c:v>350.4825999999989</c:v>
                </c:pt>
                <c:pt idx="4552">
                  <c:v>303.83</c:v>
                </c:pt>
                <c:pt idx="4553">
                  <c:v>265.8262999999992</c:v>
                </c:pt>
                <c:pt idx="4554">
                  <c:v>308.004</c:v>
                </c:pt>
                <c:pt idx="4555">
                  <c:v>291.6772000000001</c:v>
                </c:pt>
                <c:pt idx="4556">
                  <c:v>283.4144999999999</c:v>
                </c:pt>
                <c:pt idx="4557">
                  <c:v>293.9759</c:v>
                </c:pt>
                <c:pt idx="4558">
                  <c:v>283.0713</c:v>
                </c:pt>
                <c:pt idx="4559">
                  <c:v>292.7543999999999</c:v>
                </c:pt>
                <c:pt idx="4560">
                  <c:v>288.7069999999989</c:v>
                </c:pt>
                <c:pt idx="4561">
                  <c:v>306.0951999999987</c:v>
                </c:pt>
                <c:pt idx="4562">
                  <c:v>298.3168</c:v>
                </c:pt>
                <c:pt idx="4563">
                  <c:v>304.5919</c:v>
                </c:pt>
                <c:pt idx="4564">
                  <c:v>285.4255999999987</c:v>
                </c:pt>
                <c:pt idx="4565">
                  <c:v>295.0242999999999</c:v>
                </c:pt>
                <c:pt idx="4566">
                  <c:v>291.8883999999989</c:v>
                </c:pt>
                <c:pt idx="4567">
                  <c:v>295.2184999999996</c:v>
                </c:pt>
                <c:pt idx="4568">
                  <c:v>290.23</c:v>
                </c:pt>
                <c:pt idx="4569">
                  <c:v>301.2939999999987</c:v>
                </c:pt>
                <c:pt idx="4570">
                  <c:v>310.3121</c:v>
                </c:pt>
                <c:pt idx="4571">
                  <c:v>308.4220999999989</c:v>
                </c:pt>
                <c:pt idx="4572">
                  <c:v>310.1778</c:v>
                </c:pt>
                <c:pt idx="4573">
                  <c:v>291.9956</c:v>
                </c:pt>
                <c:pt idx="4574">
                  <c:v>291.6926000000001</c:v>
                </c:pt>
                <c:pt idx="4575">
                  <c:v>317.1635</c:v>
                </c:pt>
                <c:pt idx="4576">
                  <c:v>316.4977</c:v>
                </c:pt>
                <c:pt idx="4577">
                  <c:v>289.8503</c:v>
                </c:pt>
                <c:pt idx="4578">
                  <c:v>282.1827</c:v>
                </c:pt>
                <c:pt idx="4579">
                  <c:v>297.3163999999989</c:v>
                </c:pt>
                <c:pt idx="4580">
                  <c:v>334.3481</c:v>
                </c:pt>
                <c:pt idx="4581">
                  <c:v>330.2541</c:v>
                </c:pt>
                <c:pt idx="4582">
                  <c:v>300.4986</c:v>
                </c:pt>
                <c:pt idx="4583">
                  <c:v>308.2056999999999</c:v>
                </c:pt>
                <c:pt idx="4584">
                  <c:v>312.2278999999999</c:v>
                </c:pt>
                <c:pt idx="4585">
                  <c:v>296.915</c:v>
                </c:pt>
                <c:pt idx="4586">
                  <c:v>279.5796000000001</c:v>
                </c:pt>
                <c:pt idx="4587">
                  <c:v>288.4578</c:v>
                </c:pt>
                <c:pt idx="4588">
                  <c:v>304.7139</c:v>
                </c:pt>
                <c:pt idx="4589">
                  <c:v>286.0052</c:v>
                </c:pt>
                <c:pt idx="4590">
                  <c:v>274.1118</c:v>
                </c:pt>
                <c:pt idx="4591">
                  <c:v>274.5347</c:v>
                </c:pt>
                <c:pt idx="4592">
                  <c:v>282.5434</c:v>
                </c:pt>
                <c:pt idx="4593">
                  <c:v>294.4524</c:v>
                </c:pt>
                <c:pt idx="4594">
                  <c:v>284.9170999999996</c:v>
                </c:pt>
                <c:pt idx="4595">
                  <c:v>287.2939999999987</c:v>
                </c:pt>
                <c:pt idx="4596">
                  <c:v>306.5197999999999</c:v>
                </c:pt>
                <c:pt idx="4597">
                  <c:v>317.8064</c:v>
                </c:pt>
                <c:pt idx="4598">
                  <c:v>303.0968999999996</c:v>
                </c:pt>
                <c:pt idx="4599">
                  <c:v>290.5930999999989</c:v>
                </c:pt>
                <c:pt idx="4600">
                  <c:v>295.8721</c:v>
                </c:pt>
                <c:pt idx="4601">
                  <c:v>301.9705999999989</c:v>
                </c:pt>
                <c:pt idx="4602">
                  <c:v>272.7033</c:v>
                </c:pt>
                <c:pt idx="4603">
                  <c:v>283.5738</c:v>
                </c:pt>
                <c:pt idx="4604">
                  <c:v>301.0410999999999</c:v>
                </c:pt>
                <c:pt idx="4605">
                  <c:v>308.4596</c:v>
                </c:pt>
                <c:pt idx="4606">
                  <c:v>295.7040999999999</c:v>
                </c:pt>
                <c:pt idx="4607">
                  <c:v>303.0688</c:v>
                </c:pt>
                <c:pt idx="4608">
                  <c:v>314.6569999999999</c:v>
                </c:pt>
                <c:pt idx="4609">
                  <c:v>297.5625999999999</c:v>
                </c:pt>
                <c:pt idx="4610">
                  <c:v>302.7685</c:v>
                </c:pt>
                <c:pt idx="4611">
                  <c:v>278.524</c:v>
                </c:pt>
                <c:pt idx="4612">
                  <c:v>285.1753</c:v>
                </c:pt>
                <c:pt idx="4613">
                  <c:v>330.1725</c:v>
                </c:pt>
                <c:pt idx="4614">
                  <c:v>296.3460999999999</c:v>
                </c:pt>
                <c:pt idx="4615">
                  <c:v>299.4302</c:v>
                </c:pt>
                <c:pt idx="4616">
                  <c:v>311.8491</c:v>
                </c:pt>
                <c:pt idx="4617">
                  <c:v>280.3245999999999</c:v>
                </c:pt>
                <c:pt idx="4618">
                  <c:v>281.5264</c:v>
                </c:pt>
                <c:pt idx="4619">
                  <c:v>268.1047</c:v>
                </c:pt>
                <c:pt idx="4620">
                  <c:v>303.4798</c:v>
                </c:pt>
                <c:pt idx="4621">
                  <c:v>307.7936</c:v>
                </c:pt>
                <c:pt idx="4622">
                  <c:v>317.3055</c:v>
                </c:pt>
                <c:pt idx="4623">
                  <c:v>313.1317</c:v>
                </c:pt>
                <c:pt idx="4624">
                  <c:v>312.3287</c:v>
                </c:pt>
                <c:pt idx="4625">
                  <c:v>297.5905</c:v>
                </c:pt>
                <c:pt idx="4626">
                  <c:v>279.1291</c:v>
                </c:pt>
                <c:pt idx="4627">
                  <c:v>290.7345</c:v>
                </c:pt>
                <c:pt idx="4628">
                  <c:v>289.8259</c:v>
                </c:pt>
                <c:pt idx="4629">
                  <c:v>307.9495</c:v>
                </c:pt>
                <c:pt idx="4630">
                  <c:v>267.8938999999999</c:v>
                </c:pt>
                <c:pt idx="4631">
                  <c:v>282.0516</c:v>
                </c:pt>
                <c:pt idx="4632">
                  <c:v>283.002</c:v>
                </c:pt>
                <c:pt idx="4633">
                  <c:v>282.4671</c:v>
                </c:pt>
                <c:pt idx="4634">
                  <c:v>266.1309</c:v>
                </c:pt>
                <c:pt idx="4635">
                  <c:v>321.4583</c:v>
                </c:pt>
                <c:pt idx="4636">
                  <c:v>267.0041</c:v>
                </c:pt>
                <c:pt idx="4637">
                  <c:v>298.6836</c:v>
                </c:pt>
                <c:pt idx="4638">
                  <c:v>309.7837</c:v>
                </c:pt>
                <c:pt idx="4639">
                  <c:v>278.9551</c:v>
                </c:pt>
                <c:pt idx="4640">
                  <c:v>295.2876</c:v>
                </c:pt>
                <c:pt idx="4641">
                  <c:v>297.9029</c:v>
                </c:pt>
                <c:pt idx="4642">
                  <c:v>299.8831</c:v>
                </c:pt>
                <c:pt idx="4643">
                  <c:v>274.877</c:v>
                </c:pt>
                <c:pt idx="4644">
                  <c:v>289.5736</c:v>
                </c:pt>
                <c:pt idx="4645">
                  <c:v>306.4846</c:v>
                </c:pt>
                <c:pt idx="4646">
                  <c:v>283.6802</c:v>
                </c:pt>
                <c:pt idx="4647">
                  <c:v>277.4383999999973</c:v>
                </c:pt>
                <c:pt idx="4648">
                  <c:v>313.1225</c:v>
                </c:pt>
                <c:pt idx="4649">
                  <c:v>300.5809</c:v>
                </c:pt>
                <c:pt idx="4650">
                  <c:v>322.1146</c:v>
                </c:pt>
                <c:pt idx="4651">
                  <c:v>281.7377999999989</c:v>
                </c:pt>
                <c:pt idx="4652">
                  <c:v>304.2898</c:v>
                </c:pt>
                <c:pt idx="4653">
                  <c:v>308.3394</c:v>
                </c:pt>
                <c:pt idx="4654">
                  <c:v>265.2844</c:v>
                </c:pt>
                <c:pt idx="4655">
                  <c:v>300.6388999999999</c:v>
                </c:pt>
                <c:pt idx="4656">
                  <c:v>306.1922</c:v>
                </c:pt>
                <c:pt idx="4657">
                  <c:v>312.128</c:v>
                </c:pt>
                <c:pt idx="4658">
                  <c:v>309.3113</c:v>
                </c:pt>
                <c:pt idx="4659">
                  <c:v>280.985</c:v>
                </c:pt>
                <c:pt idx="4660">
                  <c:v>297.3861999999987</c:v>
                </c:pt>
                <c:pt idx="4661">
                  <c:v>294.4728999999999</c:v>
                </c:pt>
                <c:pt idx="4662">
                  <c:v>308.8143</c:v>
                </c:pt>
                <c:pt idx="4663">
                  <c:v>301.8215999999989</c:v>
                </c:pt>
                <c:pt idx="4664">
                  <c:v>250.772</c:v>
                </c:pt>
                <c:pt idx="4665">
                  <c:v>287.8589</c:v>
                </c:pt>
                <c:pt idx="4666">
                  <c:v>291.7368</c:v>
                </c:pt>
                <c:pt idx="4667">
                  <c:v>271.5351999999987</c:v>
                </c:pt>
                <c:pt idx="4668">
                  <c:v>266.6846</c:v>
                </c:pt>
                <c:pt idx="4669">
                  <c:v>294.5855</c:v>
                </c:pt>
                <c:pt idx="4670">
                  <c:v>302.6994000000001</c:v>
                </c:pt>
                <c:pt idx="4671">
                  <c:v>304.5727999999999</c:v>
                </c:pt>
                <c:pt idx="4672">
                  <c:v>308.9312999999976</c:v>
                </c:pt>
                <c:pt idx="4673">
                  <c:v>284.6778</c:v>
                </c:pt>
                <c:pt idx="4674">
                  <c:v>287.4513999999987</c:v>
                </c:pt>
                <c:pt idx="4675">
                  <c:v>293.7092</c:v>
                </c:pt>
                <c:pt idx="4676">
                  <c:v>293.4155999999987</c:v>
                </c:pt>
                <c:pt idx="4677">
                  <c:v>303.9039</c:v>
                </c:pt>
                <c:pt idx="4678">
                  <c:v>311.7527999999999</c:v>
                </c:pt>
                <c:pt idx="4679">
                  <c:v>327.9164</c:v>
                </c:pt>
                <c:pt idx="4680">
                  <c:v>309.6898</c:v>
                </c:pt>
                <c:pt idx="4681">
                  <c:v>300.8467999999999</c:v>
                </c:pt>
                <c:pt idx="4682">
                  <c:v>301.1248</c:v>
                </c:pt>
                <c:pt idx="4683">
                  <c:v>283.9927</c:v>
                </c:pt>
                <c:pt idx="4684">
                  <c:v>275.9538999999999</c:v>
                </c:pt>
                <c:pt idx="4685">
                  <c:v>279.6292000000001</c:v>
                </c:pt>
                <c:pt idx="4686">
                  <c:v>277.4472999999999</c:v>
                </c:pt>
                <c:pt idx="4687">
                  <c:v>266.0590000000001</c:v>
                </c:pt>
                <c:pt idx="4688">
                  <c:v>262.4549999999999</c:v>
                </c:pt>
                <c:pt idx="4689">
                  <c:v>270.6445</c:v>
                </c:pt>
                <c:pt idx="4690">
                  <c:v>297.5133</c:v>
                </c:pt>
                <c:pt idx="4691">
                  <c:v>324.0941</c:v>
                </c:pt>
                <c:pt idx="4692">
                  <c:v>311.2133999999987</c:v>
                </c:pt>
                <c:pt idx="4693">
                  <c:v>289.4368999999986</c:v>
                </c:pt>
                <c:pt idx="4694">
                  <c:v>296.8004</c:v>
                </c:pt>
                <c:pt idx="4695">
                  <c:v>300.1925</c:v>
                </c:pt>
                <c:pt idx="4696">
                  <c:v>284.711</c:v>
                </c:pt>
                <c:pt idx="4697">
                  <c:v>276.3729</c:v>
                </c:pt>
                <c:pt idx="4698">
                  <c:v>286.1658</c:v>
                </c:pt>
                <c:pt idx="4699">
                  <c:v>291.8736</c:v>
                </c:pt>
                <c:pt idx="4700">
                  <c:v>280.6172000000001</c:v>
                </c:pt>
                <c:pt idx="4701">
                  <c:v>277.9787999999987</c:v>
                </c:pt>
                <c:pt idx="4702">
                  <c:v>286.6565</c:v>
                </c:pt>
                <c:pt idx="4703">
                  <c:v>291.0368999999992</c:v>
                </c:pt>
                <c:pt idx="4704">
                  <c:v>301.0022</c:v>
                </c:pt>
                <c:pt idx="4705">
                  <c:v>301.3179999999999</c:v>
                </c:pt>
                <c:pt idx="4706">
                  <c:v>284.5652</c:v>
                </c:pt>
                <c:pt idx="4707">
                  <c:v>262.7615999999989</c:v>
                </c:pt>
                <c:pt idx="4708">
                  <c:v>299.115</c:v>
                </c:pt>
                <c:pt idx="4709">
                  <c:v>286.6556</c:v>
                </c:pt>
                <c:pt idx="4710">
                  <c:v>285.4229999999989</c:v>
                </c:pt>
                <c:pt idx="4711">
                  <c:v>276.3958</c:v>
                </c:pt>
                <c:pt idx="4712">
                  <c:v>297.2147</c:v>
                </c:pt>
                <c:pt idx="4713">
                  <c:v>300.6992</c:v>
                </c:pt>
                <c:pt idx="4714">
                  <c:v>290.9060999999986</c:v>
                </c:pt>
                <c:pt idx="4715">
                  <c:v>285.5744000000001</c:v>
                </c:pt>
                <c:pt idx="4716">
                  <c:v>257.8883999999989</c:v>
                </c:pt>
                <c:pt idx="4717">
                  <c:v>275.8711999999989</c:v>
                </c:pt>
                <c:pt idx="4718">
                  <c:v>299.3435</c:v>
                </c:pt>
                <c:pt idx="4719">
                  <c:v>281.4721</c:v>
                </c:pt>
                <c:pt idx="4720">
                  <c:v>292.5025999999999</c:v>
                </c:pt>
                <c:pt idx="4721">
                  <c:v>288.7493</c:v>
                </c:pt>
                <c:pt idx="4722">
                  <c:v>283.3222</c:v>
                </c:pt>
                <c:pt idx="4723">
                  <c:v>288.2665999999987</c:v>
                </c:pt>
                <c:pt idx="4724">
                  <c:v>272.5242999999999</c:v>
                </c:pt>
                <c:pt idx="4725">
                  <c:v>283.002</c:v>
                </c:pt>
                <c:pt idx="4726">
                  <c:v>285.2497</c:v>
                </c:pt>
                <c:pt idx="4727">
                  <c:v>302.7397</c:v>
                </c:pt>
                <c:pt idx="4728">
                  <c:v>288.2117</c:v>
                </c:pt>
                <c:pt idx="4729">
                  <c:v>256.6834</c:v>
                </c:pt>
                <c:pt idx="4730">
                  <c:v>230.2143</c:v>
                </c:pt>
                <c:pt idx="4731">
                  <c:v>247.5763</c:v>
                </c:pt>
                <c:pt idx="4732">
                  <c:v>257.7149</c:v>
                </c:pt>
                <c:pt idx="4733">
                  <c:v>273.5068999999999</c:v>
                </c:pt>
                <c:pt idx="4734">
                  <c:v>311.8637</c:v>
                </c:pt>
                <c:pt idx="4735">
                  <c:v>307.0022</c:v>
                </c:pt>
                <c:pt idx="4736">
                  <c:v>306.821</c:v>
                </c:pt>
                <c:pt idx="4737">
                  <c:v>284.0491999999999</c:v>
                </c:pt>
                <c:pt idx="4738">
                  <c:v>289.9302999999989</c:v>
                </c:pt>
                <c:pt idx="4739">
                  <c:v>292.9364999999975</c:v>
                </c:pt>
                <c:pt idx="4740">
                  <c:v>263.9558</c:v>
                </c:pt>
                <c:pt idx="4741">
                  <c:v>286.0009999999999</c:v>
                </c:pt>
                <c:pt idx="4742">
                  <c:v>303.1245</c:v>
                </c:pt>
                <c:pt idx="4743">
                  <c:v>317.1407</c:v>
                </c:pt>
                <c:pt idx="4744">
                  <c:v>297.5742</c:v>
                </c:pt>
                <c:pt idx="4745">
                  <c:v>289.5717</c:v>
                </c:pt>
                <c:pt idx="4746">
                  <c:v>287.1847</c:v>
                </c:pt>
                <c:pt idx="4747">
                  <c:v>279.8116</c:v>
                </c:pt>
                <c:pt idx="4748">
                  <c:v>322.5575999999999</c:v>
                </c:pt>
                <c:pt idx="4749">
                  <c:v>277.9008</c:v>
                </c:pt>
                <c:pt idx="4750">
                  <c:v>301.4189999999987</c:v>
                </c:pt>
                <c:pt idx="4751">
                  <c:v>284.5235999999989</c:v>
                </c:pt>
                <c:pt idx="4752">
                  <c:v>297.9866</c:v>
                </c:pt>
                <c:pt idx="4753">
                  <c:v>294.2876999999999</c:v>
                </c:pt>
                <c:pt idx="4754">
                  <c:v>281.3904999999999</c:v>
                </c:pt>
                <c:pt idx="4755">
                  <c:v>281.4605</c:v>
                </c:pt>
                <c:pt idx="4756">
                  <c:v>270.6680999999999</c:v>
                </c:pt>
                <c:pt idx="4757">
                  <c:v>280.7963999999975</c:v>
                </c:pt>
                <c:pt idx="4758">
                  <c:v>264.2586</c:v>
                </c:pt>
                <c:pt idx="4759">
                  <c:v>287.0754999999999</c:v>
                </c:pt>
                <c:pt idx="4760">
                  <c:v>269.5950999999989</c:v>
                </c:pt>
                <c:pt idx="4761">
                  <c:v>303.0416</c:v>
                </c:pt>
                <c:pt idx="4762">
                  <c:v>285.9990999999989</c:v>
                </c:pt>
                <c:pt idx="4763">
                  <c:v>287.8446</c:v>
                </c:pt>
                <c:pt idx="4764">
                  <c:v>306.6071</c:v>
                </c:pt>
                <c:pt idx="4765">
                  <c:v>283.9092999999999</c:v>
                </c:pt>
                <c:pt idx="4766">
                  <c:v>293.6041</c:v>
                </c:pt>
                <c:pt idx="4767">
                  <c:v>294.2966999999989</c:v>
                </c:pt>
                <c:pt idx="4768">
                  <c:v>285.4773999999989</c:v>
                </c:pt>
                <c:pt idx="4769">
                  <c:v>297.2961999999973</c:v>
                </c:pt>
                <c:pt idx="4770">
                  <c:v>286.5625</c:v>
                </c:pt>
                <c:pt idx="4771">
                  <c:v>292.5405999999999</c:v>
                </c:pt>
                <c:pt idx="4772">
                  <c:v>287.6345</c:v>
                </c:pt>
                <c:pt idx="4773">
                  <c:v>277.156</c:v>
                </c:pt>
                <c:pt idx="4774">
                  <c:v>303.4014</c:v>
                </c:pt>
                <c:pt idx="4775">
                  <c:v>295.7762</c:v>
                </c:pt>
                <c:pt idx="4776">
                  <c:v>287.1147000000001</c:v>
                </c:pt>
                <c:pt idx="4777">
                  <c:v>263.9413</c:v>
                </c:pt>
                <c:pt idx="4778">
                  <c:v>268.4764</c:v>
                </c:pt>
                <c:pt idx="4779">
                  <c:v>284.5835999999989</c:v>
                </c:pt>
                <c:pt idx="4780">
                  <c:v>288.4316999999986</c:v>
                </c:pt>
                <c:pt idx="4781">
                  <c:v>306.1678</c:v>
                </c:pt>
                <c:pt idx="4782">
                  <c:v>315.2434</c:v>
                </c:pt>
                <c:pt idx="4783">
                  <c:v>305.4161999999974</c:v>
                </c:pt>
                <c:pt idx="4784">
                  <c:v>290.4909999999986</c:v>
                </c:pt>
                <c:pt idx="4785">
                  <c:v>270.4732999999989</c:v>
                </c:pt>
                <c:pt idx="4786">
                  <c:v>261.5625</c:v>
                </c:pt>
                <c:pt idx="4787">
                  <c:v>277.5613</c:v>
                </c:pt>
                <c:pt idx="4788">
                  <c:v>281.1564</c:v>
                </c:pt>
                <c:pt idx="4789">
                  <c:v>263.1359</c:v>
                </c:pt>
                <c:pt idx="4790">
                  <c:v>271.0455999999999</c:v>
                </c:pt>
                <c:pt idx="4791">
                  <c:v>295.9314999999986</c:v>
                </c:pt>
                <c:pt idx="4792">
                  <c:v>292.7010999999989</c:v>
                </c:pt>
                <c:pt idx="4793">
                  <c:v>279.002</c:v>
                </c:pt>
                <c:pt idx="4794">
                  <c:v>298.4517</c:v>
                </c:pt>
                <c:pt idx="4795">
                  <c:v>306.2658</c:v>
                </c:pt>
                <c:pt idx="4796">
                  <c:v>295.1983</c:v>
                </c:pt>
                <c:pt idx="4797">
                  <c:v>293.8788</c:v>
                </c:pt>
                <c:pt idx="4798">
                  <c:v>266.3571999999999</c:v>
                </c:pt>
                <c:pt idx="4799">
                  <c:v>274.5935999999987</c:v>
                </c:pt>
                <c:pt idx="4800">
                  <c:v>283.1202</c:v>
                </c:pt>
                <c:pt idx="4801">
                  <c:v>287.1789</c:v>
                </c:pt>
                <c:pt idx="4802">
                  <c:v>283.2384</c:v>
                </c:pt>
                <c:pt idx="4803">
                  <c:v>275.5185</c:v>
                </c:pt>
                <c:pt idx="4804">
                  <c:v>287.0029</c:v>
                </c:pt>
                <c:pt idx="4805">
                  <c:v>287.2640999999999</c:v>
                </c:pt>
                <c:pt idx="4806">
                  <c:v>282.9182999999989</c:v>
                </c:pt>
                <c:pt idx="4807">
                  <c:v>269.6749</c:v>
                </c:pt>
                <c:pt idx="4808">
                  <c:v>287.3493000000001</c:v>
                </c:pt>
                <c:pt idx="4809">
                  <c:v>299.8057999999999</c:v>
                </c:pt>
                <c:pt idx="4810">
                  <c:v>317.0023</c:v>
                </c:pt>
                <c:pt idx="4811">
                  <c:v>308.0378999999999</c:v>
                </c:pt>
                <c:pt idx="4812">
                  <c:v>278.4347</c:v>
                </c:pt>
                <c:pt idx="4813">
                  <c:v>273.7797</c:v>
                </c:pt>
                <c:pt idx="4814">
                  <c:v>298.4290999999996</c:v>
                </c:pt>
                <c:pt idx="4815">
                  <c:v>288.8820999999999</c:v>
                </c:pt>
                <c:pt idx="4816">
                  <c:v>282.2189999999989</c:v>
                </c:pt>
                <c:pt idx="4817">
                  <c:v>275.0645</c:v>
                </c:pt>
                <c:pt idx="4818">
                  <c:v>292.2468999999999</c:v>
                </c:pt>
                <c:pt idx="4819">
                  <c:v>306.6288</c:v>
                </c:pt>
                <c:pt idx="4820">
                  <c:v>276.095</c:v>
                </c:pt>
                <c:pt idx="4821">
                  <c:v>284.028</c:v>
                </c:pt>
                <c:pt idx="4822">
                  <c:v>279.7218999999996</c:v>
                </c:pt>
                <c:pt idx="4823">
                  <c:v>307.6747</c:v>
                </c:pt>
                <c:pt idx="4824">
                  <c:v>289.4845</c:v>
                </c:pt>
                <c:pt idx="4825">
                  <c:v>297.1295</c:v>
                </c:pt>
                <c:pt idx="4826">
                  <c:v>281.7033999999989</c:v>
                </c:pt>
                <c:pt idx="4827">
                  <c:v>266.6273</c:v>
                </c:pt>
                <c:pt idx="4828">
                  <c:v>288.5265999999987</c:v>
                </c:pt>
                <c:pt idx="4829">
                  <c:v>286.0464999999999</c:v>
                </c:pt>
                <c:pt idx="4830">
                  <c:v>306.6473</c:v>
                </c:pt>
                <c:pt idx="4831">
                  <c:v>289.2178</c:v>
                </c:pt>
                <c:pt idx="4832">
                  <c:v>278.8335999999989</c:v>
                </c:pt>
                <c:pt idx="4833">
                  <c:v>293.0020999999999</c:v>
                </c:pt>
                <c:pt idx="4834">
                  <c:v>292.7171999999989</c:v>
                </c:pt>
                <c:pt idx="4835">
                  <c:v>284.2826</c:v>
                </c:pt>
                <c:pt idx="4836">
                  <c:v>257.1911999999987</c:v>
                </c:pt>
                <c:pt idx="4837">
                  <c:v>269.1075</c:v>
                </c:pt>
                <c:pt idx="4838">
                  <c:v>286.9288999999989</c:v>
                </c:pt>
                <c:pt idx="4839">
                  <c:v>283.058</c:v>
                </c:pt>
                <c:pt idx="4840">
                  <c:v>286.9064999999989</c:v>
                </c:pt>
                <c:pt idx="4841">
                  <c:v>304.3935999999989</c:v>
                </c:pt>
                <c:pt idx="4842">
                  <c:v>281.0950999999989</c:v>
                </c:pt>
                <c:pt idx="4843">
                  <c:v>308.3930999999992</c:v>
                </c:pt>
                <c:pt idx="4844">
                  <c:v>278.1629</c:v>
                </c:pt>
                <c:pt idx="4845">
                  <c:v>248.2059</c:v>
                </c:pt>
                <c:pt idx="4846">
                  <c:v>274.4170999999996</c:v>
                </c:pt>
                <c:pt idx="4847">
                  <c:v>272.4684999999996</c:v>
                </c:pt>
                <c:pt idx="4848">
                  <c:v>272.8987999999989</c:v>
                </c:pt>
                <c:pt idx="4849">
                  <c:v>281.8707</c:v>
                </c:pt>
                <c:pt idx="4850">
                  <c:v>279.4941999999987</c:v>
                </c:pt>
                <c:pt idx="4851">
                  <c:v>277.2679</c:v>
                </c:pt>
                <c:pt idx="4852">
                  <c:v>275.2876999999999</c:v>
                </c:pt>
                <c:pt idx="4853">
                  <c:v>283.4742</c:v>
                </c:pt>
                <c:pt idx="4854">
                  <c:v>267.4186999999989</c:v>
                </c:pt>
                <c:pt idx="4855">
                  <c:v>264.0018999999999</c:v>
                </c:pt>
                <c:pt idx="4856">
                  <c:v>272.9940999999992</c:v>
                </c:pt>
                <c:pt idx="4857">
                  <c:v>246.7375</c:v>
                </c:pt>
                <c:pt idx="4858">
                  <c:v>264.7285999999987</c:v>
                </c:pt>
                <c:pt idx="4859">
                  <c:v>286.7565</c:v>
                </c:pt>
                <c:pt idx="4860">
                  <c:v>268.4456</c:v>
                </c:pt>
                <c:pt idx="4861">
                  <c:v>278.8956</c:v>
                </c:pt>
                <c:pt idx="4862">
                  <c:v>256.7147</c:v>
                </c:pt>
                <c:pt idx="4863">
                  <c:v>282.4128</c:v>
                </c:pt>
                <c:pt idx="4864">
                  <c:v>277.7628000000001</c:v>
                </c:pt>
                <c:pt idx="4865">
                  <c:v>288.0231999999987</c:v>
                </c:pt>
                <c:pt idx="4866">
                  <c:v>268.1426</c:v>
                </c:pt>
                <c:pt idx="4867">
                  <c:v>266.5027</c:v>
                </c:pt>
                <c:pt idx="4868">
                  <c:v>283.9717999999987</c:v>
                </c:pt>
                <c:pt idx="4869">
                  <c:v>283.8049</c:v>
                </c:pt>
                <c:pt idx="4870">
                  <c:v>299.3259</c:v>
                </c:pt>
                <c:pt idx="4871">
                  <c:v>298.4689999999989</c:v>
                </c:pt>
                <c:pt idx="4872">
                  <c:v>283.4700999999989</c:v>
                </c:pt>
                <c:pt idx="4873">
                  <c:v>304.5837</c:v>
                </c:pt>
                <c:pt idx="4874">
                  <c:v>298.5729</c:v>
                </c:pt>
                <c:pt idx="4875">
                  <c:v>286.3736</c:v>
                </c:pt>
                <c:pt idx="4876">
                  <c:v>289.7135999999987</c:v>
                </c:pt>
                <c:pt idx="4877">
                  <c:v>301.7409</c:v>
                </c:pt>
                <c:pt idx="4878">
                  <c:v>280.4592999999999</c:v>
                </c:pt>
                <c:pt idx="4879">
                  <c:v>267.8903</c:v>
                </c:pt>
                <c:pt idx="4880">
                  <c:v>267.9495</c:v>
                </c:pt>
                <c:pt idx="4881">
                  <c:v>269.5539999999999</c:v>
                </c:pt>
                <c:pt idx="4882">
                  <c:v>257.3472</c:v>
                </c:pt>
                <c:pt idx="4883">
                  <c:v>263.6739999999999</c:v>
                </c:pt>
                <c:pt idx="4884">
                  <c:v>274.1486</c:v>
                </c:pt>
                <c:pt idx="4885">
                  <c:v>271.0607</c:v>
                </c:pt>
                <c:pt idx="4886">
                  <c:v>270.9630999999989</c:v>
                </c:pt>
                <c:pt idx="4887">
                  <c:v>283.2495</c:v>
                </c:pt>
                <c:pt idx="4888">
                  <c:v>288.5079999999999</c:v>
                </c:pt>
                <c:pt idx="4889">
                  <c:v>275.1257</c:v>
                </c:pt>
                <c:pt idx="4890">
                  <c:v>279.557</c:v>
                </c:pt>
                <c:pt idx="4891">
                  <c:v>283.4843</c:v>
                </c:pt>
                <c:pt idx="4892">
                  <c:v>270.4024999999999</c:v>
                </c:pt>
                <c:pt idx="4893">
                  <c:v>267.2520999999999</c:v>
                </c:pt>
                <c:pt idx="4894">
                  <c:v>249.3165</c:v>
                </c:pt>
                <c:pt idx="4895">
                  <c:v>253.5459</c:v>
                </c:pt>
                <c:pt idx="4896">
                  <c:v>291.4803999999987</c:v>
                </c:pt>
                <c:pt idx="4897">
                  <c:v>289.2332</c:v>
                </c:pt>
                <c:pt idx="4898">
                  <c:v>281.7916</c:v>
                </c:pt>
                <c:pt idx="4899">
                  <c:v>267.2208999999999</c:v>
                </c:pt>
                <c:pt idx="4900">
                  <c:v>278.182</c:v>
                </c:pt>
                <c:pt idx="4901">
                  <c:v>279.8373</c:v>
                </c:pt>
                <c:pt idx="4902">
                  <c:v>255.1353</c:v>
                </c:pt>
                <c:pt idx="4903">
                  <c:v>267.0546</c:v>
                </c:pt>
                <c:pt idx="4904">
                  <c:v>270.7067999999989</c:v>
                </c:pt>
                <c:pt idx="4905">
                  <c:v>280.2918999999989</c:v>
                </c:pt>
                <c:pt idx="4906">
                  <c:v>295.8922999999999</c:v>
                </c:pt>
                <c:pt idx="4907">
                  <c:v>290.7982</c:v>
                </c:pt>
                <c:pt idx="4908">
                  <c:v>270.5214999999992</c:v>
                </c:pt>
                <c:pt idx="4909">
                  <c:v>280.7106</c:v>
                </c:pt>
                <c:pt idx="4910">
                  <c:v>281.9723999999989</c:v>
                </c:pt>
                <c:pt idx="4911">
                  <c:v>291.0754999999999</c:v>
                </c:pt>
                <c:pt idx="4912">
                  <c:v>292.8446</c:v>
                </c:pt>
                <c:pt idx="4913">
                  <c:v>271.5330999999989</c:v>
                </c:pt>
                <c:pt idx="4914">
                  <c:v>289.3547</c:v>
                </c:pt>
                <c:pt idx="4915">
                  <c:v>297.2047</c:v>
                </c:pt>
                <c:pt idx="4916">
                  <c:v>283.7735999999989</c:v>
                </c:pt>
                <c:pt idx="4917">
                  <c:v>298.2762999999989</c:v>
                </c:pt>
                <c:pt idx="4918">
                  <c:v>272.9589</c:v>
                </c:pt>
                <c:pt idx="4919">
                  <c:v>251.2347</c:v>
                </c:pt>
                <c:pt idx="4920">
                  <c:v>233.7476</c:v>
                </c:pt>
                <c:pt idx="4921">
                  <c:v>269.8638000000001</c:v>
                </c:pt>
                <c:pt idx="4922">
                  <c:v>296.5396999999999</c:v>
                </c:pt>
                <c:pt idx="4923">
                  <c:v>292.664</c:v>
                </c:pt>
                <c:pt idx="4924">
                  <c:v>306.5824</c:v>
                </c:pt>
                <c:pt idx="4925">
                  <c:v>269.4622</c:v>
                </c:pt>
                <c:pt idx="4926">
                  <c:v>278.5107</c:v>
                </c:pt>
                <c:pt idx="4927">
                  <c:v>278.9540999999999</c:v>
                </c:pt>
                <c:pt idx="4928">
                  <c:v>306.6030999999999</c:v>
                </c:pt>
                <c:pt idx="4929">
                  <c:v>275.8849</c:v>
                </c:pt>
                <c:pt idx="4930">
                  <c:v>264.7524</c:v>
                </c:pt>
                <c:pt idx="4931">
                  <c:v>264.1263999999989</c:v>
                </c:pt>
                <c:pt idx="4932">
                  <c:v>288.0249999999999</c:v>
                </c:pt>
                <c:pt idx="4933">
                  <c:v>246.3526</c:v>
                </c:pt>
                <c:pt idx="4934">
                  <c:v>287.1753</c:v>
                </c:pt>
                <c:pt idx="4935">
                  <c:v>269.3043</c:v>
                </c:pt>
                <c:pt idx="4936">
                  <c:v>278.6888</c:v>
                </c:pt>
                <c:pt idx="4937">
                  <c:v>306.6166999999999</c:v>
                </c:pt>
                <c:pt idx="4938">
                  <c:v>278.9596</c:v>
                </c:pt>
                <c:pt idx="4939">
                  <c:v>268.0688</c:v>
                </c:pt>
                <c:pt idx="4940">
                  <c:v>278.8260999999989</c:v>
                </c:pt>
                <c:pt idx="4941">
                  <c:v>258.5459</c:v>
                </c:pt>
                <c:pt idx="4942">
                  <c:v>270.5362999999986</c:v>
                </c:pt>
                <c:pt idx="4943">
                  <c:v>305.3557</c:v>
                </c:pt>
                <c:pt idx="4944">
                  <c:v>268.2837</c:v>
                </c:pt>
                <c:pt idx="4945">
                  <c:v>274.4118999999992</c:v>
                </c:pt>
                <c:pt idx="4946">
                  <c:v>296.2660999999989</c:v>
                </c:pt>
                <c:pt idx="4947">
                  <c:v>287.0267999999987</c:v>
                </c:pt>
                <c:pt idx="4948">
                  <c:v>280.5738999999999</c:v>
                </c:pt>
                <c:pt idx="4949">
                  <c:v>285.3707</c:v>
                </c:pt>
                <c:pt idx="4950">
                  <c:v>311.6631</c:v>
                </c:pt>
                <c:pt idx="4951">
                  <c:v>309.7525999999999</c:v>
                </c:pt>
                <c:pt idx="4952">
                  <c:v>282.8890999999999</c:v>
                </c:pt>
                <c:pt idx="4953">
                  <c:v>261.0566999999999</c:v>
                </c:pt>
                <c:pt idx="4954">
                  <c:v>294.3207</c:v>
                </c:pt>
                <c:pt idx="4955">
                  <c:v>267.6139</c:v>
                </c:pt>
                <c:pt idx="4956">
                  <c:v>259.3523</c:v>
                </c:pt>
                <c:pt idx="4957">
                  <c:v>294.8564999999999</c:v>
                </c:pt>
                <c:pt idx="4958">
                  <c:v>284.4880999999986</c:v>
                </c:pt>
                <c:pt idx="4959">
                  <c:v>273.6415999999999</c:v>
                </c:pt>
                <c:pt idx="4960">
                  <c:v>266.5059999999999</c:v>
                </c:pt>
                <c:pt idx="4961">
                  <c:v>281.2814999999989</c:v>
                </c:pt>
                <c:pt idx="4962">
                  <c:v>256.1553</c:v>
                </c:pt>
                <c:pt idx="4963">
                  <c:v>274.9510999999989</c:v>
                </c:pt>
                <c:pt idx="4964">
                  <c:v>248.9649</c:v>
                </c:pt>
                <c:pt idx="4965">
                  <c:v>252.4484</c:v>
                </c:pt>
                <c:pt idx="4966">
                  <c:v>262.3557</c:v>
                </c:pt>
                <c:pt idx="4967">
                  <c:v>276.1693</c:v>
                </c:pt>
                <c:pt idx="4968">
                  <c:v>278.1788</c:v>
                </c:pt>
                <c:pt idx="4969">
                  <c:v>288.8322</c:v>
                </c:pt>
                <c:pt idx="4970">
                  <c:v>288.5143</c:v>
                </c:pt>
                <c:pt idx="4971">
                  <c:v>277.2131999999987</c:v>
                </c:pt>
                <c:pt idx="4972">
                  <c:v>284.3265</c:v>
                </c:pt>
                <c:pt idx="4973">
                  <c:v>281.4709999999992</c:v>
                </c:pt>
                <c:pt idx="4974">
                  <c:v>256.9660999999986</c:v>
                </c:pt>
                <c:pt idx="4975">
                  <c:v>253.6387</c:v>
                </c:pt>
                <c:pt idx="4976">
                  <c:v>269.2787</c:v>
                </c:pt>
                <c:pt idx="4977">
                  <c:v>274.1523000000001</c:v>
                </c:pt>
                <c:pt idx="4978">
                  <c:v>267.5419999999999</c:v>
                </c:pt>
                <c:pt idx="4979">
                  <c:v>245.5028</c:v>
                </c:pt>
                <c:pt idx="4980">
                  <c:v>262.3432</c:v>
                </c:pt>
                <c:pt idx="4981">
                  <c:v>291.6558</c:v>
                </c:pt>
                <c:pt idx="4982">
                  <c:v>279.2910999999986</c:v>
                </c:pt>
                <c:pt idx="4983">
                  <c:v>270.5727999999999</c:v>
                </c:pt>
                <c:pt idx="4984">
                  <c:v>255.3039</c:v>
                </c:pt>
                <c:pt idx="4985">
                  <c:v>263.1782</c:v>
                </c:pt>
                <c:pt idx="4986">
                  <c:v>268.7092</c:v>
                </c:pt>
                <c:pt idx="4987">
                  <c:v>282.9427999999999</c:v>
                </c:pt>
                <c:pt idx="4988">
                  <c:v>284.1343</c:v>
                </c:pt>
                <c:pt idx="4989">
                  <c:v>252.538</c:v>
                </c:pt>
                <c:pt idx="4990">
                  <c:v>244.0264</c:v>
                </c:pt>
                <c:pt idx="4991">
                  <c:v>263.5455999999999</c:v>
                </c:pt>
                <c:pt idx="4992">
                  <c:v>274.3057999999999</c:v>
                </c:pt>
                <c:pt idx="4993">
                  <c:v>259.1702</c:v>
                </c:pt>
                <c:pt idx="4994">
                  <c:v>258.3459</c:v>
                </c:pt>
                <c:pt idx="4995">
                  <c:v>260.8781</c:v>
                </c:pt>
                <c:pt idx="4996">
                  <c:v>273.563</c:v>
                </c:pt>
                <c:pt idx="4997">
                  <c:v>283.9828</c:v>
                </c:pt>
                <c:pt idx="4998">
                  <c:v>261.8927</c:v>
                </c:pt>
                <c:pt idx="4999">
                  <c:v>249.9628</c:v>
                </c:pt>
                <c:pt idx="5000">
                  <c:v>277.8233999999989</c:v>
                </c:pt>
                <c:pt idx="5001">
                  <c:v>293.8374</c:v>
                </c:pt>
                <c:pt idx="5002">
                  <c:v>290.6891</c:v>
                </c:pt>
                <c:pt idx="5003">
                  <c:v>305.9716999999989</c:v>
                </c:pt>
                <c:pt idx="5004">
                  <c:v>319.5602999999999</c:v>
                </c:pt>
                <c:pt idx="5005">
                  <c:v>319.0697</c:v>
                </c:pt>
                <c:pt idx="5006">
                  <c:v>296.7309</c:v>
                </c:pt>
                <c:pt idx="5007">
                  <c:v>249.0431</c:v>
                </c:pt>
                <c:pt idx="5008">
                  <c:v>276.5283999999987</c:v>
                </c:pt>
                <c:pt idx="5009">
                  <c:v>273.6956</c:v>
                </c:pt>
                <c:pt idx="5010">
                  <c:v>281.4488999999999</c:v>
                </c:pt>
                <c:pt idx="5011">
                  <c:v>282.7663999999987</c:v>
                </c:pt>
                <c:pt idx="5012">
                  <c:v>282.1234</c:v>
                </c:pt>
                <c:pt idx="5013">
                  <c:v>289.2517</c:v>
                </c:pt>
                <c:pt idx="5014">
                  <c:v>279.4911999999973</c:v>
                </c:pt>
                <c:pt idx="5015">
                  <c:v>301.2878</c:v>
                </c:pt>
                <c:pt idx="5016">
                  <c:v>278.3928</c:v>
                </c:pt>
                <c:pt idx="5017">
                  <c:v>275.4216999999989</c:v>
                </c:pt>
                <c:pt idx="5018">
                  <c:v>278.1205</c:v>
                </c:pt>
                <c:pt idx="5019">
                  <c:v>262.4064</c:v>
                </c:pt>
                <c:pt idx="5020">
                  <c:v>287.4313999999973</c:v>
                </c:pt>
                <c:pt idx="5021">
                  <c:v>284.1005</c:v>
                </c:pt>
                <c:pt idx="5022">
                  <c:v>281.5355999999989</c:v>
                </c:pt>
                <c:pt idx="5023">
                  <c:v>282.2619</c:v>
                </c:pt>
                <c:pt idx="5024">
                  <c:v>253.9278</c:v>
                </c:pt>
                <c:pt idx="5025">
                  <c:v>289.2045</c:v>
                </c:pt>
                <c:pt idx="5026">
                  <c:v>269.1395999999999</c:v>
                </c:pt>
                <c:pt idx="5027">
                  <c:v>288.5522000000001</c:v>
                </c:pt>
                <c:pt idx="5028">
                  <c:v>278.8893</c:v>
                </c:pt>
                <c:pt idx="5029">
                  <c:v>285.2950999999989</c:v>
                </c:pt>
                <c:pt idx="5030">
                  <c:v>279.2751999999987</c:v>
                </c:pt>
                <c:pt idx="5031">
                  <c:v>279.973</c:v>
                </c:pt>
                <c:pt idx="5032">
                  <c:v>257.2155999999989</c:v>
                </c:pt>
                <c:pt idx="5033">
                  <c:v>258.7573</c:v>
                </c:pt>
                <c:pt idx="5034">
                  <c:v>241.9001</c:v>
                </c:pt>
                <c:pt idx="5035">
                  <c:v>241.8431</c:v>
                </c:pt>
                <c:pt idx="5036">
                  <c:v>283.5449</c:v>
                </c:pt>
                <c:pt idx="5037">
                  <c:v>238.6555</c:v>
                </c:pt>
                <c:pt idx="5038">
                  <c:v>268.7785</c:v>
                </c:pt>
                <c:pt idx="5039">
                  <c:v>249.0622</c:v>
                </c:pt>
                <c:pt idx="5040">
                  <c:v>296.586</c:v>
                </c:pt>
                <c:pt idx="5041">
                  <c:v>271.4852</c:v>
                </c:pt>
                <c:pt idx="5042">
                  <c:v>288.4891</c:v>
                </c:pt>
                <c:pt idx="5043">
                  <c:v>267.8471</c:v>
                </c:pt>
                <c:pt idx="5044">
                  <c:v>264.1469</c:v>
                </c:pt>
                <c:pt idx="5045">
                  <c:v>282.8371</c:v>
                </c:pt>
                <c:pt idx="5046">
                  <c:v>272.8199</c:v>
                </c:pt>
                <c:pt idx="5047">
                  <c:v>272.002</c:v>
                </c:pt>
                <c:pt idx="5048">
                  <c:v>267.4418999999999</c:v>
                </c:pt>
                <c:pt idx="5049">
                  <c:v>241.7431</c:v>
                </c:pt>
                <c:pt idx="5050">
                  <c:v>265.7672999999999</c:v>
                </c:pt>
                <c:pt idx="5051">
                  <c:v>246.9452</c:v>
                </c:pt>
                <c:pt idx="5052">
                  <c:v>256.2147</c:v>
                </c:pt>
                <c:pt idx="5053">
                  <c:v>270.9384999999986</c:v>
                </c:pt>
                <c:pt idx="5054">
                  <c:v>260.2140999999999</c:v>
                </c:pt>
                <c:pt idx="5055">
                  <c:v>269.7984</c:v>
                </c:pt>
                <c:pt idx="5056">
                  <c:v>282.827</c:v>
                </c:pt>
                <c:pt idx="5057">
                  <c:v>288.2932</c:v>
                </c:pt>
                <c:pt idx="5058">
                  <c:v>289.0020999999999</c:v>
                </c:pt>
                <c:pt idx="5059">
                  <c:v>269.7312999999986</c:v>
                </c:pt>
                <c:pt idx="5060">
                  <c:v>247.5552</c:v>
                </c:pt>
                <c:pt idx="5061">
                  <c:v>239.8693</c:v>
                </c:pt>
                <c:pt idx="5062">
                  <c:v>264.5174999999999</c:v>
                </c:pt>
                <c:pt idx="5063">
                  <c:v>286.5045</c:v>
                </c:pt>
                <c:pt idx="5064">
                  <c:v>258.6070000000001</c:v>
                </c:pt>
                <c:pt idx="5065">
                  <c:v>263.6144</c:v>
                </c:pt>
                <c:pt idx="5066">
                  <c:v>249.9298</c:v>
                </c:pt>
                <c:pt idx="5067">
                  <c:v>284.2486</c:v>
                </c:pt>
                <c:pt idx="5068">
                  <c:v>298.5747</c:v>
                </c:pt>
                <c:pt idx="5069">
                  <c:v>278.9995999999987</c:v>
                </c:pt>
                <c:pt idx="5070">
                  <c:v>275.1653</c:v>
                </c:pt>
                <c:pt idx="5071">
                  <c:v>279.0539</c:v>
                </c:pt>
                <c:pt idx="5072">
                  <c:v>272.5874</c:v>
                </c:pt>
                <c:pt idx="5073">
                  <c:v>253.0626</c:v>
                </c:pt>
                <c:pt idx="5074">
                  <c:v>255.4693</c:v>
                </c:pt>
                <c:pt idx="5075">
                  <c:v>248.76</c:v>
                </c:pt>
                <c:pt idx="5076">
                  <c:v>254.0552</c:v>
                </c:pt>
                <c:pt idx="5077">
                  <c:v>257.8795</c:v>
                </c:pt>
                <c:pt idx="5078">
                  <c:v>265.2203</c:v>
                </c:pt>
                <c:pt idx="5079">
                  <c:v>275.2345</c:v>
                </c:pt>
                <c:pt idx="5080">
                  <c:v>258.9705999999989</c:v>
                </c:pt>
                <c:pt idx="5081">
                  <c:v>251.2651</c:v>
                </c:pt>
                <c:pt idx="5082">
                  <c:v>257.3014999999999</c:v>
                </c:pt>
                <c:pt idx="5083">
                  <c:v>252.222</c:v>
                </c:pt>
                <c:pt idx="5084">
                  <c:v>263.654</c:v>
                </c:pt>
                <c:pt idx="5085">
                  <c:v>265.5537</c:v>
                </c:pt>
                <c:pt idx="5086">
                  <c:v>276.3410999999999</c:v>
                </c:pt>
                <c:pt idx="5087">
                  <c:v>284.0208999999999</c:v>
                </c:pt>
                <c:pt idx="5088">
                  <c:v>271.3940999999999</c:v>
                </c:pt>
                <c:pt idx="5089">
                  <c:v>266.4854</c:v>
                </c:pt>
                <c:pt idx="5090">
                  <c:v>291.7633</c:v>
                </c:pt>
                <c:pt idx="5091">
                  <c:v>290.8335999999989</c:v>
                </c:pt>
                <c:pt idx="5092">
                  <c:v>272.4198999999999</c:v>
                </c:pt>
                <c:pt idx="5093">
                  <c:v>274.2878</c:v>
                </c:pt>
                <c:pt idx="5094">
                  <c:v>268.8407000000001</c:v>
                </c:pt>
                <c:pt idx="5095">
                  <c:v>281.0160999999989</c:v>
                </c:pt>
                <c:pt idx="5096">
                  <c:v>281.6412000000001</c:v>
                </c:pt>
                <c:pt idx="5097">
                  <c:v>276.4281999999974</c:v>
                </c:pt>
                <c:pt idx="5098">
                  <c:v>274.5043999999999</c:v>
                </c:pt>
                <c:pt idx="5099">
                  <c:v>277.5034999999999</c:v>
                </c:pt>
                <c:pt idx="5100">
                  <c:v>281.0556000000001</c:v>
                </c:pt>
                <c:pt idx="5101">
                  <c:v>277.4132</c:v>
                </c:pt>
                <c:pt idx="5102">
                  <c:v>286.3786999999999</c:v>
                </c:pt>
                <c:pt idx="5103">
                  <c:v>276.7348999999999</c:v>
                </c:pt>
                <c:pt idx="5104">
                  <c:v>267.5643999999999</c:v>
                </c:pt>
                <c:pt idx="5105">
                  <c:v>279.8802999999999</c:v>
                </c:pt>
                <c:pt idx="5106">
                  <c:v>280.7407999999999</c:v>
                </c:pt>
                <c:pt idx="5107">
                  <c:v>293.3481</c:v>
                </c:pt>
                <c:pt idx="5108">
                  <c:v>288.831</c:v>
                </c:pt>
                <c:pt idx="5109">
                  <c:v>279.5445000000001</c:v>
                </c:pt>
                <c:pt idx="5110">
                  <c:v>278.1639</c:v>
                </c:pt>
                <c:pt idx="5111">
                  <c:v>282.5421999999999</c:v>
                </c:pt>
                <c:pt idx="5112">
                  <c:v>277.6029</c:v>
                </c:pt>
                <c:pt idx="5113">
                  <c:v>298.3969999999989</c:v>
                </c:pt>
                <c:pt idx="5114">
                  <c:v>290.6531</c:v>
                </c:pt>
                <c:pt idx="5115">
                  <c:v>275.1549</c:v>
                </c:pt>
                <c:pt idx="5116">
                  <c:v>268.439</c:v>
                </c:pt>
                <c:pt idx="5117">
                  <c:v>302.0022</c:v>
                </c:pt>
                <c:pt idx="5118">
                  <c:v>293.7418</c:v>
                </c:pt>
                <c:pt idx="5119">
                  <c:v>267.1139</c:v>
                </c:pt>
                <c:pt idx="5120">
                  <c:v>279.002</c:v>
                </c:pt>
                <c:pt idx="5121">
                  <c:v>275.9999</c:v>
                </c:pt>
                <c:pt idx="5122">
                  <c:v>266.3784999999999</c:v>
                </c:pt>
                <c:pt idx="5123">
                  <c:v>279.3172</c:v>
                </c:pt>
                <c:pt idx="5124">
                  <c:v>269.9491</c:v>
                </c:pt>
                <c:pt idx="5125">
                  <c:v>286.8589</c:v>
                </c:pt>
                <c:pt idx="5126">
                  <c:v>265.0727999999999</c:v>
                </c:pt>
                <c:pt idx="5127">
                  <c:v>271.9793</c:v>
                </c:pt>
                <c:pt idx="5128">
                  <c:v>236.0854</c:v>
                </c:pt>
                <c:pt idx="5129">
                  <c:v>272.9189</c:v>
                </c:pt>
                <c:pt idx="5130">
                  <c:v>267.1506</c:v>
                </c:pt>
                <c:pt idx="5131">
                  <c:v>292.7282999999989</c:v>
                </c:pt>
                <c:pt idx="5132">
                  <c:v>259.0804</c:v>
                </c:pt>
                <c:pt idx="5133">
                  <c:v>263.5031</c:v>
                </c:pt>
                <c:pt idx="5134">
                  <c:v>307.1843999999999</c:v>
                </c:pt>
                <c:pt idx="5135">
                  <c:v>244.0977</c:v>
                </c:pt>
                <c:pt idx="5136">
                  <c:v>208.9079</c:v>
                </c:pt>
                <c:pt idx="5137">
                  <c:v>256.2047999999999</c:v>
                </c:pt>
                <c:pt idx="5138">
                  <c:v>263.3261999999987</c:v>
                </c:pt>
                <c:pt idx="5139">
                  <c:v>280.0203</c:v>
                </c:pt>
                <c:pt idx="5140">
                  <c:v>282.0005</c:v>
                </c:pt>
                <c:pt idx="5141">
                  <c:v>290.9059999999996</c:v>
                </c:pt>
                <c:pt idx="5142">
                  <c:v>237.1346</c:v>
                </c:pt>
                <c:pt idx="5143">
                  <c:v>289.3238999999999</c:v>
                </c:pt>
                <c:pt idx="5144">
                  <c:v>277.5679999999999</c:v>
                </c:pt>
                <c:pt idx="5145">
                  <c:v>278.9012999999989</c:v>
                </c:pt>
                <c:pt idx="5146">
                  <c:v>257.3878000000001</c:v>
                </c:pt>
                <c:pt idx="5147">
                  <c:v>287.6161999999989</c:v>
                </c:pt>
                <c:pt idx="5148">
                  <c:v>267.0041</c:v>
                </c:pt>
                <c:pt idx="5149">
                  <c:v>280.4719999999987</c:v>
                </c:pt>
                <c:pt idx="5150">
                  <c:v>284.7022999999999</c:v>
                </c:pt>
                <c:pt idx="5151">
                  <c:v>276.1003</c:v>
                </c:pt>
                <c:pt idx="5152">
                  <c:v>267.9599</c:v>
                </c:pt>
                <c:pt idx="5153">
                  <c:v>264.3909</c:v>
                </c:pt>
                <c:pt idx="5154">
                  <c:v>256.2581</c:v>
                </c:pt>
                <c:pt idx="5155">
                  <c:v>277.1152</c:v>
                </c:pt>
                <c:pt idx="5156">
                  <c:v>265.0307</c:v>
                </c:pt>
                <c:pt idx="5157">
                  <c:v>266.9859999999989</c:v>
                </c:pt>
                <c:pt idx="5158">
                  <c:v>260.615</c:v>
                </c:pt>
                <c:pt idx="5159">
                  <c:v>261.4343999999987</c:v>
                </c:pt>
                <c:pt idx="5160">
                  <c:v>275.6178</c:v>
                </c:pt>
                <c:pt idx="5161">
                  <c:v>260.8084999999999</c:v>
                </c:pt>
                <c:pt idx="5162">
                  <c:v>259.1263</c:v>
                </c:pt>
                <c:pt idx="5163">
                  <c:v>282.3664</c:v>
                </c:pt>
                <c:pt idx="5164">
                  <c:v>270.7314999999986</c:v>
                </c:pt>
                <c:pt idx="5165">
                  <c:v>266.5045999999999</c:v>
                </c:pt>
                <c:pt idx="5166">
                  <c:v>244.7585</c:v>
                </c:pt>
                <c:pt idx="5167">
                  <c:v>274.3098</c:v>
                </c:pt>
                <c:pt idx="5168">
                  <c:v>288.7237</c:v>
                </c:pt>
                <c:pt idx="5169">
                  <c:v>286.1553</c:v>
                </c:pt>
                <c:pt idx="5170">
                  <c:v>278.6859999999999</c:v>
                </c:pt>
                <c:pt idx="5171">
                  <c:v>266.3158</c:v>
                </c:pt>
                <c:pt idx="5172">
                  <c:v>274.9590999999999</c:v>
                </c:pt>
                <c:pt idx="5173">
                  <c:v>264.201</c:v>
                </c:pt>
                <c:pt idx="5174">
                  <c:v>259.9746</c:v>
                </c:pt>
                <c:pt idx="5175">
                  <c:v>283.5248000000001</c:v>
                </c:pt>
                <c:pt idx="5176">
                  <c:v>284.0830999999989</c:v>
                </c:pt>
                <c:pt idx="5177">
                  <c:v>278.002</c:v>
                </c:pt>
                <c:pt idx="5178">
                  <c:v>267.4200999999989</c:v>
                </c:pt>
                <c:pt idx="5179">
                  <c:v>271.4152</c:v>
                </c:pt>
                <c:pt idx="5180">
                  <c:v>296.0810999999989</c:v>
                </c:pt>
                <c:pt idx="5181">
                  <c:v>294.9624</c:v>
                </c:pt>
                <c:pt idx="5182">
                  <c:v>277.26</c:v>
                </c:pt>
                <c:pt idx="5183">
                  <c:v>266.9916999999986</c:v>
                </c:pt>
                <c:pt idx="5184">
                  <c:v>271.3206</c:v>
                </c:pt>
                <c:pt idx="5185">
                  <c:v>270.9182999999989</c:v>
                </c:pt>
                <c:pt idx="5186">
                  <c:v>282.2962999999986</c:v>
                </c:pt>
                <c:pt idx="5187">
                  <c:v>290.6698</c:v>
                </c:pt>
                <c:pt idx="5188">
                  <c:v>270.3025999999999</c:v>
                </c:pt>
                <c:pt idx="5189">
                  <c:v>255.4885</c:v>
                </c:pt>
                <c:pt idx="5190">
                  <c:v>261.5471</c:v>
                </c:pt>
                <c:pt idx="5191">
                  <c:v>284.2896999999999</c:v>
                </c:pt>
                <c:pt idx="5192">
                  <c:v>303.9041</c:v>
                </c:pt>
                <c:pt idx="5193">
                  <c:v>293.7375</c:v>
                </c:pt>
                <c:pt idx="5194">
                  <c:v>277.6105</c:v>
                </c:pt>
                <c:pt idx="5195">
                  <c:v>261.4768999999989</c:v>
                </c:pt>
                <c:pt idx="5196">
                  <c:v>277.5593</c:v>
                </c:pt>
                <c:pt idx="5197">
                  <c:v>298.7609</c:v>
                </c:pt>
                <c:pt idx="5198">
                  <c:v>269.7311999999973</c:v>
                </c:pt>
                <c:pt idx="5199">
                  <c:v>265.9336</c:v>
                </c:pt>
                <c:pt idx="5200">
                  <c:v>259.7719</c:v>
                </c:pt>
                <c:pt idx="5201">
                  <c:v>257.3649</c:v>
                </c:pt>
                <c:pt idx="5202">
                  <c:v>269.8321</c:v>
                </c:pt>
                <c:pt idx="5203">
                  <c:v>290.3602</c:v>
                </c:pt>
                <c:pt idx="5204">
                  <c:v>293.7203</c:v>
                </c:pt>
                <c:pt idx="5205">
                  <c:v>287.023</c:v>
                </c:pt>
                <c:pt idx="5206">
                  <c:v>287.6743</c:v>
                </c:pt>
                <c:pt idx="5207">
                  <c:v>268.0018999999999</c:v>
                </c:pt>
                <c:pt idx="5208">
                  <c:v>273.5172999999999</c:v>
                </c:pt>
                <c:pt idx="5209">
                  <c:v>281.5424</c:v>
                </c:pt>
                <c:pt idx="5210">
                  <c:v>273.3928</c:v>
                </c:pt>
                <c:pt idx="5211">
                  <c:v>272.002</c:v>
                </c:pt>
                <c:pt idx="5212">
                  <c:v>270.0086</c:v>
                </c:pt>
                <c:pt idx="5213">
                  <c:v>264.7271</c:v>
                </c:pt>
                <c:pt idx="5214">
                  <c:v>263.737</c:v>
                </c:pt>
                <c:pt idx="5215">
                  <c:v>277.5384</c:v>
                </c:pt>
                <c:pt idx="5216">
                  <c:v>305.2957</c:v>
                </c:pt>
                <c:pt idx="5217">
                  <c:v>263.0593999999999</c:v>
                </c:pt>
                <c:pt idx="5218">
                  <c:v>272.1009</c:v>
                </c:pt>
                <c:pt idx="5219">
                  <c:v>271.3709999999999</c:v>
                </c:pt>
                <c:pt idx="5220">
                  <c:v>278.9748</c:v>
                </c:pt>
                <c:pt idx="5221">
                  <c:v>273.6331999999989</c:v>
                </c:pt>
                <c:pt idx="5222">
                  <c:v>267.0738</c:v>
                </c:pt>
                <c:pt idx="5223">
                  <c:v>263.1775999999999</c:v>
                </c:pt>
                <c:pt idx="5224">
                  <c:v>264.1677</c:v>
                </c:pt>
                <c:pt idx="5225">
                  <c:v>265.3136999999999</c:v>
                </c:pt>
                <c:pt idx="5226">
                  <c:v>275.1757</c:v>
                </c:pt>
                <c:pt idx="5227">
                  <c:v>317.0163999999987</c:v>
                </c:pt>
                <c:pt idx="5228">
                  <c:v>277.3623</c:v>
                </c:pt>
                <c:pt idx="5229">
                  <c:v>260.4236</c:v>
                </c:pt>
                <c:pt idx="5230">
                  <c:v>221.1906</c:v>
                </c:pt>
                <c:pt idx="5231">
                  <c:v>250.9897</c:v>
                </c:pt>
                <c:pt idx="5232">
                  <c:v>278.3102999999999</c:v>
                </c:pt>
                <c:pt idx="5233">
                  <c:v>271.4612999999989</c:v>
                </c:pt>
                <c:pt idx="5234">
                  <c:v>277.4017999999987</c:v>
                </c:pt>
                <c:pt idx="5235">
                  <c:v>281.4705</c:v>
                </c:pt>
                <c:pt idx="5236">
                  <c:v>256.2359</c:v>
                </c:pt>
                <c:pt idx="5237">
                  <c:v>261.1495</c:v>
                </c:pt>
                <c:pt idx="5238">
                  <c:v>265.1098</c:v>
                </c:pt>
                <c:pt idx="5239">
                  <c:v>269.1726</c:v>
                </c:pt>
                <c:pt idx="5240">
                  <c:v>278.9161999999974</c:v>
                </c:pt>
                <c:pt idx="5241">
                  <c:v>267.0352999999996</c:v>
                </c:pt>
                <c:pt idx="5242">
                  <c:v>276.875</c:v>
                </c:pt>
                <c:pt idx="5243">
                  <c:v>297.5273</c:v>
                </c:pt>
                <c:pt idx="5244">
                  <c:v>307.677</c:v>
                </c:pt>
                <c:pt idx="5245">
                  <c:v>275.445</c:v>
                </c:pt>
                <c:pt idx="5246">
                  <c:v>286.3213999999987</c:v>
                </c:pt>
                <c:pt idx="5247">
                  <c:v>276.687</c:v>
                </c:pt>
                <c:pt idx="5248">
                  <c:v>268.5794</c:v>
                </c:pt>
                <c:pt idx="5249">
                  <c:v>276.2631</c:v>
                </c:pt>
                <c:pt idx="5250">
                  <c:v>270.6461</c:v>
                </c:pt>
                <c:pt idx="5251">
                  <c:v>270.8999999999999</c:v>
                </c:pt>
                <c:pt idx="5252">
                  <c:v>278.1071999999999</c:v>
                </c:pt>
                <c:pt idx="5253">
                  <c:v>291.2973999999987</c:v>
                </c:pt>
                <c:pt idx="5254">
                  <c:v>284.3188</c:v>
                </c:pt>
                <c:pt idx="5255">
                  <c:v>289.8693999999999</c:v>
                </c:pt>
                <c:pt idx="5256">
                  <c:v>279.1231</c:v>
                </c:pt>
                <c:pt idx="5257">
                  <c:v>290.4194</c:v>
                </c:pt>
                <c:pt idx="5258">
                  <c:v>254.8833</c:v>
                </c:pt>
                <c:pt idx="5259">
                  <c:v>267.4705999999989</c:v>
                </c:pt>
                <c:pt idx="5260">
                  <c:v>267.1489000000001</c:v>
                </c:pt>
                <c:pt idx="5261">
                  <c:v>286.774</c:v>
                </c:pt>
                <c:pt idx="5262">
                  <c:v>296.7361999999973</c:v>
                </c:pt>
                <c:pt idx="5263">
                  <c:v>272.2920999999996</c:v>
                </c:pt>
                <c:pt idx="5264">
                  <c:v>247.3108</c:v>
                </c:pt>
                <c:pt idx="5265">
                  <c:v>253.3907</c:v>
                </c:pt>
                <c:pt idx="5266">
                  <c:v>250.2577</c:v>
                </c:pt>
                <c:pt idx="5267">
                  <c:v>253.1778</c:v>
                </c:pt>
                <c:pt idx="5268">
                  <c:v>275.4284</c:v>
                </c:pt>
                <c:pt idx="5269">
                  <c:v>257.8159</c:v>
                </c:pt>
                <c:pt idx="5270">
                  <c:v>274.2602999999999</c:v>
                </c:pt>
                <c:pt idx="5271">
                  <c:v>273.8057</c:v>
                </c:pt>
                <c:pt idx="5272">
                  <c:v>253.8251</c:v>
                </c:pt>
                <c:pt idx="5273">
                  <c:v>264.6803</c:v>
                </c:pt>
                <c:pt idx="5274">
                  <c:v>255.5812</c:v>
                </c:pt>
                <c:pt idx="5275">
                  <c:v>254.263</c:v>
                </c:pt>
                <c:pt idx="5276">
                  <c:v>248.2489</c:v>
                </c:pt>
                <c:pt idx="5277">
                  <c:v>253.8866</c:v>
                </c:pt>
                <c:pt idx="5278">
                  <c:v>247.2551</c:v>
                </c:pt>
                <c:pt idx="5279">
                  <c:v>268.5158</c:v>
                </c:pt>
                <c:pt idx="5280">
                  <c:v>263.4336999999989</c:v>
                </c:pt>
                <c:pt idx="5281">
                  <c:v>253.2021</c:v>
                </c:pt>
                <c:pt idx="5282">
                  <c:v>263.0833999999987</c:v>
                </c:pt>
                <c:pt idx="5283">
                  <c:v>261.0394</c:v>
                </c:pt>
                <c:pt idx="5284">
                  <c:v>269.689</c:v>
                </c:pt>
                <c:pt idx="5285">
                  <c:v>250.8622</c:v>
                </c:pt>
                <c:pt idx="5286">
                  <c:v>261.0296</c:v>
                </c:pt>
                <c:pt idx="5287">
                  <c:v>297.732</c:v>
                </c:pt>
                <c:pt idx="5288">
                  <c:v>287.4299999999996</c:v>
                </c:pt>
                <c:pt idx="5289">
                  <c:v>266.8362</c:v>
                </c:pt>
                <c:pt idx="5290">
                  <c:v>251.2534</c:v>
                </c:pt>
                <c:pt idx="5291">
                  <c:v>250.0195</c:v>
                </c:pt>
                <c:pt idx="5292">
                  <c:v>252.6373</c:v>
                </c:pt>
                <c:pt idx="5293">
                  <c:v>258.4714999999989</c:v>
                </c:pt>
                <c:pt idx="5294">
                  <c:v>260.7522</c:v>
                </c:pt>
                <c:pt idx="5295">
                  <c:v>273.7531</c:v>
                </c:pt>
                <c:pt idx="5296">
                  <c:v>290.5600999999999</c:v>
                </c:pt>
                <c:pt idx="5297">
                  <c:v>269.4708</c:v>
                </c:pt>
                <c:pt idx="5298">
                  <c:v>257.2352</c:v>
                </c:pt>
                <c:pt idx="5299">
                  <c:v>259.2273</c:v>
                </c:pt>
                <c:pt idx="5300">
                  <c:v>274.3553999999999</c:v>
                </c:pt>
                <c:pt idx="5301">
                  <c:v>259.1463</c:v>
                </c:pt>
                <c:pt idx="5302">
                  <c:v>253.7156</c:v>
                </c:pt>
                <c:pt idx="5303">
                  <c:v>275.002</c:v>
                </c:pt>
                <c:pt idx="5304">
                  <c:v>263.8422</c:v>
                </c:pt>
                <c:pt idx="5305">
                  <c:v>248.6226</c:v>
                </c:pt>
                <c:pt idx="5306">
                  <c:v>269.7927</c:v>
                </c:pt>
                <c:pt idx="5307">
                  <c:v>292.8951999999989</c:v>
                </c:pt>
                <c:pt idx="5308">
                  <c:v>276.3614</c:v>
                </c:pt>
                <c:pt idx="5309">
                  <c:v>268.3519999999999</c:v>
                </c:pt>
                <c:pt idx="5310">
                  <c:v>275.5018999999999</c:v>
                </c:pt>
                <c:pt idx="5311">
                  <c:v>255.8691</c:v>
                </c:pt>
                <c:pt idx="5312">
                  <c:v>278.0994</c:v>
                </c:pt>
                <c:pt idx="5313">
                  <c:v>280.3675999999999</c:v>
                </c:pt>
                <c:pt idx="5314">
                  <c:v>255.8179</c:v>
                </c:pt>
                <c:pt idx="5315">
                  <c:v>254.0964</c:v>
                </c:pt>
                <c:pt idx="5316">
                  <c:v>276.6164999999999</c:v>
                </c:pt>
                <c:pt idx="5317">
                  <c:v>248.8361</c:v>
                </c:pt>
                <c:pt idx="5318">
                  <c:v>264.2037</c:v>
                </c:pt>
                <c:pt idx="5319">
                  <c:v>257.9042999999999</c:v>
                </c:pt>
                <c:pt idx="5320">
                  <c:v>266.7217999999987</c:v>
                </c:pt>
                <c:pt idx="5321">
                  <c:v>259.1538</c:v>
                </c:pt>
                <c:pt idx="5322">
                  <c:v>244.5184</c:v>
                </c:pt>
                <c:pt idx="5323">
                  <c:v>239.182</c:v>
                </c:pt>
                <c:pt idx="5324">
                  <c:v>284.1705999999999</c:v>
                </c:pt>
                <c:pt idx="5325">
                  <c:v>297.2873</c:v>
                </c:pt>
                <c:pt idx="5326">
                  <c:v>264.0788999999999</c:v>
                </c:pt>
                <c:pt idx="5327">
                  <c:v>269.1383</c:v>
                </c:pt>
                <c:pt idx="5328">
                  <c:v>260.249</c:v>
                </c:pt>
                <c:pt idx="5329">
                  <c:v>238.484</c:v>
                </c:pt>
                <c:pt idx="5330">
                  <c:v>259.8847</c:v>
                </c:pt>
                <c:pt idx="5331">
                  <c:v>288.8549</c:v>
                </c:pt>
                <c:pt idx="5332">
                  <c:v>275.8878000000001</c:v>
                </c:pt>
                <c:pt idx="5333">
                  <c:v>244.9883</c:v>
                </c:pt>
                <c:pt idx="5334">
                  <c:v>236.2379</c:v>
                </c:pt>
                <c:pt idx="5335">
                  <c:v>261.6754</c:v>
                </c:pt>
                <c:pt idx="5336">
                  <c:v>229.6977</c:v>
                </c:pt>
                <c:pt idx="5337">
                  <c:v>259.5394</c:v>
                </c:pt>
                <c:pt idx="5338">
                  <c:v>271.8390999999999</c:v>
                </c:pt>
                <c:pt idx="5339">
                  <c:v>294.6027000000001</c:v>
                </c:pt>
                <c:pt idx="5340">
                  <c:v>278.5505</c:v>
                </c:pt>
                <c:pt idx="5341">
                  <c:v>249.1199</c:v>
                </c:pt>
                <c:pt idx="5342">
                  <c:v>271.8917</c:v>
                </c:pt>
                <c:pt idx="5343">
                  <c:v>269.0461</c:v>
                </c:pt>
                <c:pt idx="5344">
                  <c:v>265.1003999999999</c:v>
                </c:pt>
                <c:pt idx="5345">
                  <c:v>294.9313999999973</c:v>
                </c:pt>
                <c:pt idx="5346">
                  <c:v>240.5801</c:v>
                </c:pt>
                <c:pt idx="5347">
                  <c:v>283.3922999999999</c:v>
                </c:pt>
                <c:pt idx="5348">
                  <c:v>251.3803</c:v>
                </c:pt>
                <c:pt idx="5349">
                  <c:v>261.0373</c:v>
                </c:pt>
                <c:pt idx="5350">
                  <c:v>236.3569</c:v>
                </c:pt>
                <c:pt idx="5351">
                  <c:v>304.6679</c:v>
                </c:pt>
                <c:pt idx="5352">
                  <c:v>243.0055</c:v>
                </c:pt>
                <c:pt idx="5353">
                  <c:v>248.2939</c:v>
                </c:pt>
                <c:pt idx="5354">
                  <c:v>300.8233</c:v>
                </c:pt>
                <c:pt idx="5355">
                  <c:v>254.2906</c:v>
                </c:pt>
                <c:pt idx="5356">
                  <c:v>269.1246</c:v>
                </c:pt>
                <c:pt idx="5357">
                  <c:v>276.3879</c:v>
                </c:pt>
                <c:pt idx="5358">
                  <c:v>251.0683</c:v>
                </c:pt>
                <c:pt idx="5359">
                  <c:v>275.5976</c:v>
                </c:pt>
                <c:pt idx="5360">
                  <c:v>285.2667</c:v>
                </c:pt>
                <c:pt idx="5361">
                  <c:v>286.8082999999999</c:v>
                </c:pt>
                <c:pt idx="5362">
                  <c:v>249.5745</c:v>
                </c:pt>
                <c:pt idx="5363">
                  <c:v>236.8561</c:v>
                </c:pt>
                <c:pt idx="5364">
                  <c:v>253.8612</c:v>
                </c:pt>
                <c:pt idx="5365">
                  <c:v>265.1345999999999</c:v>
                </c:pt>
                <c:pt idx="5366">
                  <c:v>254.1385</c:v>
                </c:pt>
                <c:pt idx="5367">
                  <c:v>255.2291</c:v>
                </c:pt>
                <c:pt idx="5368">
                  <c:v>243.7387</c:v>
                </c:pt>
                <c:pt idx="5369">
                  <c:v>257.9017999999987</c:v>
                </c:pt>
                <c:pt idx="5370">
                  <c:v>232.0195</c:v>
                </c:pt>
                <c:pt idx="5371">
                  <c:v>227.4867</c:v>
                </c:pt>
                <c:pt idx="5372">
                  <c:v>238.6706</c:v>
                </c:pt>
                <c:pt idx="5373">
                  <c:v>270.8669</c:v>
                </c:pt>
                <c:pt idx="5374">
                  <c:v>252.844</c:v>
                </c:pt>
                <c:pt idx="5375">
                  <c:v>245.3435</c:v>
                </c:pt>
                <c:pt idx="5376">
                  <c:v>274.645</c:v>
                </c:pt>
                <c:pt idx="5377">
                  <c:v>262.0978999999999</c:v>
                </c:pt>
                <c:pt idx="5378">
                  <c:v>267.1325</c:v>
                </c:pt>
                <c:pt idx="5379">
                  <c:v>267.9576</c:v>
                </c:pt>
                <c:pt idx="5380">
                  <c:v>263.8555</c:v>
                </c:pt>
                <c:pt idx="5381">
                  <c:v>274.7289999999987</c:v>
                </c:pt>
                <c:pt idx="5382">
                  <c:v>275.0217</c:v>
                </c:pt>
                <c:pt idx="5383">
                  <c:v>248.0655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3371216"/>
        <c:axId val="-1883372816"/>
      </c:scatterChart>
      <c:valAx>
        <c:axId val="-1883371216"/>
        <c:scaling>
          <c:orientation val="minMax"/>
          <c:max val="80.0"/>
          <c:min val="1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2Theta [degree]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372816"/>
        <c:crosses val="autoZero"/>
        <c:crossBetween val="midCat"/>
      </c:valAx>
      <c:valAx>
        <c:axId val="-18833728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>
                    <a:solidFill>
                      <a:schemeClr val="tx1"/>
                    </a:solidFill>
                  </a:rPr>
                  <a:t>Intensity [a.u.]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83371216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FC000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0.78137</cdr:x>
      <cdr:y>0.16089</cdr:y>
    </cdr:from>
    <cdr:to>
      <cdr:x>1</cdr:x>
      <cdr:y>0.27723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5219700" y="825500"/>
          <a:ext cx="1460500" cy="596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3EE02-603E-6E42-AEA6-6A20FAC903CC}" type="datetimeFigureOut">
              <a:rPr lang="it-IT" smtClean="0"/>
              <a:t>09/11/17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07D6A-F0FC-5A40-803E-DED0D211FE3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16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051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223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79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203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33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07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87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47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3272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462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310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8482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7D6A-F0FC-5A40-803E-DED0D211FE3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085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B53C-10CE-754A-B54D-C6E593980E71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F794-5F5D-3341-94AA-8729C88F78E9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10B3-402C-2E4B-AB35-0CAC2478D7EA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5876-F1F6-4D4A-86B8-6293FD125D04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1C0D-18DA-2D4C-80CE-252885E1F4F6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9AEEF-9639-8A43-844E-7E556AC57385}" type="datetime1">
              <a:rPr lang="it-IT" smtClean="0"/>
              <a:t>09/11/17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AD5E-CC33-0A41-99DD-D9CCD3F96196}" type="datetime1">
              <a:rPr lang="it-IT" smtClean="0"/>
              <a:t>09/11/17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D6B9-04B1-7143-BB19-98BB0A6EE8CD}" type="datetime1">
              <a:rPr lang="it-IT" smtClean="0"/>
              <a:t>09/11/17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E6B9-BD2F-824D-B8FF-4F2B17D5000B}" type="datetime1">
              <a:rPr lang="it-IT" smtClean="0"/>
              <a:t>09/11/17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E64C1-0C8F-7849-A528-037BC5E01C9B}" type="datetime1">
              <a:rPr lang="it-IT" smtClean="0"/>
              <a:t>09/11/17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36C7A-CE4C-F341-9EAF-BE6D3A804B44}" type="datetime1">
              <a:rPr lang="it-IT" smtClean="0"/>
              <a:t>09/11/17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91E33-0829-A545-BFF6-4989E7A0444F}" type="datetime1">
              <a:rPr lang="it-IT" smtClean="0"/>
              <a:t>09/11/17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21246-1C37-CB41-8F4F-A5448CC4EB78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66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14" Type="http://schemas.openxmlformats.org/officeDocument/2006/relationships/image" Target="../media/image9.tiff"/><Relationship Id="rId15" Type="http://schemas.openxmlformats.org/officeDocument/2006/relationships/chart" Target="../charts/chart11.xml"/><Relationship Id="rId16" Type="http://schemas.openxmlformats.org/officeDocument/2006/relationships/chart" Target="../charts/chart12.xml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10.xml"/><Relationship Id="rId10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10.bin"/><Relationship Id="rId13" Type="http://schemas.openxmlformats.org/officeDocument/2006/relationships/image" Target="../media/image19.wmf"/><Relationship Id="rId14" Type="http://schemas.openxmlformats.org/officeDocument/2006/relationships/image" Target="../media/image10.tiff"/><Relationship Id="rId15" Type="http://schemas.openxmlformats.org/officeDocument/2006/relationships/image" Target="../media/image22.jpeg"/><Relationship Id="rId16" Type="http://schemas.openxmlformats.org/officeDocument/2006/relationships/image" Target="../media/image23.jpeg"/><Relationship Id="rId17" Type="http://schemas.openxmlformats.org/officeDocument/2006/relationships/image" Target="../media/image24.jpeg"/><Relationship Id="rId18" Type="http://schemas.openxmlformats.org/officeDocument/2006/relationships/image" Target="../media/image25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13.xml"/><Relationship Id="rId10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19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14.xml"/><Relationship Id="rId10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26.jp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14.bin"/><Relationship Id="rId13" Type="http://schemas.openxmlformats.org/officeDocument/2006/relationships/image" Target="../media/image19.wmf"/><Relationship Id="rId14" Type="http://schemas.openxmlformats.org/officeDocument/2006/relationships/oleObject" Target="../embeddings/oleObject15.bin"/><Relationship Id="rId15" Type="http://schemas.openxmlformats.org/officeDocument/2006/relationships/oleObject" Target="../embeddings/oleObject16.bin"/><Relationship Id="rId16" Type="http://schemas.openxmlformats.org/officeDocument/2006/relationships/oleObject" Target="../embeddings/oleObject17.bin"/><Relationship Id="rId17" Type="http://schemas.openxmlformats.org/officeDocument/2006/relationships/oleObject" Target="../embeddings/oleObject18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8.png"/><Relationship Id="rId5" Type="http://schemas.openxmlformats.org/officeDocument/2006/relationships/image" Target="../media/image7.jpg"/><Relationship Id="rId6" Type="http://schemas.openxmlformats.org/officeDocument/2006/relationships/image" Target="../media/image3.jpg"/><Relationship Id="rId7" Type="http://schemas.openxmlformats.org/officeDocument/2006/relationships/image" Target="../media/image5.png"/><Relationship Id="rId8" Type="http://schemas.openxmlformats.org/officeDocument/2006/relationships/image" Target="../media/image2.png"/><Relationship Id="rId9" Type="http://schemas.openxmlformats.org/officeDocument/2006/relationships/chart" Target="../charts/chart15.xml"/><Relationship Id="rId10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chart" Target="../charts/chart16.xml"/><Relationship Id="rId20" Type="http://schemas.openxmlformats.org/officeDocument/2006/relationships/image" Target="../media/image30.png"/><Relationship Id="rId10" Type="http://schemas.openxmlformats.org/officeDocument/2006/relationships/oleObject" Target="../embeddings/oleObject19.bin"/><Relationship Id="rId11" Type="http://schemas.openxmlformats.org/officeDocument/2006/relationships/image" Target="../media/image18.wmf"/><Relationship Id="rId12" Type="http://schemas.openxmlformats.org/officeDocument/2006/relationships/oleObject" Target="../embeddings/oleObject20.bin"/><Relationship Id="rId13" Type="http://schemas.openxmlformats.org/officeDocument/2006/relationships/image" Target="../media/image19.wmf"/><Relationship Id="rId14" Type="http://schemas.openxmlformats.org/officeDocument/2006/relationships/oleObject" Target="../embeddings/oleObject21.bin"/><Relationship Id="rId15" Type="http://schemas.openxmlformats.org/officeDocument/2006/relationships/oleObject" Target="../embeddings/oleObject22.bin"/><Relationship Id="rId16" Type="http://schemas.openxmlformats.org/officeDocument/2006/relationships/oleObject" Target="../embeddings/oleObject23.bin"/><Relationship Id="rId17" Type="http://schemas.openxmlformats.org/officeDocument/2006/relationships/image" Target="../media/image27.png"/><Relationship Id="rId18" Type="http://schemas.openxmlformats.org/officeDocument/2006/relationships/image" Target="../media/image28.png"/><Relationship Id="rId19" Type="http://schemas.openxmlformats.org/officeDocument/2006/relationships/image" Target="../media/image29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8.png"/><Relationship Id="rId5" Type="http://schemas.openxmlformats.org/officeDocument/2006/relationships/image" Target="../media/image7.jpg"/><Relationship Id="rId6" Type="http://schemas.openxmlformats.org/officeDocument/2006/relationships/image" Target="../media/image3.jpg"/><Relationship Id="rId7" Type="http://schemas.openxmlformats.org/officeDocument/2006/relationships/image" Target="../media/image5.png"/><Relationship Id="rId8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3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8.png"/><Relationship Id="rId8" Type="http://schemas.openxmlformats.org/officeDocument/2006/relationships/image" Target="../media/image9.tiff"/><Relationship Id="rId9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3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11.emf"/><Relationship Id="rId8" Type="http://schemas.openxmlformats.org/officeDocument/2006/relationships/image" Target="../media/image4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3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8.png"/><Relationship Id="rId8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1.xml"/><Relationship Id="rId1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3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8.png"/><Relationship Id="rId8" Type="http://schemas.openxmlformats.org/officeDocument/2006/relationships/image" Target="../media/image13.tiff"/><Relationship Id="rId9" Type="http://schemas.openxmlformats.org/officeDocument/2006/relationships/image" Target="../media/image14.emf"/><Relationship Id="rId10" Type="http://schemas.openxmlformats.org/officeDocument/2006/relationships/image" Target="../media/image15.tif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tiff"/><Relationship Id="rId12" Type="http://schemas.openxmlformats.org/officeDocument/2006/relationships/chart" Target="../charts/chart4.xml"/><Relationship Id="rId13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3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8.png"/><Relationship Id="rId8" Type="http://schemas.openxmlformats.org/officeDocument/2006/relationships/image" Target="../media/image16.png"/><Relationship Id="rId9" Type="http://schemas.microsoft.com/office/2007/relationships/hdphoto" Target="../media/hdphoto1.wdp"/><Relationship Id="rId10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2.bin"/><Relationship Id="rId13" Type="http://schemas.openxmlformats.org/officeDocument/2006/relationships/image" Target="../media/image19.wmf"/><Relationship Id="rId14" Type="http://schemas.openxmlformats.org/officeDocument/2006/relationships/chart" Target="../charts/chart7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6.xml"/><Relationship Id="rId10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19.wmf"/><Relationship Id="rId14" Type="http://schemas.openxmlformats.org/officeDocument/2006/relationships/image" Target="../media/image9.tif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8.xml"/><Relationship Id="rId10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6.bin"/><Relationship Id="rId13" Type="http://schemas.openxmlformats.org/officeDocument/2006/relationships/image" Target="../media/image19.wmf"/><Relationship Id="rId14" Type="http://schemas.openxmlformats.org/officeDocument/2006/relationships/image" Target="../media/image9.tiff"/><Relationship Id="rId15" Type="http://schemas.openxmlformats.org/officeDocument/2006/relationships/image" Target="../media/image20.emf"/><Relationship Id="rId16" Type="http://schemas.openxmlformats.org/officeDocument/2006/relationships/image" Target="../media/image2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7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chart" Target="../charts/chart9.xml"/><Relationship Id="rId10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" b="4312"/>
          <a:stretch/>
        </p:blipFill>
        <p:spPr>
          <a:xfrm>
            <a:off x="-2049" y="0"/>
            <a:ext cx="9134474" cy="685800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331739" y="1391902"/>
            <a:ext cx="7208875" cy="173124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36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Ion-doped mesoporous bioactive glasses as antibacterial agents in tissue regeneration</a:t>
            </a:r>
            <a:endParaRPr lang="en-GB" sz="3600" b="1" spc="38" dirty="0">
              <a:ln w="952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50800" dir="5400000" algn="ctr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28280" y="3321028"/>
            <a:ext cx="6234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u="sng" dirty="0">
                <a:latin typeface="Times New Roman" charset="0"/>
                <a:ea typeface="Times New Roman" charset="0"/>
                <a:cs typeface="Times New Roman" charset="0"/>
              </a:rPr>
              <a:t>Alessandra Bari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600" dirty="0" err="1">
                <a:latin typeface="Times New Roman" charset="0"/>
                <a:ea typeface="Times New Roman" charset="0"/>
                <a:cs typeface="Times New Roman" charset="0"/>
              </a:rPr>
              <a:t>Carlotta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 Pontremoli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Sonia Fiorilli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Joanna Shepherd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Giorgio Iviglia</a:t>
            </a:r>
            <a:r>
              <a:rPr lang="es-ES" sz="16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Sheila MacNeil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600" dirty="0" err="1">
                <a:latin typeface="Times New Roman" charset="0"/>
                <a:ea typeface="Times New Roman" charset="0"/>
                <a:cs typeface="Times New Roman" charset="0"/>
              </a:rPr>
              <a:t>Chiara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600" dirty="0" err="1">
                <a:latin typeface="Times New Roman" charset="0"/>
                <a:ea typeface="Times New Roman" charset="0"/>
                <a:cs typeface="Times New Roman" charset="0"/>
              </a:rPr>
              <a:t>Vitale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s-ES" sz="1600" dirty="0" err="1">
                <a:latin typeface="Times New Roman" charset="0"/>
                <a:ea typeface="Times New Roman" charset="0"/>
                <a:cs typeface="Times New Roman" charset="0"/>
              </a:rPr>
              <a:t>Brovarone</a:t>
            </a:r>
            <a:r>
              <a:rPr lang="es-ES" sz="1600" dirty="0"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es-ES" sz="1600" i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13558" y="6039354"/>
            <a:ext cx="1133617" cy="80594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815338" y="11893"/>
            <a:ext cx="1554898" cy="7920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772" y="428530"/>
            <a:ext cx="2040849" cy="684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896361" y="4620892"/>
            <a:ext cx="77718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Department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Applied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Science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Technology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Politecnico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di Torino, Corso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Duca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degli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Abruzzi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24, 10129 Torino,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Italy</a:t>
            </a:r>
            <a:endParaRPr lang="it-IT" sz="1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s-ES" sz="1400" i="1" baseline="30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School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Clinical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Dentistry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The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University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of Sheffield, 19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Claremont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Crescent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Sheffield S10 2TA, UK</a:t>
            </a:r>
          </a:p>
          <a:p>
            <a:pPr algn="ctr"/>
            <a:r>
              <a:rPr lang="es-ES" sz="1400" i="1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Nobil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Bio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Ricerche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Srl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14037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Portacomaro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Italy</a:t>
            </a:r>
            <a:endParaRPr lang="it-IT" sz="1400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s-ES" sz="1400" i="1" baseline="30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Department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Engineering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Materials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Kroto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Research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Institute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University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of Sheffield,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Broad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" sz="1400" i="1" dirty="0" err="1">
                <a:latin typeface="Times New Roman" charset="0"/>
                <a:ea typeface="Times New Roman" charset="0"/>
                <a:cs typeface="Times New Roman" charset="0"/>
              </a:rPr>
              <a:t>Lane</a:t>
            </a:r>
            <a:r>
              <a:rPr lang="es-ES" sz="1400" i="1" dirty="0">
                <a:latin typeface="Times New Roman" charset="0"/>
                <a:ea typeface="Times New Roman" charset="0"/>
                <a:cs typeface="Times New Roman" charset="0"/>
              </a:rPr>
              <a:t>, Sheffield S3 7HQ, UK</a:t>
            </a:r>
            <a:endParaRPr lang="it-IT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183417" y="-12700"/>
            <a:ext cx="807533" cy="84118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814"/>
          <a:stretch/>
        </p:blipFill>
        <p:spPr>
          <a:xfrm>
            <a:off x="1103855" y="6133980"/>
            <a:ext cx="2507018" cy="54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53250" y="6419851"/>
            <a:ext cx="2057400" cy="365125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275377"/>
            <a:ext cx="677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Antibacterial</a:t>
            </a:r>
            <a:r>
              <a:rPr lang="it-IT" sz="32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test: </a:t>
            </a:r>
            <a:r>
              <a:rPr lang="it-IT" sz="3200" b="1" u="sng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Viable</a:t>
            </a:r>
            <a:r>
              <a:rPr lang="it-IT" sz="3200" b="1" u="sng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u="sng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count</a:t>
            </a:r>
            <a:r>
              <a:rPr lang="it-IT" sz="32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test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/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/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7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/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8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Segnaposto contenuto 32"/>
          <p:cNvPicPr>
            <a:picLocks noGrp="1" noChangeAspect="1"/>
          </p:cNvPicPr>
          <p:nvPr>
            <p:ph sz="half" idx="1"/>
          </p:nvPr>
        </p:nvPicPr>
        <p:blipFill rotWithShape="1">
          <a:blip r:embed="rId14"/>
          <a:srcRect l="5777" t="8714" r="27934" b="11952"/>
          <a:stretch/>
        </p:blipFill>
        <p:spPr>
          <a:xfrm>
            <a:off x="704385" y="960428"/>
            <a:ext cx="1168152" cy="558950"/>
          </a:xfrm>
          <a:prstGeom prst="rect">
            <a:avLst/>
          </a:prstGeom>
        </p:spPr>
      </p:pic>
      <p:sp>
        <p:nvSpPr>
          <p:cNvPr id="57" name="CasellaDiTesto 56"/>
          <p:cNvSpPr txBox="1"/>
          <p:nvPr/>
        </p:nvSpPr>
        <p:spPr>
          <a:xfrm>
            <a:off x="6355115" y="1550307"/>
            <a:ext cx="1378052" cy="300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350" b="1" smtClean="0"/>
              <a:t>MBG_Ag2</a:t>
            </a:r>
            <a:r>
              <a:rPr lang="it-IT" sz="1350" b="1" dirty="0"/>
              <a:t>%_SG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1868028" y="1550307"/>
            <a:ext cx="1378052" cy="300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350" b="1" dirty="0" smtClean="0"/>
              <a:t>MBG_Ag2</a:t>
            </a:r>
            <a:r>
              <a:rPr lang="it-IT" sz="1350" b="1" dirty="0"/>
              <a:t>%_</a:t>
            </a:r>
            <a:r>
              <a:rPr lang="it-IT" sz="1350" b="1" dirty="0" smtClean="0"/>
              <a:t>SD</a:t>
            </a:r>
            <a:endParaRPr lang="it-IT" sz="1350" b="1" dirty="0"/>
          </a:p>
        </p:txBody>
      </p:sp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553034"/>
              </p:ext>
            </p:extLst>
          </p:nvPr>
        </p:nvGraphicFramePr>
        <p:xfrm>
          <a:off x="558830" y="1894505"/>
          <a:ext cx="4094053" cy="3042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415845"/>
              </p:ext>
            </p:extLst>
          </p:nvPr>
        </p:nvGraphicFramePr>
        <p:xfrm>
          <a:off x="4781550" y="1907363"/>
          <a:ext cx="4229100" cy="3042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2295411" y="5661455"/>
            <a:ext cx="2849915" cy="646331"/>
          </a:xfrm>
          <a:prstGeom prst="rect">
            <a:avLst/>
          </a:prstGeom>
          <a:noFill/>
          <a:ln w="19050">
            <a:solidFill>
              <a:srgbClr val="1827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>
                <a:latin typeface="Times New Roman" pitchFamily="18" charset="0"/>
                <a:cs typeface="Times New Roman" pitchFamily="18" charset="0"/>
              </a:rPr>
              <a:t>SUPERNATANT 1 </a:t>
            </a:r>
            <a:r>
              <a:rPr lang="it-IT" u="sng" dirty="0" err="1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it-IT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it-IT" u="sng" dirty="0">
                <a:latin typeface="Times New Roman" pitchFamily="18" charset="0"/>
                <a:cs typeface="Times New Roman" pitchFamily="18" charset="0"/>
              </a:rPr>
              <a:t>SUPERNATANT 3 </a:t>
            </a:r>
            <a:r>
              <a:rPr lang="it-IT" u="sng" dirty="0" err="1">
                <a:latin typeface="Times New Roman" pitchFamily="18" charset="0"/>
                <a:cs typeface="Times New Roman" pitchFamily="18" charset="0"/>
              </a:rPr>
              <a:t>days</a:t>
            </a: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620225" y="5831449"/>
            <a:ext cx="11049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mtClean="0"/>
              <a:t>Ongoing</a:t>
            </a:r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>
            <a:off x="5170726" y="6016115"/>
            <a:ext cx="378295" cy="0"/>
          </a:xfrm>
          <a:prstGeom prst="straightConnector1">
            <a:avLst/>
          </a:prstGeom>
          <a:ln w="28575">
            <a:solidFill>
              <a:srgbClr val="1827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5574421" y="5777972"/>
            <a:ext cx="1225343" cy="476286"/>
          </a:xfrm>
          <a:prstGeom prst="ellipse">
            <a:avLst/>
          </a:prstGeom>
          <a:noFill/>
          <a:ln w="19050">
            <a:solidFill>
              <a:srgbClr val="1827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563526" y="5164175"/>
            <a:ext cx="8468390" cy="369332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AC15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Direct </a:t>
            </a:r>
            <a:r>
              <a:rPr lang="it-IT" b="1" dirty="0" err="1">
                <a:latin typeface="Times New Roman" charset="0"/>
                <a:ea typeface="Times New Roman" charset="0"/>
                <a:cs typeface="Times New Roman" charset="0"/>
              </a:rPr>
              <a:t>contact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silver-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doped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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S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urvival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rate of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all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bacteria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strains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~ 0%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 </a:t>
            </a: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53250" y="6419851"/>
            <a:ext cx="2057400" cy="365125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275377"/>
            <a:ext cx="6778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Antibacterial</a:t>
            </a:r>
            <a:r>
              <a:rPr lang="it-IT" sz="32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test: </a:t>
            </a:r>
            <a:r>
              <a:rPr lang="it-IT" sz="32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Disk </a:t>
            </a:r>
            <a:r>
              <a:rPr lang="it-IT" sz="3200" b="1" u="sng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diffusion</a:t>
            </a:r>
            <a:r>
              <a:rPr lang="it-IT" sz="32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test</a:t>
            </a:r>
          </a:p>
          <a:p>
            <a:endParaRPr lang="it-IT" sz="3200" b="1" u="sng" spc="38" dirty="0">
              <a:ln w="952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50800" dir="5400000" algn="ctr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/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/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3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/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4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tangolo 7"/>
          <p:cNvSpPr/>
          <p:nvPr/>
        </p:nvSpPr>
        <p:spPr>
          <a:xfrm>
            <a:off x="4570242" y="934360"/>
            <a:ext cx="4440407" cy="52759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7328" y="968252"/>
            <a:ext cx="1431671" cy="90368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455864" y="2029234"/>
            <a:ext cx="40024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lnSpc>
                <a:spcPct val="150000"/>
              </a:lnSpc>
              <a:buFont typeface="Arial" charset="0"/>
              <a:buChar char="•"/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Agar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plates were </a:t>
            </a:r>
            <a:r>
              <a:rPr lang="en-US" sz="1600">
                <a:latin typeface="Times New Roman" charset="0"/>
                <a:ea typeface="Times New Roman" charset="0"/>
                <a:cs typeface="Times New Roman" charset="0"/>
              </a:rPr>
              <a:t>inoculated </a:t>
            </a:r>
            <a:r>
              <a:rPr lang="en-US" sz="1600" smtClean="0">
                <a:latin typeface="Times New Roman" charset="0"/>
                <a:ea typeface="Times New Roman" charset="0"/>
                <a:cs typeface="Times New Roman" charset="0"/>
              </a:rPr>
              <a:t>with </a:t>
            </a:r>
            <a:r>
              <a:rPr lang="en-US" sz="1600" i="1" smtClean="0">
                <a:latin typeface="Times New Roman" charset="0"/>
                <a:ea typeface="Times New Roman" charset="0"/>
                <a:cs typeface="Times New Roman" charset="0"/>
              </a:rPr>
              <a:t>Staphylococcus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epidermidis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RP62A (ATCC 35984) (10 mL of 10x10</a:t>
            </a:r>
            <a:r>
              <a:rPr lang="en-US" sz="1600" baseline="3000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CFU/mL)</a:t>
            </a:r>
          </a:p>
          <a:p>
            <a:pPr marL="214313" indent="-214313" algn="just">
              <a:lnSpc>
                <a:spcPct val="150000"/>
              </a:lnSpc>
              <a:buFont typeface="Arial" charset="0"/>
              <a:buChar char="•"/>
            </a:pP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500 µg/mL and 1000 µg/mL of Ag-containing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samples were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placed on the agar surface</a:t>
            </a:r>
          </a:p>
          <a:p>
            <a:pPr marL="214313" indent="-214313" algn="just">
              <a:lnSpc>
                <a:spcPct val="150000"/>
              </a:lnSpc>
              <a:buFont typeface="Arial" charset="0"/>
              <a:buChar char="•"/>
            </a:pP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After incubation (37°C for 72 h), growth inhibition zone was evaluated</a:t>
            </a: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35" name="Gruppo 34"/>
          <p:cNvGrpSpPr/>
          <p:nvPr/>
        </p:nvGrpSpPr>
        <p:grpSpPr>
          <a:xfrm>
            <a:off x="5810717" y="1019850"/>
            <a:ext cx="2791329" cy="2178257"/>
            <a:chOff x="693770" y="4274879"/>
            <a:chExt cx="2791329" cy="2178257"/>
          </a:xfrm>
        </p:grpSpPr>
        <p:grpSp>
          <p:nvGrpSpPr>
            <p:cNvPr id="38" name="Gruppo 37"/>
            <p:cNvGrpSpPr/>
            <p:nvPr/>
          </p:nvGrpSpPr>
          <p:grpSpPr>
            <a:xfrm>
              <a:off x="693770" y="4653136"/>
              <a:ext cx="2791329" cy="1800000"/>
              <a:chOff x="837786" y="3140968"/>
              <a:chExt cx="2791329" cy="1800000"/>
            </a:xfrm>
          </p:grpSpPr>
          <p:pic>
            <p:nvPicPr>
              <p:cNvPr id="42" name="Picture 10" descr="\\Server1\qualita\PROCEDURE\PRO PROG\registrazioni PRO PROG - Progettazione e Sviluppo\mozart\Risultati\POLITO Lab\batteri\DSC_0731.JPG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84" t="4405" r="31308" b="1811"/>
              <a:stretch/>
            </p:blipFill>
            <p:spPr bwMode="auto">
              <a:xfrm>
                <a:off x="837786" y="3140968"/>
                <a:ext cx="901345" cy="18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12" descr="\\Server1\qualita\PROCEDURE\PRO PROG\registrazioni PRO PROG - Progettazione e Sviluppo\mozart\Risultati\POLITO Lab\batteri\DSC_0744.JPG"/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80" t="6086" r="29159" b="12185"/>
              <a:stretch/>
            </p:blipFill>
            <p:spPr bwMode="auto">
              <a:xfrm>
                <a:off x="1770453" y="3140968"/>
                <a:ext cx="1858662" cy="18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CasellaDiTesto 38"/>
            <p:cNvSpPr txBox="1"/>
            <p:nvPr/>
          </p:nvSpPr>
          <p:spPr>
            <a:xfrm>
              <a:off x="1082323" y="4274879"/>
              <a:ext cx="1938430" cy="338554"/>
            </a:xfrm>
            <a:prstGeom prst="rect">
              <a:avLst/>
            </a:prstGeom>
            <a:noFill/>
            <a:ln w="28575">
              <a:solidFill>
                <a:srgbClr val="FD67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 err="1" smtClean="0"/>
                <a:t>MBG_Ag</a:t>
              </a:r>
              <a:r>
                <a:rPr lang="it-IT" sz="1600" b="1" dirty="0" smtClean="0"/>
                <a:t> 2%_SG</a:t>
              </a:r>
              <a:endParaRPr lang="it-IT" sz="1600" b="1" dirty="0"/>
            </a:p>
          </p:txBody>
        </p:sp>
      </p:grpSp>
      <p:grpSp>
        <p:nvGrpSpPr>
          <p:cNvPr id="46" name="Gruppo 45"/>
          <p:cNvGrpSpPr/>
          <p:nvPr/>
        </p:nvGrpSpPr>
        <p:grpSpPr>
          <a:xfrm>
            <a:off x="5800212" y="3982987"/>
            <a:ext cx="2805978" cy="1812552"/>
            <a:chOff x="5708178" y="3189528"/>
            <a:chExt cx="2805978" cy="1812552"/>
          </a:xfrm>
        </p:grpSpPr>
        <p:pic>
          <p:nvPicPr>
            <p:cNvPr id="48" name="Picture 13" descr="\\Server1\qualita\PROCEDURE\PRO PROG\registrazioni PRO PROG - Progettazione e Sviluppo\mozart\Risultati\POLITO Lab\batteri\DSC_0740.JP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13" t="1321" r="30934" b="1670"/>
            <a:stretch/>
          </p:blipFill>
          <p:spPr bwMode="auto">
            <a:xfrm>
              <a:off x="5708178" y="3189528"/>
              <a:ext cx="903236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5" descr="\\Server1\qualita\PROCEDURE\PRO PROG\registrazioni PRO PROG - Progettazione e Sviluppo\mozart\Risultati\POLITO Lab\batteri\DSC_0745.JP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10" t="11413" r="25701" b="5736"/>
            <a:stretch/>
          </p:blipFill>
          <p:spPr bwMode="auto">
            <a:xfrm>
              <a:off x="6647151" y="3202080"/>
              <a:ext cx="1867005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CasellaDiTesto 53"/>
          <p:cNvSpPr txBox="1"/>
          <p:nvPr/>
        </p:nvSpPr>
        <p:spPr>
          <a:xfrm>
            <a:off x="6199270" y="5817293"/>
            <a:ext cx="1938430" cy="3385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 smtClean="0"/>
              <a:t>MBG_Ag</a:t>
            </a:r>
            <a:r>
              <a:rPr lang="it-IT" sz="1600" b="1" dirty="0" smtClean="0"/>
              <a:t> 0.1%_SG</a:t>
            </a:r>
            <a:endParaRPr lang="it-IT" sz="1600" b="1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5228767" y="3143654"/>
            <a:ext cx="3614579" cy="923330"/>
          </a:xfrm>
          <a:prstGeom prst="rect">
            <a:avLst/>
          </a:prstGeom>
          <a:gradFill flip="none" rotWithShape="1">
            <a:gsLst>
              <a:gs pos="0">
                <a:srgbClr val="E63700">
                  <a:tint val="66000"/>
                  <a:satMod val="160000"/>
                </a:srgbClr>
              </a:gs>
              <a:gs pos="50000">
                <a:srgbClr val="E63700">
                  <a:tint val="44500"/>
                  <a:satMod val="160000"/>
                </a:srgbClr>
              </a:gs>
              <a:gs pos="100000">
                <a:srgbClr val="E637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903045"/>
            </a:solidFill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Times New Roman" pitchFamily="18" charset="0"/>
                <a:cs typeface="Times New Roman" pitchFamily="18" charset="0"/>
              </a:rPr>
              <a:t>Antibacterial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proportional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ionic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particles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concentration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42902" y="1683996"/>
            <a:ext cx="1083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 dirty="0" smtClean="0">
                <a:latin typeface="Times New Roman" charset="0"/>
                <a:ea typeface="Times New Roman" charset="0"/>
                <a:cs typeface="Times New Roman" charset="0"/>
              </a:rPr>
              <a:t>500 𝜇g/</a:t>
            </a:r>
            <a:r>
              <a:rPr lang="it-IT" sz="1400" b="1" dirty="0" err="1" smtClean="0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4608706" y="2593232"/>
            <a:ext cx="1151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charset="0"/>
                <a:ea typeface="Times New Roman" charset="0"/>
                <a:cs typeface="Times New Roman" charset="0"/>
              </a:rPr>
              <a:t>1000 </a:t>
            </a:r>
            <a:r>
              <a:rPr lang="it-IT" sz="1400" b="1" dirty="0" smtClean="0">
                <a:latin typeface="Times New Roman" charset="0"/>
                <a:ea typeface="Times New Roman" charset="0"/>
                <a:cs typeface="Times New Roman" charset="0"/>
              </a:rPr>
              <a:t>𝜇g/</a:t>
            </a:r>
            <a:r>
              <a:rPr lang="it-IT" sz="1400" b="1" dirty="0" err="1" smtClean="0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605043" y="4390214"/>
            <a:ext cx="1083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 dirty="0" smtClean="0">
                <a:latin typeface="Times New Roman" charset="0"/>
                <a:ea typeface="Times New Roman" charset="0"/>
                <a:cs typeface="Times New Roman" charset="0"/>
              </a:rPr>
              <a:t>500 𝜇g/</a:t>
            </a:r>
            <a:r>
              <a:rPr lang="it-IT" sz="1400" b="1" dirty="0" err="1" smtClean="0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570847" y="5299450"/>
            <a:ext cx="1151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charset="0"/>
                <a:ea typeface="Times New Roman" charset="0"/>
                <a:cs typeface="Times New Roman" charset="0"/>
              </a:rPr>
              <a:t>1000 </a:t>
            </a:r>
            <a:r>
              <a:rPr lang="it-IT" sz="1400" b="1" dirty="0" smtClean="0">
                <a:latin typeface="Times New Roman" charset="0"/>
                <a:ea typeface="Times New Roman" charset="0"/>
                <a:cs typeface="Times New Roman" charset="0"/>
              </a:rPr>
              <a:t>𝜇g/</a:t>
            </a:r>
            <a:r>
              <a:rPr lang="it-IT" sz="1400" b="1" dirty="0" err="1" smtClean="0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7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91350" y="6488117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37715" y="326356"/>
            <a:ext cx="6778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Conclusion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and 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remarks</a:t>
            </a:r>
            <a:endParaRPr lang="it-IT" sz="3000" b="1" u="sng" spc="38" dirty="0">
              <a:ln w="952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50800" dir="5400000" algn="ctr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/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/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/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11849" y="1203792"/>
            <a:ext cx="83015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Novel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copper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cerium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silver-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doped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MBGs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characterized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high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surface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area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tunable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pore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spheroidal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shapes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produced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routes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214313" indent="-214313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release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kinetics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final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amount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released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ions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depended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synthesis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method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  <a:p>
            <a:pPr marL="214313" indent="-214313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amount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released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sufficient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ensure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significant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Gram-positive 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Gram-negative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viable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colonies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214313" indent="-214313">
              <a:lnSpc>
                <a:spcPct val="150000"/>
              </a:lnSpc>
              <a:buFont typeface="Arial" pitchFamily="34" charset="0"/>
              <a:buChar char="•"/>
            </a:pP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marL="214313" indent="-214313">
              <a:lnSpc>
                <a:spcPct val="150000"/>
              </a:lnSpc>
              <a:buFont typeface="Arial" pitchFamily="34" charset="0"/>
              <a:buChar char="•"/>
            </a:pP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The non-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specific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mode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action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matrices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ram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ram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bacteria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strains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ability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to incorporate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drugs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powerful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multifunctional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biomedical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application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6901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85125" y="6016115"/>
            <a:ext cx="1162050" cy="826161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31165" y="796985"/>
            <a:ext cx="8571535" cy="142346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it-IT" sz="4400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Thanks</a:t>
            </a:r>
            <a:r>
              <a:rPr lang="it-IT" sz="4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 for </a:t>
            </a:r>
            <a:r>
              <a:rPr lang="it-IT" sz="4400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your</a:t>
            </a:r>
            <a:r>
              <a:rPr lang="it-IT" sz="4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 </a:t>
            </a:r>
          </a:p>
          <a:p>
            <a:pPr algn="ctr"/>
            <a:r>
              <a:rPr lang="it-IT" sz="4400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kind</a:t>
            </a:r>
            <a:r>
              <a:rPr lang="it-IT" sz="4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 </a:t>
            </a:r>
            <a:r>
              <a:rPr lang="it-IT" sz="4400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skerville" charset="0"/>
                <a:ea typeface="Baskerville" charset="0"/>
                <a:cs typeface="Baskerville" charset="0"/>
              </a:rPr>
              <a:t>attention</a:t>
            </a:r>
            <a:endParaRPr lang="it-IT" sz="44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skerville" charset="0"/>
              <a:ea typeface="Baskerville" charset="0"/>
              <a:cs typeface="Baskerville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21296" r="26771" b="17592"/>
          <a:stretch/>
        </p:blipFill>
        <p:spPr>
          <a:xfrm>
            <a:off x="860779" y="2193417"/>
            <a:ext cx="4783418" cy="3132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40892" y="5313797"/>
            <a:ext cx="54476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Ackowledgments</a:t>
            </a:r>
            <a:endParaRPr lang="it-IT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activity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received</a:t>
            </a:r>
            <a:r>
              <a:rPr lang="it-IT" sz="2000" dirty="0"/>
              <a:t> </a:t>
            </a:r>
            <a:r>
              <a:rPr lang="it-IT" sz="2000" dirty="0" err="1"/>
              <a:t>funding</a:t>
            </a:r>
            <a:r>
              <a:rPr lang="it-IT" sz="2000" dirty="0"/>
              <a:t> from MOZART </a:t>
            </a:r>
            <a:r>
              <a:rPr lang="it-IT" sz="2000" dirty="0" err="1"/>
              <a:t>project</a:t>
            </a:r>
            <a:r>
              <a:rPr lang="it-IT" sz="2000" dirty="0"/>
              <a:t> </a:t>
            </a:r>
            <a:r>
              <a:rPr lang="it-IT" sz="2000" dirty="0" smtClean="0"/>
              <a:t>H2020-NMP-PILOTS-2015</a:t>
            </a:r>
            <a:r>
              <a:rPr lang="it-IT" sz="2000" dirty="0"/>
              <a:t> 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5825" y="5537043"/>
            <a:ext cx="2685328" cy="900000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954794" y="2177380"/>
            <a:ext cx="27840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IRIS 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group</a:t>
            </a:r>
            <a:endParaRPr lang="it-IT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it-IT" sz="12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Chiara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Vitale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Brovarone</a:t>
            </a:r>
            <a:endParaRPr lang="it-IT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Sonia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Fiorilli</a:t>
            </a: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Giorgia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Novajra</a:t>
            </a:r>
            <a:endParaRPr lang="it-IT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Alessandra Bari</a:t>
            </a:r>
          </a:p>
          <a:p>
            <a:pPr algn="ctr"/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Carlotta Pontremoli</a:t>
            </a:r>
          </a:p>
          <a:p>
            <a:pPr algn="ctr"/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Giulia Molino</a:t>
            </a:r>
          </a:p>
          <a:p>
            <a:pPr algn="ctr"/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Giorgia Montalbano</a:t>
            </a: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Rettangolo con angoli arrotondati in diagonale 6"/>
          <p:cNvSpPr/>
          <p:nvPr/>
        </p:nvSpPr>
        <p:spPr>
          <a:xfrm>
            <a:off x="6146157" y="2174152"/>
            <a:ext cx="2430684" cy="2652490"/>
          </a:xfrm>
          <a:prstGeom prst="round2Diag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6051566" y="4934221"/>
            <a:ext cx="2567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Times New Roman" charset="0"/>
                <a:ea typeface="Times New Roman" charset="0"/>
                <a:cs typeface="Times New Roman" charset="0"/>
              </a:rPr>
              <a:t>alessandra.bari@polito.it</a:t>
            </a:r>
          </a:p>
          <a:p>
            <a:pPr algn="ctr"/>
            <a:r>
              <a:rPr lang="it-IT" sz="1600" dirty="0" err="1" smtClean="0">
                <a:latin typeface="Times New Roman" charset="0"/>
                <a:ea typeface="Times New Roman" charset="0"/>
                <a:cs typeface="Times New Roman" charset="0"/>
              </a:rPr>
              <a:t>chiara.vitale@polito.it</a:t>
            </a: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Rettangolo con angoli arrotondati in diagonale 15"/>
          <p:cNvSpPr/>
          <p:nvPr/>
        </p:nvSpPr>
        <p:spPr>
          <a:xfrm rot="10800000">
            <a:off x="6173811" y="4953966"/>
            <a:ext cx="2403030" cy="598777"/>
          </a:xfrm>
          <a:prstGeom prst="round2Diag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2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magine 7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7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75" name="Immagine 7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5" name="CasellaDiTesto 34"/>
          <p:cNvSpPr txBox="1"/>
          <p:nvPr/>
        </p:nvSpPr>
        <p:spPr>
          <a:xfrm>
            <a:off x="3116152" y="6510067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813012" y="320226"/>
            <a:ext cx="6778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u="sng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Ion</a:t>
            </a:r>
            <a:r>
              <a:rPr lang="it-IT" sz="3000" b="1" u="sng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0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release test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94994"/>
              </p:ext>
            </p:extLst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03711"/>
              </p:ext>
            </p:extLst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4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778990"/>
              </p:ext>
            </p:extLst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5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6019041" y="1735635"/>
            <a:ext cx="22788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Font typeface="Arial"/>
              <a:buChar char="•"/>
            </a:pP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Medium: 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Tris 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HCl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0.1 M (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pH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7.4)</a:t>
            </a:r>
            <a:endParaRPr lang="it-IT" sz="135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57175" indent="-257175" algn="ctr">
              <a:buFont typeface="Arial"/>
              <a:buChar char="•"/>
            </a:pP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Concentration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250 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μg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35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57175" indent="-257175" algn="ctr">
              <a:buFont typeface="Arial"/>
              <a:buChar char="•"/>
            </a:pP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Time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points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: 3 h, 24 h, 3 d, 7 d and 14 d</a:t>
            </a:r>
          </a:p>
        </p:txBody>
      </p:sp>
      <p:graphicFrame>
        <p:nvGraphicFramePr>
          <p:cNvPr id="45" name="Oggetto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88895"/>
              </p:ext>
            </p:extLst>
          </p:nvPr>
        </p:nvGraphicFramePr>
        <p:xfrm>
          <a:off x="4948592" y="258076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" name="Graph" r:id="rId14" imgW="4131360" imgH="2901600" progId="Origin50.Graph">
                  <p:embed/>
                </p:oleObj>
              </mc:Choice>
              <mc:Fallback>
                <p:oleObj name="Graph" r:id="rId14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48592" y="258076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ggetto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88895"/>
              </p:ext>
            </p:extLst>
          </p:nvPr>
        </p:nvGraphicFramePr>
        <p:xfrm>
          <a:off x="5062892" y="259219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7" name="Graph" r:id="rId15" imgW="4131360" imgH="2901600" progId="Origin50.Graph">
                  <p:embed/>
                </p:oleObj>
              </mc:Choice>
              <mc:Fallback>
                <p:oleObj name="Graph" r:id="rId15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62892" y="259219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644061"/>
              </p:ext>
            </p:extLst>
          </p:nvPr>
        </p:nvGraphicFramePr>
        <p:xfrm>
          <a:off x="5177192" y="260362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8" name="Graph" r:id="rId16" imgW="4131360" imgH="2901600" progId="Origin50.Graph">
                  <p:embed/>
                </p:oleObj>
              </mc:Choice>
              <mc:Fallback>
                <p:oleObj name="Graph" r:id="rId16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177192" y="260362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280736"/>
              </p:ext>
            </p:extLst>
          </p:nvPr>
        </p:nvGraphicFramePr>
        <p:xfrm>
          <a:off x="916782" y="1734840"/>
          <a:ext cx="4955381" cy="3479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9" r:id="rId17" imgW="30988000" imgH="21755100" progId="">
                  <p:embed/>
                </p:oleObj>
              </mc:Choice>
              <mc:Fallback>
                <p:oleObj r:id="rId17" imgW="30988000" imgH="217551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16782" y="1734840"/>
                        <a:ext cx="4955381" cy="34792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" name="Gruppo 49"/>
          <p:cNvGrpSpPr>
            <a:grpSpLocks noChangeAspect="1"/>
          </p:cNvGrpSpPr>
          <p:nvPr/>
        </p:nvGrpSpPr>
        <p:grpSpPr>
          <a:xfrm>
            <a:off x="1578531" y="25600650"/>
            <a:ext cx="5243417" cy="466817"/>
            <a:chOff x="-11165172" y="25597715"/>
            <a:chExt cx="8063313" cy="717870"/>
          </a:xfrm>
        </p:grpSpPr>
        <p:sp>
          <p:nvSpPr>
            <p:cNvPr id="51" name="CasellaDiTesto 50"/>
            <p:cNvSpPr txBox="1"/>
            <p:nvPr/>
          </p:nvSpPr>
          <p:spPr>
            <a:xfrm>
              <a:off x="-11165172" y="25605638"/>
              <a:ext cx="1684153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DA4189"/>
                  </a:solidFill>
                </a:rPr>
                <a:t>Copper</a:t>
              </a:r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-4431729" y="25597715"/>
              <a:ext cx="1329870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accent5"/>
                  </a:solidFill>
                </a:rPr>
                <a:t>Silver</a:t>
              </a:r>
            </a:p>
          </p:txBody>
        </p:sp>
      </p:grpSp>
      <p:grpSp>
        <p:nvGrpSpPr>
          <p:cNvPr id="53" name="Gruppo 52"/>
          <p:cNvGrpSpPr/>
          <p:nvPr/>
        </p:nvGrpSpPr>
        <p:grpSpPr>
          <a:xfrm>
            <a:off x="7966640" y="25693405"/>
            <a:ext cx="1296144" cy="732131"/>
            <a:chOff x="10838210" y="31683820"/>
            <a:chExt cx="1728192" cy="976174"/>
          </a:xfrm>
        </p:grpSpPr>
        <p:sp>
          <p:nvSpPr>
            <p:cNvPr id="54" name="CasellaDiTesto 53"/>
            <p:cNvSpPr txBox="1"/>
            <p:nvPr/>
          </p:nvSpPr>
          <p:spPr>
            <a:xfrm>
              <a:off x="10982226" y="31798219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66E4BE"/>
                  </a:solidFill>
                  <a:cs typeface="Arial" pitchFamily="34" charset="0"/>
                </a:rPr>
                <a:t>10.5 ppm</a:t>
              </a:r>
            </a:p>
          </p:txBody>
        </p:sp>
        <p:sp>
          <p:nvSpPr>
            <p:cNvPr id="55" name="Ovale 54"/>
            <p:cNvSpPr/>
            <p:nvPr/>
          </p:nvSpPr>
          <p:spPr>
            <a:xfrm>
              <a:off x="10838210" y="31683820"/>
              <a:ext cx="1728192" cy="720080"/>
            </a:xfrm>
            <a:prstGeom prst="ellipse">
              <a:avLst/>
            </a:prstGeom>
            <a:noFill/>
            <a:ln w="38100" cmpd="sng">
              <a:solidFill>
                <a:srgbClr val="66E4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56" name="Gruppo 55"/>
          <p:cNvGrpSpPr/>
          <p:nvPr/>
        </p:nvGrpSpPr>
        <p:grpSpPr>
          <a:xfrm>
            <a:off x="7966640" y="26287447"/>
            <a:ext cx="1296144" cy="754343"/>
            <a:chOff x="10982226" y="32547916"/>
            <a:chExt cx="1728192" cy="1005791"/>
          </a:xfrm>
        </p:grpSpPr>
        <p:sp>
          <p:nvSpPr>
            <p:cNvPr id="57" name="CasellaDiTesto 56"/>
            <p:cNvSpPr txBox="1"/>
            <p:nvPr/>
          </p:nvSpPr>
          <p:spPr>
            <a:xfrm>
              <a:off x="11126242" y="32691932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5">
                      <a:lumMod val="75000"/>
                    </a:schemeClr>
                  </a:solidFill>
                  <a:cs typeface="Arial" pitchFamily="34" charset="0"/>
                </a:rPr>
                <a:t>7.53 ppm</a:t>
              </a:r>
            </a:p>
          </p:txBody>
        </p:sp>
        <p:sp>
          <p:nvSpPr>
            <p:cNvPr id="58" name="Ovale 57"/>
            <p:cNvSpPr/>
            <p:nvPr/>
          </p:nvSpPr>
          <p:spPr>
            <a:xfrm>
              <a:off x="10982226" y="32547916"/>
              <a:ext cx="1728192" cy="720080"/>
            </a:xfrm>
            <a:prstGeom prst="ellipse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59" name="Gruppo 58"/>
          <p:cNvGrpSpPr>
            <a:grpSpLocks noChangeAspect="1"/>
          </p:cNvGrpSpPr>
          <p:nvPr/>
        </p:nvGrpSpPr>
        <p:grpSpPr>
          <a:xfrm>
            <a:off x="1692831" y="25714950"/>
            <a:ext cx="5243417" cy="466817"/>
            <a:chOff x="-11165172" y="25597715"/>
            <a:chExt cx="8063313" cy="717870"/>
          </a:xfrm>
        </p:grpSpPr>
        <p:sp>
          <p:nvSpPr>
            <p:cNvPr id="60" name="CasellaDiTesto 59"/>
            <p:cNvSpPr txBox="1"/>
            <p:nvPr/>
          </p:nvSpPr>
          <p:spPr>
            <a:xfrm>
              <a:off x="-11165172" y="25605638"/>
              <a:ext cx="1684153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DA4189"/>
                  </a:solidFill>
                </a:rPr>
                <a:t>Copper</a:t>
              </a:r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-4431729" y="25597715"/>
              <a:ext cx="1329870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accent5"/>
                  </a:solidFill>
                </a:rPr>
                <a:t>Silver</a:t>
              </a:r>
            </a:p>
          </p:txBody>
        </p:sp>
      </p:grpSp>
      <p:grpSp>
        <p:nvGrpSpPr>
          <p:cNvPr id="62" name="Gruppo 61"/>
          <p:cNvGrpSpPr/>
          <p:nvPr/>
        </p:nvGrpSpPr>
        <p:grpSpPr>
          <a:xfrm>
            <a:off x="8080940" y="25807705"/>
            <a:ext cx="1296144" cy="732131"/>
            <a:chOff x="10838210" y="31683820"/>
            <a:chExt cx="1728192" cy="976174"/>
          </a:xfrm>
        </p:grpSpPr>
        <p:sp>
          <p:nvSpPr>
            <p:cNvPr id="63" name="CasellaDiTesto 62"/>
            <p:cNvSpPr txBox="1"/>
            <p:nvPr/>
          </p:nvSpPr>
          <p:spPr>
            <a:xfrm>
              <a:off x="10982226" y="31798219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66E4BE"/>
                  </a:solidFill>
                  <a:cs typeface="Arial" pitchFamily="34" charset="0"/>
                </a:rPr>
                <a:t>10.5 ppm</a:t>
              </a:r>
            </a:p>
          </p:txBody>
        </p:sp>
        <p:sp>
          <p:nvSpPr>
            <p:cNvPr id="64" name="Ovale 63"/>
            <p:cNvSpPr/>
            <p:nvPr/>
          </p:nvSpPr>
          <p:spPr>
            <a:xfrm>
              <a:off x="10838210" y="31683820"/>
              <a:ext cx="1728192" cy="720080"/>
            </a:xfrm>
            <a:prstGeom prst="ellipse">
              <a:avLst/>
            </a:prstGeom>
            <a:noFill/>
            <a:ln w="38100" cmpd="sng">
              <a:solidFill>
                <a:srgbClr val="66E4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65" name="Gruppo 64"/>
          <p:cNvGrpSpPr/>
          <p:nvPr/>
        </p:nvGrpSpPr>
        <p:grpSpPr>
          <a:xfrm>
            <a:off x="8080940" y="26401747"/>
            <a:ext cx="1296144" cy="754343"/>
            <a:chOff x="10982226" y="32547916"/>
            <a:chExt cx="1728192" cy="1005791"/>
          </a:xfrm>
        </p:grpSpPr>
        <p:sp>
          <p:nvSpPr>
            <p:cNvPr id="66" name="CasellaDiTesto 65"/>
            <p:cNvSpPr txBox="1"/>
            <p:nvPr/>
          </p:nvSpPr>
          <p:spPr>
            <a:xfrm>
              <a:off x="11126242" y="32691932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5">
                      <a:lumMod val="75000"/>
                    </a:schemeClr>
                  </a:solidFill>
                  <a:cs typeface="Arial" pitchFamily="34" charset="0"/>
                </a:rPr>
                <a:t>7.53 ppm</a:t>
              </a:r>
            </a:p>
          </p:txBody>
        </p:sp>
        <p:sp>
          <p:nvSpPr>
            <p:cNvPr id="67" name="Ovale 66"/>
            <p:cNvSpPr/>
            <p:nvPr/>
          </p:nvSpPr>
          <p:spPr>
            <a:xfrm>
              <a:off x="10982226" y="32547916"/>
              <a:ext cx="1728192" cy="720080"/>
            </a:xfrm>
            <a:prstGeom prst="ellipse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sp>
        <p:nvSpPr>
          <p:cNvPr id="68" name="CasellaDiTesto 67"/>
          <p:cNvSpPr txBox="1"/>
          <p:nvPr/>
        </p:nvSpPr>
        <p:spPr>
          <a:xfrm>
            <a:off x="2539337" y="2033798"/>
            <a:ext cx="864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09041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218081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27122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436163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45204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654244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763285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872326" algn="l" defTabSz="4218081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accent5"/>
                </a:solidFill>
              </a:rPr>
              <a:t>Silver</a:t>
            </a:r>
          </a:p>
        </p:txBody>
      </p:sp>
      <p:grpSp>
        <p:nvGrpSpPr>
          <p:cNvPr id="69" name="Gruppo 68"/>
          <p:cNvGrpSpPr/>
          <p:nvPr/>
        </p:nvGrpSpPr>
        <p:grpSpPr>
          <a:xfrm>
            <a:off x="4414820" y="1806302"/>
            <a:ext cx="1296144" cy="540060"/>
            <a:chOff x="10838210" y="31683820"/>
            <a:chExt cx="1728192" cy="720080"/>
          </a:xfrm>
        </p:grpSpPr>
        <p:sp>
          <p:nvSpPr>
            <p:cNvPr id="70" name="CasellaDiTesto 69"/>
            <p:cNvSpPr txBox="1"/>
            <p:nvPr/>
          </p:nvSpPr>
          <p:spPr>
            <a:xfrm>
              <a:off x="10982226" y="31798219"/>
              <a:ext cx="1368152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09041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218081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327122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436163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545204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654244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763285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872326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600" dirty="0">
                  <a:solidFill>
                    <a:srgbClr val="66E4BE"/>
                  </a:solidFill>
                  <a:cs typeface="Arial" pitchFamily="34" charset="0"/>
                </a:rPr>
                <a:t>10.5 ppm</a:t>
              </a:r>
            </a:p>
          </p:txBody>
        </p:sp>
        <p:sp>
          <p:nvSpPr>
            <p:cNvPr id="71" name="Ovale 70"/>
            <p:cNvSpPr/>
            <p:nvPr/>
          </p:nvSpPr>
          <p:spPr>
            <a:xfrm>
              <a:off x="10838210" y="31683820"/>
              <a:ext cx="1728192" cy="720080"/>
            </a:xfrm>
            <a:prstGeom prst="ellipse">
              <a:avLst/>
            </a:prstGeom>
            <a:noFill/>
            <a:ln w="38100" cmpd="sng">
              <a:solidFill>
                <a:srgbClr val="66E4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10904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21808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327122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436163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54520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65424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763285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872326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6225" dirty="0"/>
            </a:p>
          </p:txBody>
        </p:sp>
      </p:grpSp>
      <p:grpSp>
        <p:nvGrpSpPr>
          <p:cNvPr id="72" name="Gruppo 71"/>
          <p:cNvGrpSpPr/>
          <p:nvPr/>
        </p:nvGrpSpPr>
        <p:grpSpPr>
          <a:xfrm>
            <a:off x="4387817" y="2503670"/>
            <a:ext cx="1296144" cy="540060"/>
            <a:chOff x="10982226" y="32547916"/>
            <a:chExt cx="1728192" cy="720080"/>
          </a:xfrm>
        </p:grpSpPr>
        <p:sp>
          <p:nvSpPr>
            <p:cNvPr id="73" name="CasellaDiTesto 72"/>
            <p:cNvSpPr txBox="1"/>
            <p:nvPr/>
          </p:nvSpPr>
          <p:spPr>
            <a:xfrm>
              <a:off x="11126242" y="32691932"/>
              <a:ext cx="1368152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09041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218081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327122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436163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545204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654244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763285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872326" algn="l" defTabSz="4218081" rtl="0" eaLnBrk="1" latinLnBrk="0" hangingPunct="1">
                <a:defRPr sz="8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600" dirty="0">
                  <a:solidFill>
                    <a:schemeClr val="accent5">
                      <a:lumMod val="75000"/>
                    </a:schemeClr>
                  </a:solidFill>
                  <a:cs typeface="Arial" pitchFamily="34" charset="0"/>
                </a:rPr>
                <a:t>7.53 ppm</a:t>
              </a:r>
            </a:p>
          </p:txBody>
        </p:sp>
        <p:sp>
          <p:nvSpPr>
            <p:cNvPr id="74" name="Ovale 73"/>
            <p:cNvSpPr/>
            <p:nvPr/>
          </p:nvSpPr>
          <p:spPr>
            <a:xfrm>
              <a:off x="10982226" y="32547916"/>
              <a:ext cx="1728192" cy="720080"/>
            </a:xfrm>
            <a:prstGeom prst="ellipse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10904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21808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327122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436163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54520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65424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763285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872326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6225" dirty="0"/>
            </a:p>
          </p:txBody>
        </p:sp>
      </p:grpSp>
      <p:pic>
        <p:nvPicPr>
          <p:cNvPr id="77" name="Immagine 7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7613" y="6250329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87975" y="6461272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06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magine 7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-1" y="11548"/>
            <a:ext cx="9144000" cy="6858000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-189446"/>
            <a:ext cx="1554898" cy="792000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7"/>
          <a:srcRect r="62468"/>
          <a:stretch/>
        </p:blipFill>
        <p:spPr>
          <a:xfrm>
            <a:off x="82310" y="485148"/>
            <a:ext cx="622075" cy="648000"/>
          </a:xfrm>
          <a:prstGeom prst="rect">
            <a:avLst/>
          </a:prstGeom>
        </p:spPr>
      </p:pic>
      <p:pic>
        <p:nvPicPr>
          <p:cNvPr id="75" name="Immagine 7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525" y="5738315"/>
            <a:ext cx="1162050" cy="826161"/>
          </a:xfrm>
          <a:prstGeom prst="rect">
            <a:avLst/>
          </a:prstGeom>
        </p:spPr>
      </p:pic>
      <p:sp>
        <p:nvSpPr>
          <p:cNvPr id="35" name="CasellaDiTesto 34"/>
          <p:cNvSpPr txBox="1"/>
          <p:nvPr/>
        </p:nvSpPr>
        <p:spPr>
          <a:xfrm>
            <a:off x="3116151" y="656265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/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/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7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/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ggetto 44"/>
          <p:cNvGraphicFramePr>
            <a:graphicFrameLocks noChangeAspect="1"/>
          </p:cNvGraphicFramePr>
          <p:nvPr>
            <p:extLst/>
          </p:nvPr>
        </p:nvGraphicFramePr>
        <p:xfrm>
          <a:off x="4948592" y="258076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name="Graph" r:id="rId14" imgW="4131360" imgH="2901600" progId="Origin50.Graph">
                  <p:embed/>
                </p:oleObj>
              </mc:Choice>
              <mc:Fallback>
                <p:oleObj name="Graph" r:id="rId14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48592" y="258076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ggetto 46"/>
          <p:cNvGraphicFramePr>
            <a:graphicFrameLocks noChangeAspect="1"/>
          </p:cNvGraphicFramePr>
          <p:nvPr>
            <p:extLst/>
          </p:nvPr>
        </p:nvGraphicFramePr>
        <p:xfrm>
          <a:off x="5062892" y="259219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0" name="Graph" r:id="rId15" imgW="4131360" imgH="2901600" progId="Origin50.Graph">
                  <p:embed/>
                </p:oleObj>
              </mc:Choice>
              <mc:Fallback>
                <p:oleObj name="Graph" r:id="rId15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62892" y="259219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/>
          <p:cNvGraphicFramePr>
            <a:graphicFrameLocks noChangeAspect="1"/>
          </p:cNvGraphicFramePr>
          <p:nvPr>
            <p:extLst/>
          </p:nvPr>
        </p:nvGraphicFramePr>
        <p:xfrm>
          <a:off x="5177192" y="260362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Graph" r:id="rId16" imgW="4131360" imgH="2901600" progId="Origin50.Graph">
                  <p:embed/>
                </p:oleObj>
              </mc:Choice>
              <mc:Fallback>
                <p:oleObj name="Graph" r:id="rId16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177192" y="260362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" name="Gruppo 49"/>
          <p:cNvGrpSpPr>
            <a:grpSpLocks noChangeAspect="1"/>
          </p:cNvGrpSpPr>
          <p:nvPr/>
        </p:nvGrpSpPr>
        <p:grpSpPr>
          <a:xfrm>
            <a:off x="1578531" y="25600650"/>
            <a:ext cx="5243417" cy="466817"/>
            <a:chOff x="-11165172" y="25597715"/>
            <a:chExt cx="8063313" cy="717870"/>
          </a:xfrm>
        </p:grpSpPr>
        <p:sp>
          <p:nvSpPr>
            <p:cNvPr id="51" name="CasellaDiTesto 50"/>
            <p:cNvSpPr txBox="1"/>
            <p:nvPr/>
          </p:nvSpPr>
          <p:spPr>
            <a:xfrm>
              <a:off x="-11165172" y="25605638"/>
              <a:ext cx="1684153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DA4189"/>
                  </a:solidFill>
                </a:rPr>
                <a:t>Copper</a:t>
              </a:r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-4431729" y="25597715"/>
              <a:ext cx="1329870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accent5"/>
                  </a:solidFill>
                </a:rPr>
                <a:t>Silver</a:t>
              </a:r>
            </a:p>
          </p:txBody>
        </p:sp>
      </p:grpSp>
      <p:grpSp>
        <p:nvGrpSpPr>
          <p:cNvPr id="53" name="Gruppo 52"/>
          <p:cNvGrpSpPr/>
          <p:nvPr/>
        </p:nvGrpSpPr>
        <p:grpSpPr>
          <a:xfrm>
            <a:off x="7966640" y="25693405"/>
            <a:ext cx="1296144" cy="732131"/>
            <a:chOff x="10838210" y="31683820"/>
            <a:chExt cx="1728192" cy="976174"/>
          </a:xfrm>
        </p:grpSpPr>
        <p:sp>
          <p:nvSpPr>
            <p:cNvPr id="54" name="CasellaDiTesto 53"/>
            <p:cNvSpPr txBox="1"/>
            <p:nvPr/>
          </p:nvSpPr>
          <p:spPr>
            <a:xfrm>
              <a:off x="10982226" y="31798219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66E4BE"/>
                  </a:solidFill>
                  <a:cs typeface="Arial" pitchFamily="34" charset="0"/>
                </a:rPr>
                <a:t>10.5 ppm</a:t>
              </a:r>
            </a:p>
          </p:txBody>
        </p:sp>
        <p:sp>
          <p:nvSpPr>
            <p:cNvPr id="55" name="Ovale 54"/>
            <p:cNvSpPr/>
            <p:nvPr/>
          </p:nvSpPr>
          <p:spPr>
            <a:xfrm>
              <a:off x="10838210" y="31683820"/>
              <a:ext cx="1728192" cy="720080"/>
            </a:xfrm>
            <a:prstGeom prst="ellipse">
              <a:avLst/>
            </a:prstGeom>
            <a:noFill/>
            <a:ln w="38100" cmpd="sng">
              <a:solidFill>
                <a:srgbClr val="66E4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56" name="Gruppo 55"/>
          <p:cNvGrpSpPr/>
          <p:nvPr/>
        </p:nvGrpSpPr>
        <p:grpSpPr>
          <a:xfrm>
            <a:off x="7966640" y="26287447"/>
            <a:ext cx="1296144" cy="754343"/>
            <a:chOff x="10982226" y="32547916"/>
            <a:chExt cx="1728192" cy="1005791"/>
          </a:xfrm>
        </p:grpSpPr>
        <p:sp>
          <p:nvSpPr>
            <p:cNvPr id="57" name="CasellaDiTesto 56"/>
            <p:cNvSpPr txBox="1"/>
            <p:nvPr/>
          </p:nvSpPr>
          <p:spPr>
            <a:xfrm>
              <a:off x="11126242" y="32691932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5">
                      <a:lumMod val="75000"/>
                    </a:schemeClr>
                  </a:solidFill>
                  <a:cs typeface="Arial" pitchFamily="34" charset="0"/>
                </a:rPr>
                <a:t>7.53 ppm</a:t>
              </a:r>
            </a:p>
          </p:txBody>
        </p:sp>
        <p:sp>
          <p:nvSpPr>
            <p:cNvPr id="58" name="Ovale 57"/>
            <p:cNvSpPr/>
            <p:nvPr/>
          </p:nvSpPr>
          <p:spPr>
            <a:xfrm>
              <a:off x="10982226" y="32547916"/>
              <a:ext cx="1728192" cy="720080"/>
            </a:xfrm>
            <a:prstGeom prst="ellipse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59" name="Gruppo 58"/>
          <p:cNvGrpSpPr>
            <a:grpSpLocks noChangeAspect="1"/>
          </p:cNvGrpSpPr>
          <p:nvPr/>
        </p:nvGrpSpPr>
        <p:grpSpPr>
          <a:xfrm>
            <a:off x="1692831" y="25714950"/>
            <a:ext cx="5243417" cy="466817"/>
            <a:chOff x="-11165172" y="25597715"/>
            <a:chExt cx="8063313" cy="717870"/>
          </a:xfrm>
        </p:grpSpPr>
        <p:sp>
          <p:nvSpPr>
            <p:cNvPr id="60" name="CasellaDiTesto 59"/>
            <p:cNvSpPr txBox="1"/>
            <p:nvPr/>
          </p:nvSpPr>
          <p:spPr>
            <a:xfrm>
              <a:off x="-11165172" y="25605638"/>
              <a:ext cx="1684153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rgbClr val="DA4189"/>
                  </a:solidFill>
                </a:rPr>
                <a:t>Copper</a:t>
              </a:r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-4431729" y="25597715"/>
              <a:ext cx="1329870" cy="709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accent5"/>
                  </a:solidFill>
                </a:rPr>
                <a:t>Silver</a:t>
              </a:r>
            </a:p>
          </p:txBody>
        </p:sp>
      </p:grpSp>
      <p:grpSp>
        <p:nvGrpSpPr>
          <p:cNvPr id="62" name="Gruppo 61"/>
          <p:cNvGrpSpPr/>
          <p:nvPr/>
        </p:nvGrpSpPr>
        <p:grpSpPr>
          <a:xfrm>
            <a:off x="8080940" y="25807705"/>
            <a:ext cx="1296144" cy="732131"/>
            <a:chOff x="10838210" y="31683820"/>
            <a:chExt cx="1728192" cy="976174"/>
          </a:xfrm>
        </p:grpSpPr>
        <p:sp>
          <p:nvSpPr>
            <p:cNvPr id="63" name="CasellaDiTesto 62"/>
            <p:cNvSpPr txBox="1"/>
            <p:nvPr/>
          </p:nvSpPr>
          <p:spPr>
            <a:xfrm>
              <a:off x="10982226" y="31798219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66E4BE"/>
                  </a:solidFill>
                  <a:cs typeface="Arial" pitchFamily="34" charset="0"/>
                </a:rPr>
                <a:t>10.5 ppm</a:t>
              </a:r>
            </a:p>
          </p:txBody>
        </p:sp>
        <p:sp>
          <p:nvSpPr>
            <p:cNvPr id="64" name="Ovale 63"/>
            <p:cNvSpPr/>
            <p:nvPr/>
          </p:nvSpPr>
          <p:spPr>
            <a:xfrm>
              <a:off x="10838210" y="31683820"/>
              <a:ext cx="1728192" cy="720080"/>
            </a:xfrm>
            <a:prstGeom prst="ellipse">
              <a:avLst/>
            </a:prstGeom>
            <a:noFill/>
            <a:ln w="38100" cmpd="sng">
              <a:solidFill>
                <a:srgbClr val="66E4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grpSp>
        <p:nvGrpSpPr>
          <p:cNvPr id="65" name="Gruppo 64"/>
          <p:cNvGrpSpPr/>
          <p:nvPr/>
        </p:nvGrpSpPr>
        <p:grpSpPr>
          <a:xfrm>
            <a:off x="8080940" y="26401747"/>
            <a:ext cx="1296144" cy="754343"/>
            <a:chOff x="10982226" y="32547916"/>
            <a:chExt cx="1728192" cy="1005791"/>
          </a:xfrm>
        </p:grpSpPr>
        <p:sp>
          <p:nvSpPr>
            <p:cNvPr id="66" name="CasellaDiTesto 65"/>
            <p:cNvSpPr txBox="1"/>
            <p:nvPr/>
          </p:nvSpPr>
          <p:spPr>
            <a:xfrm>
              <a:off x="11126242" y="32691932"/>
              <a:ext cx="136815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accent5">
                      <a:lumMod val="75000"/>
                    </a:schemeClr>
                  </a:solidFill>
                  <a:cs typeface="Arial" pitchFamily="34" charset="0"/>
                </a:rPr>
                <a:t>7.53 ppm</a:t>
              </a:r>
            </a:p>
          </p:txBody>
        </p:sp>
        <p:sp>
          <p:nvSpPr>
            <p:cNvPr id="67" name="Ovale 66"/>
            <p:cNvSpPr/>
            <p:nvPr/>
          </p:nvSpPr>
          <p:spPr>
            <a:xfrm>
              <a:off x="10982226" y="32547916"/>
              <a:ext cx="1728192" cy="720080"/>
            </a:xfrm>
            <a:prstGeom prst="ellipse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</p:grpSp>
      <p:pic>
        <p:nvPicPr>
          <p:cNvPr id="77" name="Immagine 7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7613" y="5972529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87975" y="6171896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15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8" name="Shape 488"/>
          <p:cNvSpPr txBox="1">
            <a:spLocks noGrp="1"/>
          </p:cNvSpPr>
          <p:nvPr>
            <p:ph type="title"/>
          </p:nvPr>
        </p:nvSpPr>
        <p:spPr>
          <a:xfrm>
            <a:off x="763925" y="300923"/>
            <a:ext cx="6994949" cy="62627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rtl="0">
              <a:spcBef>
                <a:spcPts val="0"/>
              </a:spcBef>
              <a:buClr>
                <a:srgbClr val="376092"/>
              </a:buClr>
              <a:buSzPct val="100000"/>
              <a:buFont typeface="Calibri"/>
              <a:buNone/>
            </a:pPr>
            <a:r>
              <a:rPr lang="en-US" sz="30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  <a:latin typeface="+mn-lt"/>
                <a:ea typeface="+mn-ea"/>
                <a:cs typeface="+mn-cs"/>
              </a:rPr>
              <a:t>Effects of ions on biofilm formation</a:t>
            </a:r>
          </a:p>
        </p:txBody>
      </p:sp>
      <p:pic>
        <p:nvPicPr>
          <p:cNvPr id="80" name="Shape 492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936248" y="1048716"/>
            <a:ext cx="1392525" cy="155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493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1020756" y="2710121"/>
            <a:ext cx="3493368" cy="3543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49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4465849" y="2750542"/>
            <a:ext cx="3723103" cy="35723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uppo 6"/>
          <p:cNvGrpSpPr>
            <a:grpSpLocks noChangeAspect="1"/>
          </p:cNvGrpSpPr>
          <p:nvPr/>
        </p:nvGrpSpPr>
        <p:grpSpPr>
          <a:xfrm>
            <a:off x="2488558" y="1002125"/>
            <a:ext cx="3772286" cy="1620000"/>
            <a:chOff x="1744865" y="1008362"/>
            <a:chExt cx="4165466" cy="1997830"/>
          </a:xfrm>
        </p:grpSpPr>
        <p:pic>
          <p:nvPicPr>
            <p:cNvPr id="83" name="Shape 429"/>
            <p:cNvPicPr preferRelativeResize="0">
              <a:picLocks noChangeAspect="1"/>
            </p:cNvPicPr>
            <p:nvPr/>
          </p:nvPicPr>
          <p:blipFill rotWithShape="1">
            <a:blip r:embed="rId20">
              <a:alphaModFix/>
            </a:blip>
            <a:srcRect t="11272" r="23280"/>
            <a:stretch/>
          </p:blipFill>
          <p:spPr>
            <a:xfrm>
              <a:off x="1744865" y="1008362"/>
              <a:ext cx="4065626" cy="19978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CasellaDiTesto 5"/>
            <p:cNvSpPr txBox="1"/>
            <p:nvPr/>
          </p:nvSpPr>
          <p:spPr>
            <a:xfrm rot="5400000">
              <a:off x="5363301" y="1214661"/>
              <a:ext cx="7247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it-IT"/>
            </a:p>
          </p:txBody>
        </p:sp>
      </p:grpSp>
      <p:sp>
        <p:nvSpPr>
          <p:cNvPr id="8" name="Ovale 7"/>
          <p:cNvSpPr/>
          <p:nvPr/>
        </p:nvSpPr>
        <p:spPr>
          <a:xfrm>
            <a:off x="4798121" y="982154"/>
            <a:ext cx="1506606" cy="1760494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794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-907" y="0"/>
            <a:ext cx="9144000" cy="6858000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5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5" name="CasellaDiTesto 34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27850" y="6446146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87602" y="369320"/>
            <a:ext cx="1663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Outline</a:t>
            </a:r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704385" y="1536174"/>
            <a:ext cx="7995115" cy="3970318"/>
            <a:chOff x="956114" y="939954"/>
            <a:chExt cx="10660153" cy="5293759"/>
          </a:xfrm>
        </p:grpSpPr>
        <p:sp>
          <p:nvSpPr>
            <p:cNvPr id="7" name="CasellaDiTesto 6"/>
            <p:cNvSpPr txBox="1"/>
            <p:nvPr/>
          </p:nvSpPr>
          <p:spPr>
            <a:xfrm>
              <a:off x="956114" y="939954"/>
              <a:ext cx="10660153" cy="5293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Mesoporous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Bioactive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Glasses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(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MBGs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Ion-doped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MBGs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synthesis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methods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Morphological</a:t>
              </a:r>
              <a:r>
                <a:rPr lang="it-IT" sz="2400" dirty="0" smtClean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and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structural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characterization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of the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samples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Ion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release </a:t>
              </a:r>
              <a:r>
                <a:rPr lang="it-IT" sz="2400" dirty="0" smtClean="0">
                  <a:latin typeface="Times New Roman" charset="0"/>
                  <a:ea typeface="Times New Roman" charset="0"/>
                  <a:cs typeface="Times New Roman" charset="0"/>
                </a:rPr>
                <a:t>test</a:t>
              </a:r>
              <a:endParaRPr lang="it-IT" sz="24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Antibacterial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tests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endParaRPr lang="it-IT" sz="24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pPr marL="214303" indent="-214303">
                <a:lnSpc>
                  <a:spcPct val="150000"/>
                </a:lnSpc>
                <a:buFontTx/>
                <a:buChar char="-"/>
              </a:pP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Conclusion</a:t>
              </a:r>
              <a:r>
                <a:rPr lang="it-IT" sz="2400" dirty="0">
                  <a:latin typeface="Times New Roman" charset="0"/>
                  <a:ea typeface="Times New Roman" charset="0"/>
                  <a:cs typeface="Times New Roman" charset="0"/>
                </a:rPr>
                <a:t> and </a:t>
              </a:r>
              <a:r>
                <a:rPr lang="it-IT" sz="2400" dirty="0" err="1">
                  <a:latin typeface="Times New Roman" charset="0"/>
                  <a:ea typeface="Times New Roman" charset="0"/>
                  <a:cs typeface="Times New Roman" charset="0"/>
                </a:rPr>
                <a:t>remarks</a:t>
              </a:r>
              <a:endParaRPr lang="it-IT" sz="24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6397362" y="3828475"/>
              <a:ext cx="244608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latin typeface="Times New Roman" charset="0"/>
                  <a:ea typeface="Times New Roman" charset="0"/>
                  <a:cs typeface="Times New Roman" charset="0"/>
                </a:rPr>
                <a:t>Viable</a:t>
              </a:r>
              <a:r>
                <a:rPr lang="it-IT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dirty="0" err="1">
                  <a:latin typeface="Times New Roman" charset="0"/>
                  <a:ea typeface="Times New Roman" charset="0"/>
                  <a:cs typeface="Times New Roman" charset="0"/>
                </a:rPr>
                <a:t>count</a:t>
              </a:r>
              <a:r>
                <a:rPr lang="it-IT" dirty="0">
                  <a:latin typeface="Times New Roman" charset="0"/>
                  <a:ea typeface="Times New Roman" charset="0"/>
                  <a:cs typeface="Times New Roman" charset="0"/>
                </a:rPr>
                <a:t> test </a:t>
              </a:r>
              <a:endParaRPr lang="it-IT" baseline="30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6397362" y="4726187"/>
              <a:ext cx="26763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Times New Roman" charset="0"/>
                  <a:ea typeface="Times New Roman" charset="0"/>
                  <a:cs typeface="Times New Roman" charset="0"/>
                </a:rPr>
                <a:t>Disk </a:t>
              </a:r>
              <a:r>
                <a:rPr lang="it-IT" dirty="0" err="1">
                  <a:latin typeface="Times New Roman" charset="0"/>
                  <a:ea typeface="Times New Roman" charset="0"/>
                  <a:cs typeface="Times New Roman" charset="0"/>
                </a:rPr>
                <a:t>diffusion</a:t>
              </a:r>
              <a:r>
                <a:rPr lang="it-IT" dirty="0">
                  <a:latin typeface="Times New Roman" charset="0"/>
                  <a:ea typeface="Times New Roman" charset="0"/>
                  <a:cs typeface="Times New Roman" charset="0"/>
                </a:rPr>
                <a:t> test </a:t>
              </a:r>
              <a:endParaRPr lang="it-IT" baseline="30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pic>
          <p:nvPicPr>
            <p:cNvPr id="12" name="Immagine 11"/>
            <p:cNvPicPr>
              <a:picLocks noChangeAspect="1"/>
            </p:cNvPicPr>
            <p:nvPr/>
          </p:nvPicPr>
          <p:blipFill rotWithShape="1">
            <a:blip r:embed="rId8"/>
            <a:srcRect l="5777" t="8714" r="27934" b="11952"/>
            <a:stretch/>
          </p:blipFill>
          <p:spPr>
            <a:xfrm>
              <a:off x="8799170" y="3692358"/>
              <a:ext cx="1354252" cy="648000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928108" y="4612552"/>
              <a:ext cx="1186523" cy="748940"/>
            </a:xfrm>
            <a:prstGeom prst="rect">
              <a:avLst/>
            </a:prstGeom>
          </p:spPr>
        </p:pic>
      </p:grpSp>
      <p:cxnSp>
        <p:nvCxnSpPr>
          <p:cNvPr id="22" name="Connettore 2 21"/>
          <p:cNvCxnSpPr/>
          <p:nvPr/>
        </p:nvCxnSpPr>
        <p:spPr>
          <a:xfrm flipV="1">
            <a:off x="3467100" y="3949700"/>
            <a:ext cx="1244600" cy="1745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3467100" y="4134949"/>
            <a:ext cx="1244600" cy="3857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4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-907" y="12700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5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15" name="Segnaposto contenuto 14"/>
          <p:cNvSpPr>
            <a:spLocks noGrp="1"/>
          </p:cNvSpPr>
          <p:nvPr>
            <p:ph sz="half" idx="1"/>
          </p:nvPr>
        </p:nvSpPr>
        <p:spPr>
          <a:xfrm>
            <a:off x="4882096" y="1663904"/>
            <a:ext cx="4354982" cy="3856681"/>
          </a:xfrm>
        </p:spPr>
        <p:txBody>
          <a:bodyPr>
            <a:noAutofit/>
          </a:bodyPr>
          <a:lstStyle/>
          <a:p>
            <a:pPr marL="214313" indent="-214313" algn="ctr">
              <a:lnSpc>
                <a:spcPct val="150000"/>
              </a:lnSpc>
              <a:buFont typeface="Wingdings" charset="2"/>
              <a:buChar char="Ø"/>
            </a:pPr>
            <a:r>
              <a:rPr lang="it-IT" sz="1800" dirty="0" err="1">
                <a:latin typeface="Times New Roman" charset="0"/>
                <a:ea typeface="Times New Roman" charset="0"/>
                <a:cs typeface="Times New Roman" charset="0"/>
              </a:rPr>
              <a:t>Excellent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specific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surface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area 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values</a:t>
            </a:r>
            <a:endParaRPr lang="it-IT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ctr">
              <a:lnSpc>
                <a:spcPct val="150000"/>
              </a:lnSpc>
              <a:buFont typeface="Wingdings" charset="2"/>
              <a:buChar char="Ø"/>
            </a:pP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Large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dirty="0" err="1">
                <a:latin typeface="Times New Roman" charset="0"/>
                <a:ea typeface="Times New Roman" charset="0"/>
                <a:cs typeface="Times New Roman" charset="0"/>
              </a:rPr>
              <a:t>accessible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volume</a:t>
            </a:r>
            <a:endParaRPr lang="it-IT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ctr">
              <a:lnSpc>
                <a:spcPct val="150000"/>
              </a:lnSpc>
              <a:buFont typeface="Wingdings" charset="2"/>
              <a:buChar char="Ø"/>
            </a:pP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Uniform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pores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it-IT" sz="1800" dirty="0" err="1">
                <a:latin typeface="Times New Roman" charset="0"/>
                <a:ea typeface="Times New Roman" charset="0"/>
                <a:cs typeface="Times New Roman" charset="0"/>
              </a:rPr>
              <a:t>range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2-8 nm)</a:t>
            </a:r>
          </a:p>
          <a:p>
            <a:pPr marL="214313" indent="-214313" algn="ctr">
              <a:lnSpc>
                <a:spcPct val="150000"/>
              </a:lnSpc>
              <a:buFont typeface="Wingdings" charset="2"/>
              <a:buChar char="Ø"/>
            </a:pP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High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surface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concentration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of </a:t>
            </a:r>
            <a:r>
              <a:rPr lang="it-IT" sz="1800" b="1" dirty="0" err="1">
                <a:latin typeface="Times New Roman" charset="0"/>
                <a:ea typeface="Times New Roman" charset="0"/>
                <a:cs typeface="Times New Roman" charset="0"/>
              </a:rPr>
              <a:t>hydroxyl</a:t>
            </a:r>
            <a:r>
              <a:rPr lang="it-IT" sz="18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dirty="0" err="1">
                <a:latin typeface="Times New Roman" charset="0"/>
                <a:ea typeface="Times New Roman" charset="0"/>
                <a:cs typeface="Times New Roman" charset="0"/>
              </a:rPr>
              <a:t>groups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 (-OH): </a:t>
            </a:r>
            <a:r>
              <a:rPr lang="it-IT" sz="1800" u="sng" dirty="0" err="1">
                <a:latin typeface="Times New Roman" charset="0"/>
                <a:ea typeface="Times New Roman" charset="0"/>
                <a:cs typeface="Times New Roman" charset="0"/>
              </a:rPr>
              <a:t>surface</a:t>
            </a:r>
            <a:r>
              <a:rPr lang="it-IT" sz="1800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u="sng" dirty="0" err="1">
                <a:latin typeface="Times New Roman" charset="0"/>
                <a:ea typeface="Times New Roman" charset="0"/>
                <a:cs typeface="Times New Roman" charset="0"/>
              </a:rPr>
              <a:t>modification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it-IT" sz="1800" u="sng" dirty="0" err="1">
                <a:latin typeface="Times New Roman" charset="0"/>
                <a:ea typeface="Times New Roman" charset="0"/>
                <a:cs typeface="Times New Roman" charset="0"/>
              </a:rPr>
              <a:t>drug</a:t>
            </a:r>
            <a:r>
              <a:rPr lang="it-IT" sz="1800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800" u="sng" dirty="0" err="1">
                <a:latin typeface="Times New Roman" charset="0"/>
                <a:ea typeface="Times New Roman" charset="0"/>
                <a:cs typeface="Times New Roman" charset="0"/>
              </a:rPr>
              <a:t>incorporation</a:t>
            </a:r>
            <a:r>
              <a:rPr lang="it-IT" sz="18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sz="18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784842" y="381268"/>
            <a:ext cx="64831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Mesoporous Bioactive Glasses (MBGs)</a:t>
            </a:r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7"/>
          <a:srcRect r="4099"/>
          <a:stretch/>
        </p:blipFill>
        <p:spPr>
          <a:xfrm>
            <a:off x="382683" y="1051312"/>
            <a:ext cx="4631881" cy="3240000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>
            <a:off x="704386" y="4041022"/>
            <a:ext cx="1583444" cy="914475"/>
            <a:chOff x="704386" y="4041022"/>
            <a:chExt cx="1583444" cy="914475"/>
          </a:xfrm>
        </p:grpSpPr>
        <p:grpSp>
          <p:nvGrpSpPr>
            <p:cNvPr id="233" name="Gruppo 232"/>
            <p:cNvGrpSpPr>
              <a:grpSpLocks noChangeAspect="1"/>
            </p:cNvGrpSpPr>
            <p:nvPr/>
          </p:nvGrpSpPr>
          <p:grpSpPr>
            <a:xfrm>
              <a:off x="704386" y="4041022"/>
              <a:ext cx="1577959" cy="914475"/>
              <a:chOff x="5286652" y="5319804"/>
              <a:chExt cx="1963857" cy="1421484"/>
            </a:xfrm>
          </p:grpSpPr>
          <p:sp>
            <p:nvSpPr>
              <p:cNvPr id="234" name="Ovale 233"/>
              <p:cNvSpPr>
                <a:spLocks noChangeAspect="1"/>
              </p:cNvSpPr>
              <p:nvPr/>
            </p:nvSpPr>
            <p:spPr>
              <a:xfrm>
                <a:off x="7073699" y="5393211"/>
                <a:ext cx="139511" cy="16787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dirty="0"/>
              </a:p>
            </p:txBody>
          </p:sp>
          <p:sp>
            <p:nvSpPr>
              <p:cNvPr id="235" name="Ovale 234"/>
              <p:cNvSpPr>
                <a:spLocks noChangeAspect="1"/>
              </p:cNvSpPr>
              <p:nvPr/>
            </p:nvSpPr>
            <p:spPr>
              <a:xfrm>
                <a:off x="7110998" y="5647235"/>
                <a:ext cx="139511" cy="16787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dirty="0"/>
              </a:p>
            </p:txBody>
          </p:sp>
          <p:sp>
            <p:nvSpPr>
              <p:cNvPr id="236" name="Ovale 235"/>
              <p:cNvSpPr>
                <a:spLocks noChangeAspect="1"/>
              </p:cNvSpPr>
              <p:nvPr/>
            </p:nvSpPr>
            <p:spPr>
              <a:xfrm>
                <a:off x="6647767" y="5487230"/>
                <a:ext cx="139511" cy="16787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dirty="0"/>
              </a:p>
            </p:txBody>
          </p:sp>
          <p:sp>
            <p:nvSpPr>
              <p:cNvPr id="237" name="Ovale 236"/>
              <p:cNvSpPr>
                <a:spLocks noChangeAspect="1"/>
              </p:cNvSpPr>
              <p:nvPr/>
            </p:nvSpPr>
            <p:spPr>
              <a:xfrm>
                <a:off x="6864433" y="5571648"/>
                <a:ext cx="139511" cy="16787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dirty="0"/>
              </a:p>
            </p:txBody>
          </p:sp>
          <p:sp>
            <p:nvSpPr>
              <p:cNvPr id="238" name="Ovale 237"/>
              <p:cNvSpPr>
                <a:spLocks noChangeAspect="1"/>
              </p:cNvSpPr>
              <p:nvPr/>
            </p:nvSpPr>
            <p:spPr>
              <a:xfrm>
                <a:off x="6824714" y="5319804"/>
                <a:ext cx="139511" cy="16787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dirty="0"/>
              </a:p>
            </p:txBody>
          </p:sp>
          <p:sp>
            <p:nvSpPr>
              <p:cNvPr id="239" name="CasellaDiTesto 238"/>
              <p:cNvSpPr txBox="1"/>
              <p:nvPr/>
            </p:nvSpPr>
            <p:spPr>
              <a:xfrm>
                <a:off x="5286652" y="5353882"/>
                <a:ext cx="1717292" cy="1387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chemeClr val="accent6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+</a:t>
                </a:r>
              </a:p>
              <a:p>
                <a:pPr algn="ctr"/>
                <a:r>
                  <a:rPr lang="it-IT" b="1" dirty="0" err="1">
                    <a:solidFill>
                      <a:schemeClr val="accent6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Therapeutic</a:t>
                </a:r>
                <a:r>
                  <a:rPr lang="it-IT" b="1" dirty="0">
                    <a:solidFill>
                      <a:schemeClr val="accent6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it-IT" b="1" dirty="0" err="1">
                    <a:solidFill>
                      <a:schemeClr val="accent6">
                        <a:lumMod val="7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ions</a:t>
                </a:r>
                <a:endParaRPr lang="it-IT" b="1" dirty="0">
                  <a:solidFill>
                    <a:schemeClr val="accent6">
                      <a:lumMod val="75000"/>
                    </a:schemeClr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  <p:sp>
          <p:nvSpPr>
            <p:cNvPr id="240" name="Ovale 239"/>
            <p:cNvSpPr>
              <a:spLocks noChangeAspect="1"/>
            </p:cNvSpPr>
            <p:nvPr/>
          </p:nvSpPr>
          <p:spPr>
            <a:xfrm flipH="1" flipV="1">
              <a:off x="2175733" y="4372186"/>
              <a:ext cx="112097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/>
            </a:p>
          </p:txBody>
        </p:sp>
      </p:grpSp>
      <p:sp>
        <p:nvSpPr>
          <p:cNvPr id="242" name="CasellaDiTesto 241"/>
          <p:cNvSpPr txBox="1"/>
          <p:nvPr/>
        </p:nvSpPr>
        <p:spPr>
          <a:xfrm>
            <a:off x="1122019" y="6241765"/>
            <a:ext cx="29043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C. Wu, J. Chang J, Controlled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Rel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 (2014) 193, 282-295. </a:t>
            </a:r>
            <a:endParaRPr lang="it-IT" sz="9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43" name="Immagine 242"/>
          <p:cNvPicPr>
            <a:picLocks noChangeAspect="1"/>
          </p:cNvPicPr>
          <p:nvPr/>
        </p:nvPicPr>
        <p:blipFill rotWithShape="1">
          <a:blip r:embed="rId8"/>
          <a:srcRect l="7596" t="9511" b="8045"/>
          <a:stretch/>
        </p:blipFill>
        <p:spPr>
          <a:xfrm>
            <a:off x="3006936" y="4476095"/>
            <a:ext cx="3130129" cy="936000"/>
          </a:xfrm>
          <a:prstGeom prst="rect">
            <a:avLst/>
          </a:prstGeom>
        </p:spPr>
      </p:pic>
      <p:cxnSp>
        <p:nvCxnSpPr>
          <p:cNvPr id="26" name="Connettore 4 25"/>
          <p:cNvCxnSpPr>
            <a:stCxn id="239" idx="2"/>
          </p:cNvCxnSpPr>
          <p:nvPr/>
        </p:nvCxnSpPr>
        <p:spPr>
          <a:xfrm rot="16200000" flipH="1">
            <a:off x="2260243" y="4089562"/>
            <a:ext cx="1146" cy="173301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ttore 4 250"/>
          <p:cNvCxnSpPr/>
          <p:nvPr/>
        </p:nvCxnSpPr>
        <p:spPr>
          <a:xfrm rot="10800000" flipV="1">
            <a:off x="6016676" y="4738927"/>
            <a:ext cx="1105787" cy="194567"/>
          </a:xfrm>
          <a:prstGeom prst="bentConnector3">
            <a:avLst>
              <a:gd name="adj1" fmla="val -1683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Ovale 252"/>
          <p:cNvSpPr/>
          <p:nvPr/>
        </p:nvSpPr>
        <p:spPr>
          <a:xfrm>
            <a:off x="623323" y="4285495"/>
            <a:ext cx="1489050" cy="62384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54" name="Ovale 253"/>
          <p:cNvSpPr/>
          <p:nvPr/>
        </p:nvSpPr>
        <p:spPr>
          <a:xfrm>
            <a:off x="6155566" y="4200667"/>
            <a:ext cx="1908726" cy="43750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41910" y="6449447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825710" y="5416009"/>
            <a:ext cx="8330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aim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of the 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MOZART </a:t>
            </a:r>
            <a:r>
              <a:rPr lang="it-IT" b="1" dirty="0" err="1">
                <a:latin typeface="Times New Roman" charset="0"/>
                <a:ea typeface="Times New Roman" charset="0"/>
                <a:cs typeface="Times New Roman" charset="0"/>
              </a:rPr>
              <a:t>project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is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to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develop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mesoporous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nanomatrices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doped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therapeutic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ions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drugs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to be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used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as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smart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platform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in the treatment of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delayed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bone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healing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and non-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healing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skin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wounds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4143736" y="1874020"/>
            <a:ext cx="1027729" cy="594810"/>
            <a:chOff x="4155311" y="1874020"/>
            <a:chExt cx="1027729" cy="594810"/>
          </a:xfrm>
        </p:grpSpPr>
        <p:sp>
          <p:nvSpPr>
            <p:cNvPr id="3" name="Ovale 2"/>
            <p:cNvSpPr/>
            <p:nvPr/>
          </p:nvSpPr>
          <p:spPr>
            <a:xfrm>
              <a:off x="4155311" y="1894751"/>
              <a:ext cx="738359" cy="57407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/>
            </a:p>
          </p:txBody>
        </p:sp>
        <p:sp>
          <p:nvSpPr>
            <p:cNvPr id="241" name="CasellaDiTesto 240"/>
            <p:cNvSpPr txBox="1"/>
            <p:nvPr/>
          </p:nvSpPr>
          <p:spPr>
            <a:xfrm>
              <a:off x="4187617" y="1874020"/>
              <a:ext cx="99542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 err="1">
                  <a:latin typeface="Times New Roman" charset="0"/>
                  <a:ea typeface="Times New Roman" charset="0"/>
                  <a:cs typeface="Times New Roman" charset="0"/>
                </a:rPr>
                <a:t>Ion-doped</a:t>
              </a:r>
              <a:r>
                <a:rPr lang="it-IT" sz="1400" b="1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it-IT" sz="1400" b="1" dirty="0" err="1">
                  <a:latin typeface="Times New Roman" charset="0"/>
                  <a:ea typeface="Times New Roman" charset="0"/>
                  <a:cs typeface="Times New Roman" charset="0"/>
                </a:rPr>
                <a:t>MBGs</a:t>
              </a:r>
              <a:r>
                <a:rPr lang="it-IT" sz="1400" b="1" dirty="0">
                  <a:latin typeface="Times New Roman" charset="0"/>
                  <a:ea typeface="Times New Roman" charset="0"/>
                  <a:cs typeface="Times New Roman" charset="0"/>
                </a:rPr>
                <a:t> </a:t>
              </a:r>
              <a:endParaRPr lang="it-IT" sz="14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435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/>
      <p:bldP spid="242" grpId="1"/>
      <p:bldP spid="253" grpId="0" animBg="1"/>
      <p:bldP spid="254" grpId="0" animBg="1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Immagine 3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-907" y="12700"/>
            <a:ext cx="9144000" cy="6858000"/>
          </a:xfrm>
          <a:prstGeom prst="rect">
            <a:avLst/>
          </a:prstGeom>
        </p:spPr>
      </p:pic>
      <p:pic>
        <p:nvPicPr>
          <p:cNvPr id="338" name="Immagine 3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39" name="Immagine 338"/>
          <p:cNvPicPr>
            <a:picLocks noChangeAspect="1"/>
          </p:cNvPicPr>
          <p:nvPr/>
        </p:nvPicPr>
        <p:blipFill rotWithShape="1">
          <a:blip r:embed="rId5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40" name="Immagine 33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pic>
        <p:nvPicPr>
          <p:cNvPr id="659" name="Immagine 65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48701" y="6461388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98173" y="366037"/>
            <a:ext cx="57406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Ion-doped MBGs particles</a:t>
            </a:r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47" y="2007506"/>
            <a:ext cx="2066126" cy="24302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1" name="Gruppo 340"/>
          <p:cNvGrpSpPr>
            <a:grpSpLocks noChangeAspect="1"/>
          </p:cNvGrpSpPr>
          <p:nvPr/>
        </p:nvGrpSpPr>
        <p:grpSpPr bwMode="auto">
          <a:xfrm>
            <a:off x="6744809" y="2009556"/>
            <a:ext cx="2248995" cy="2440536"/>
            <a:chOff x="5028899" y="1240501"/>
            <a:chExt cx="2630297" cy="2879994"/>
          </a:xfrm>
        </p:grpSpPr>
        <p:sp>
          <p:nvSpPr>
            <p:cNvPr id="342" name="Rettangolo 341"/>
            <p:cNvSpPr/>
            <p:nvPr/>
          </p:nvSpPr>
          <p:spPr bwMode="auto">
            <a:xfrm rot="16200000">
              <a:off x="4852658" y="1416742"/>
              <a:ext cx="2879994" cy="25275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t-IT"/>
              </a:defPPr>
              <a:lvl1pPr marL="0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10904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218081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327122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436163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54520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654244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763285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872326" algn="l" defTabSz="4218081" rtl="0" eaLnBrk="1" latinLnBrk="0" hangingPunct="1">
                <a:defRPr sz="8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it-IT" sz="6225" dirty="0"/>
            </a:p>
          </p:txBody>
        </p:sp>
        <p:grpSp>
          <p:nvGrpSpPr>
            <p:cNvPr id="343" name="Gruppo 342"/>
            <p:cNvGrpSpPr>
              <a:grpSpLocks/>
            </p:cNvGrpSpPr>
            <p:nvPr/>
          </p:nvGrpSpPr>
          <p:grpSpPr bwMode="auto">
            <a:xfrm>
              <a:off x="5126729" y="1353226"/>
              <a:ext cx="2532467" cy="2628361"/>
              <a:chOff x="5336204" y="1487976"/>
              <a:chExt cx="2532467" cy="2628361"/>
            </a:xfrm>
          </p:grpSpPr>
          <p:grpSp>
            <p:nvGrpSpPr>
              <p:cNvPr id="344" name="Gruppo 343"/>
              <p:cNvGrpSpPr>
                <a:grpSpLocks noChangeAspect="1"/>
              </p:cNvGrpSpPr>
              <p:nvPr/>
            </p:nvGrpSpPr>
            <p:grpSpPr bwMode="auto">
              <a:xfrm>
                <a:off x="5336204" y="1487976"/>
                <a:ext cx="1012055" cy="1301975"/>
                <a:chOff x="3496118" y="1944310"/>
                <a:chExt cx="2947402" cy="3790139"/>
              </a:xfrm>
            </p:grpSpPr>
            <p:grpSp>
              <p:nvGrpSpPr>
                <p:cNvPr id="647" name="Gruppo 646"/>
                <p:cNvGrpSpPr/>
                <p:nvPr/>
              </p:nvGrpSpPr>
              <p:grpSpPr>
                <a:xfrm>
                  <a:off x="3496118" y="1944310"/>
                  <a:ext cx="2947402" cy="3790139"/>
                  <a:chOff x="3496118" y="1944310"/>
                  <a:chExt cx="2947402" cy="3790139"/>
                </a:xfrm>
                <a:solidFill>
                  <a:srgbClr val="F5F5F5"/>
                </a:solidFill>
                <a:effectLst/>
              </p:grpSpPr>
              <p:sp>
                <p:nvSpPr>
                  <p:cNvPr id="651" name="Ovale 650"/>
                  <p:cNvSpPr/>
                  <p:nvPr/>
                </p:nvSpPr>
                <p:spPr>
                  <a:xfrm>
                    <a:off x="3574508" y="5248372"/>
                    <a:ext cx="2806303" cy="486077"/>
                  </a:xfrm>
                  <a:prstGeom prst="ellips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  <p:sp>
                <p:nvSpPr>
                  <p:cNvPr id="652" name="Rettangolo 651"/>
                  <p:cNvSpPr/>
                  <p:nvPr/>
                </p:nvSpPr>
                <p:spPr>
                  <a:xfrm>
                    <a:off x="3574508" y="2257907"/>
                    <a:ext cx="2806303" cy="3230061"/>
                  </a:xfrm>
                  <a:prstGeom prst="rect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  <p:sp>
                <p:nvSpPr>
                  <p:cNvPr id="653" name="Rettangolo 652"/>
                  <p:cNvSpPr/>
                  <p:nvPr/>
                </p:nvSpPr>
                <p:spPr>
                  <a:xfrm>
                    <a:off x="3590193" y="5440928"/>
                    <a:ext cx="2771987" cy="94080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  <p:sp>
                <p:nvSpPr>
                  <p:cNvPr id="654" name="Ovale 653"/>
                  <p:cNvSpPr/>
                  <p:nvPr/>
                </p:nvSpPr>
                <p:spPr>
                  <a:xfrm>
                    <a:off x="3496118" y="1944310"/>
                    <a:ext cx="2947402" cy="486077"/>
                  </a:xfrm>
                  <a:prstGeom prst="ellips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</p:grpSp>
            <p:grpSp>
              <p:nvGrpSpPr>
                <p:cNvPr id="648" name="Gruppo 647"/>
                <p:cNvGrpSpPr>
                  <a:grpSpLocks/>
                </p:cNvGrpSpPr>
                <p:nvPr/>
              </p:nvGrpSpPr>
              <p:grpSpPr bwMode="auto">
                <a:xfrm>
                  <a:off x="3576475" y="3546984"/>
                  <a:ext cx="2783437" cy="2166410"/>
                  <a:chOff x="8134292" y="3213307"/>
                  <a:chExt cx="2783437" cy="2166410"/>
                </a:xfrm>
              </p:grpSpPr>
              <p:sp>
                <p:nvSpPr>
                  <p:cNvPr id="649" name="Rettangolo 648"/>
                  <p:cNvSpPr/>
                  <p:nvPr/>
                </p:nvSpPr>
                <p:spPr>
                  <a:xfrm>
                    <a:off x="8134292" y="3213307"/>
                    <a:ext cx="2783437" cy="194007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  <p:sp>
                <p:nvSpPr>
                  <p:cNvPr id="650" name="Ovale 649"/>
                  <p:cNvSpPr/>
                  <p:nvPr/>
                </p:nvSpPr>
                <p:spPr>
                  <a:xfrm>
                    <a:off x="8134292" y="4908557"/>
                    <a:ext cx="2783437" cy="47116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>
                    <a:defPPr>
                      <a:defRPr lang="it-IT"/>
                    </a:defPPr>
                    <a:lvl1pPr marL="0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210904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4218081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6327122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8436163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054520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2654244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14763285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16872326" algn="l" defTabSz="4218081" rtl="0" eaLnBrk="1" latinLnBrk="0" hangingPunct="1">
                      <a:defRPr sz="83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it-IT" sz="6225" dirty="0"/>
                  </a:p>
                </p:txBody>
              </p:sp>
            </p:grpSp>
          </p:grpSp>
          <p:grpSp>
            <p:nvGrpSpPr>
              <p:cNvPr id="345" name="Gruppo 344"/>
              <p:cNvGrpSpPr>
                <a:grpSpLocks noChangeAspect="1"/>
              </p:cNvGrpSpPr>
              <p:nvPr/>
            </p:nvGrpSpPr>
            <p:grpSpPr bwMode="auto">
              <a:xfrm>
                <a:off x="6659097" y="2814372"/>
                <a:ext cx="1012051" cy="1301965"/>
                <a:chOff x="3496118" y="1944310"/>
                <a:chExt cx="2947402" cy="3790139"/>
              </a:xfrm>
            </p:grpSpPr>
            <p:grpSp>
              <p:nvGrpSpPr>
                <p:cNvPr id="348" name="Gruppo 347"/>
                <p:cNvGrpSpPr>
                  <a:grpSpLocks/>
                </p:cNvGrpSpPr>
                <p:nvPr/>
              </p:nvGrpSpPr>
              <p:grpSpPr bwMode="auto">
                <a:xfrm>
                  <a:off x="3496118" y="1944310"/>
                  <a:ext cx="2947402" cy="3790139"/>
                  <a:chOff x="3496118" y="1944310"/>
                  <a:chExt cx="2947402" cy="3790139"/>
                </a:xfrm>
              </p:grpSpPr>
              <p:grpSp>
                <p:nvGrpSpPr>
                  <p:cNvPr id="639" name="Gruppo 638"/>
                  <p:cNvGrpSpPr/>
                  <p:nvPr/>
                </p:nvGrpSpPr>
                <p:grpSpPr>
                  <a:xfrm>
                    <a:off x="3496118" y="1944310"/>
                    <a:ext cx="2947402" cy="3790139"/>
                    <a:chOff x="3496118" y="1944310"/>
                    <a:chExt cx="2947402" cy="3790139"/>
                  </a:xfrm>
                  <a:solidFill>
                    <a:srgbClr val="F5F5F5"/>
                  </a:solidFill>
                  <a:effectLst/>
                </p:grpSpPr>
                <p:sp>
                  <p:nvSpPr>
                    <p:cNvPr id="643" name="Ovale 642"/>
                    <p:cNvSpPr/>
                    <p:nvPr/>
                  </p:nvSpPr>
                  <p:spPr>
                    <a:xfrm>
                      <a:off x="3574508" y="5248372"/>
                      <a:ext cx="2806303" cy="486077"/>
                    </a:xfrm>
                    <a:prstGeom prst="ellipse">
                      <a:avLst/>
                    </a:prstGeom>
                    <a:grpFill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  <p:sp>
                  <p:nvSpPr>
                    <p:cNvPr id="644" name="Rettangolo 643"/>
                    <p:cNvSpPr/>
                    <p:nvPr/>
                  </p:nvSpPr>
                  <p:spPr>
                    <a:xfrm>
                      <a:off x="3574508" y="2257907"/>
                      <a:ext cx="2806303" cy="3230061"/>
                    </a:xfrm>
                    <a:prstGeom prst="rect">
                      <a:avLst/>
                    </a:prstGeom>
                    <a:grpFill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  <p:sp>
                  <p:nvSpPr>
                    <p:cNvPr id="645" name="Rettangolo 644"/>
                    <p:cNvSpPr/>
                    <p:nvPr/>
                  </p:nvSpPr>
                  <p:spPr>
                    <a:xfrm>
                      <a:off x="3590193" y="5440928"/>
                      <a:ext cx="2771987" cy="94080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  <p:sp>
                  <p:nvSpPr>
                    <p:cNvPr id="646" name="Ovale 645"/>
                    <p:cNvSpPr/>
                    <p:nvPr/>
                  </p:nvSpPr>
                  <p:spPr>
                    <a:xfrm>
                      <a:off x="3496118" y="1944310"/>
                      <a:ext cx="2947402" cy="486077"/>
                    </a:xfrm>
                    <a:prstGeom prst="ellipse">
                      <a:avLst/>
                    </a:prstGeom>
                    <a:grpFill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</p:grpSp>
              <p:grpSp>
                <p:nvGrpSpPr>
                  <p:cNvPr id="640" name="Gruppo 639"/>
                  <p:cNvGrpSpPr>
                    <a:grpSpLocks/>
                  </p:cNvGrpSpPr>
                  <p:nvPr/>
                </p:nvGrpSpPr>
                <p:grpSpPr bwMode="auto">
                  <a:xfrm>
                    <a:off x="3566077" y="3538185"/>
                    <a:ext cx="2792696" cy="2194140"/>
                    <a:chOff x="8123894" y="3204508"/>
                    <a:chExt cx="2792696" cy="2194140"/>
                  </a:xfrm>
                </p:grpSpPr>
                <p:sp>
                  <p:nvSpPr>
                    <p:cNvPr id="641" name="Rettangolo 640"/>
                    <p:cNvSpPr/>
                    <p:nvPr/>
                  </p:nvSpPr>
                  <p:spPr>
                    <a:xfrm>
                      <a:off x="8123894" y="3204508"/>
                      <a:ext cx="2792696" cy="196779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  <p:sp>
                  <p:nvSpPr>
                    <p:cNvPr id="642" name="Ovale 641"/>
                    <p:cNvSpPr/>
                    <p:nvPr/>
                  </p:nvSpPr>
                  <p:spPr>
                    <a:xfrm>
                      <a:off x="8123894" y="4909008"/>
                      <a:ext cx="2792696" cy="489640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210904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4218081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6327122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8436163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054520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12654244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14763285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16872326" algn="l" defTabSz="4218081" rtl="0" eaLnBrk="1" latinLnBrk="0" hangingPunct="1">
                        <a:defRPr sz="83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it-IT" sz="6225" dirty="0"/>
                    </a:p>
                  </p:txBody>
                </p:sp>
              </p:grpSp>
            </p:grpSp>
            <p:sp>
              <p:nvSpPr>
                <p:cNvPr id="349" name="Ovale 348"/>
                <p:cNvSpPr/>
                <p:nvPr/>
              </p:nvSpPr>
              <p:spPr>
                <a:xfrm>
                  <a:off x="5452534" y="4254167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0" name="Ovale 349"/>
                <p:cNvSpPr/>
                <p:nvPr/>
              </p:nvSpPr>
              <p:spPr>
                <a:xfrm>
                  <a:off x="5327694" y="4069397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1" name="Ovale 350"/>
                <p:cNvSpPr/>
                <p:nvPr/>
              </p:nvSpPr>
              <p:spPr>
                <a:xfrm>
                  <a:off x="5096510" y="4175641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2" name="Ovale 351"/>
                <p:cNvSpPr/>
                <p:nvPr/>
              </p:nvSpPr>
              <p:spPr>
                <a:xfrm>
                  <a:off x="4893069" y="4780761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3" name="Ovale 352"/>
                <p:cNvSpPr/>
                <p:nvPr/>
              </p:nvSpPr>
              <p:spPr>
                <a:xfrm>
                  <a:off x="4791348" y="4392744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4" name="Ovale 353"/>
                <p:cNvSpPr/>
                <p:nvPr/>
              </p:nvSpPr>
              <p:spPr>
                <a:xfrm>
                  <a:off x="5017910" y="465604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5" name="Ovale 354"/>
                <p:cNvSpPr/>
                <p:nvPr/>
              </p:nvSpPr>
              <p:spPr>
                <a:xfrm>
                  <a:off x="4957800" y="448975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6" name="Ovale 355"/>
                <p:cNvSpPr/>
                <p:nvPr/>
              </p:nvSpPr>
              <p:spPr>
                <a:xfrm>
                  <a:off x="5202856" y="4711474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7" name="Ovale 356"/>
                <p:cNvSpPr/>
                <p:nvPr/>
              </p:nvSpPr>
              <p:spPr>
                <a:xfrm>
                  <a:off x="5244468" y="4254167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8" name="Ovale 357"/>
                <p:cNvSpPr/>
                <p:nvPr/>
              </p:nvSpPr>
              <p:spPr>
                <a:xfrm>
                  <a:off x="5461782" y="4462035"/>
                  <a:ext cx="124838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59" name="Ovale 358"/>
                <p:cNvSpPr/>
                <p:nvPr/>
              </p:nvSpPr>
              <p:spPr>
                <a:xfrm>
                  <a:off x="4791348" y="458675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0" name="Ovale 359"/>
                <p:cNvSpPr/>
                <p:nvPr/>
              </p:nvSpPr>
              <p:spPr>
                <a:xfrm>
                  <a:off x="4916189" y="4277265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1" name="Ovale 360"/>
                <p:cNvSpPr/>
                <p:nvPr/>
              </p:nvSpPr>
              <p:spPr>
                <a:xfrm>
                  <a:off x="5078016" y="4351173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2" name="Ovale 361"/>
                <p:cNvSpPr/>
                <p:nvPr/>
              </p:nvSpPr>
              <p:spPr>
                <a:xfrm>
                  <a:off x="5138125" y="455903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3" name="Ovale 362"/>
                <p:cNvSpPr/>
                <p:nvPr/>
              </p:nvSpPr>
              <p:spPr>
                <a:xfrm>
                  <a:off x="5327694" y="4642184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4" name="Ovale 363"/>
                <p:cNvSpPr/>
                <p:nvPr/>
              </p:nvSpPr>
              <p:spPr>
                <a:xfrm>
                  <a:off x="5262963" y="4411221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5" name="Ovale 364"/>
                <p:cNvSpPr/>
                <p:nvPr/>
              </p:nvSpPr>
              <p:spPr>
                <a:xfrm>
                  <a:off x="4856080" y="4923959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6" name="Ovale 365"/>
                <p:cNvSpPr/>
                <p:nvPr/>
              </p:nvSpPr>
              <p:spPr>
                <a:xfrm>
                  <a:off x="4731242" y="4739189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7" name="Ovale 366"/>
                <p:cNvSpPr/>
                <p:nvPr/>
              </p:nvSpPr>
              <p:spPr>
                <a:xfrm>
                  <a:off x="4500059" y="485005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8" name="Ovale 367"/>
                <p:cNvSpPr/>
                <p:nvPr/>
              </p:nvSpPr>
              <p:spPr>
                <a:xfrm>
                  <a:off x="4296617" y="5455170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69" name="Ovale 368"/>
                <p:cNvSpPr/>
                <p:nvPr/>
              </p:nvSpPr>
              <p:spPr>
                <a:xfrm>
                  <a:off x="4194896" y="5067154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0" name="Ovale 369"/>
                <p:cNvSpPr/>
                <p:nvPr/>
              </p:nvSpPr>
              <p:spPr>
                <a:xfrm>
                  <a:off x="4421455" y="5330452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1" name="Ovale 370"/>
                <p:cNvSpPr/>
                <p:nvPr/>
              </p:nvSpPr>
              <p:spPr>
                <a:xfrm>
                  <a:off x="4356723" y="5164159"/>
                  <a:ext cx="129463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2" name="Ovale 371"/>
                <p:cNvSpPr/>
                <p:nvPr/>
              </p:nvSpPr>
              <p:spPr>
                <a:xfrm>
                  <a:off x="4606402" y="5385883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3" name="Ovale 372"/>
                <p:cNvSpPr/>
                <p:nvPr/>
              </p:nvSpPr>
              <p:spPr>
                <a:xfrm>
                  <a:off x="4648016" y="4923959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4" name="Ovale 373"/>
                <p:cNvSpPr/>
                <p:nvPr/>
              </p:nvSpPr>
              <p:spPr>
                <a:xfrm>
                  <a:off x="4865327" y="5141062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5" name="Ovale 374"/>
                <p:cNvSpPr/>
                <p:nvPr/>
              </p:nvSpPr>
              <p:spPr>
                <a:xfrm>
                  <a:off x="4194896" y="5261162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6" name="Ovale 375"/>
                <p:cNvSpPr/>
                <p:nvPr/>
              </p:nvSpPr>
              <p:spPr>
                <a:xfrm>
                  <a:off x="4319734" y="4951674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7" name="Ovale 376"/>
                <p:cNvSpPr/>
                <p:nvPr/>
              </p:nvSpPr>
              <p:spPr>
                <a:xfrm>
                  <a:off x="4476939" y="5020961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8" name="Ovale 377"/>
                <p:cNvSpPr/>
                <p:nvPr/>
              </p:nvSpPr>
              <p:spPr>
                <a:xfrm>
                  <a:off x="4541670" y="5233447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79" name="Ovale 378"/>
                <p:cNvSpPr/>
                <p:nvPr/>
              </p:nvSpPr>
              <p:spPr>
                <a:xfrm>
                  <a:off x="4731242" y="5316593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0" name="Ovale 379"/>
                <p:cNvSpPr/>
                <p:nvPr/>
              </p:nvSpPr>
              <p:spPr>
                <a:xfrm>
                  <a:off x="4666511" y="508101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1" name="Ovale 380"/>
                <p:cNvSpPr/>
                <p:nvPr/>
              </p:nvSpPr>
              <p:spPr>
                <a:xfrm>
                  <a:off x="4587907" y="426802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2" name="Ovale 381"/>
                <p:cNvSpPr/>
                <p:nvPr/>
              </p:nvSpPr>
              <p:spPr>
                <a:xfrm>
                  <a:off x="4463069" y="408325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3" name="Ovale 382"/>
                <p:cNvSpPr/>
                <p:nvPr/>
              </p:nvSpPr>
              <p:spPr>
                <a:xfrm>
                  <a:off x="4227261" y="4194118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4" name="Ovale 383"/>
                <p:cNvSpPr/>
                <p:nvPr/>
              </p:nvSpPr>
              <p:spPr>
                <a:xfrm>
                  <a:off x="4028444" y="4799238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5" name="Ovale 384"/>
                <p:cNvSpPr/>
                <p:nvPr/>
              </p:nvSpPr>
              <p:spPr>
                <a:xfrm>
                  <a:off x="3926724" y="4411221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6" name="Ovale 385"/>
                <p:cNvSpPr/>
                <p:nvPr/>
              </p:nvSpPr>
              <p:spPr>
                <a:xfrm>
                  <a:off x="4153282" y="4669899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7" name="Ovale 386"/>
                <p:cNvSpPr/>
                <p:nvPr/>
              </p:nvSpPr>
              <p:spPr>
                <a:xfrm>
                  <a:off x="4088551" y="4508227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8" name="Ovale 387"/>
                <p:cNvSpPr/>
                <p:nvPr/>
              </p:nvSpPr>
              <p:spPr>
                <a:xfrm>
                  <a:off x="4338229" y="4729951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89" name="Ovale 388"/>
                <p:cNvSpPr/>
                <p:nvPr/>
              </p:nvSpPr>
              <p:spPr>
                <a:xfrm>
                  <a:off x="4375218" y="426802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0" name="Ovale 389"/>
                <p:cNvSpPr/>
                <p:nvPr/>
              </p:nvSpPr>
              <p:spPr>
                <a:xfrm>
                  <a:off x="4592532" y="4485129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1" name="Ovale 390"/>
                <p:cNvSpPr/>
                <p:nvPr/>
              </p:nvSpPr>
              <p:spPr>
                <a:xfrm>
                  <a:off x="3926724" y="460523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2" name="Ovale 391"/>
                <p:cNvSpPr/>
                <p:nvPr/>
              </p:nvSpPr>
              <p:spPr>
                <a:xfrm>
                  <a:off x="4051561" y="429574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3" name="Ovale 392"/>
                <p:cNvSpPr/>
                <p:nvPr/>
              </p:nvSpPr>
              <p:spPr>
                <a:xfrm>
                  <a:off x="4208766" y="4365029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4" name="Ovale 393"/>
                <p:cNvSpPr/>
                <p:nvPr/>
              </p:nvSpPr>
              <p:spPr>
                <a:xfrm>
                  <a:off x="4273497" y="4577514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5" name="Ovale 394"/>
                <p:cNvSpPr/>
                <p:nvPr/>
              </p:nvSpPr>
              <p:spPr>
                <a:xfrm>
                  <a:off x="4463069" y="4660661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6" name="Ovale 395"/>
                <p:cNvSpPr/>
                <p:nvPr/>
              </p:nvSpPr>
              <p:spPr>
                <a:xfrm>
                  <a:off x="4398338" y="442508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7" name="Ovale 396"/>
                <p:cNvSpPr/>
                <p:nvPr/>
              </p:nvSpPr>
              <p:spPr>
                <a:xfrm>
                  <a:off x="3991455" y="4942436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8" name="Ovale 397"/>
                <p:cNvSpPr/>
                <p:nvPr/>
              </p:nvSpPr>
              <p:spPr>
                <a:xfrm>
                  <a:off x="3861992" y="475766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399" name="Ovale 398"/>
                <p:cNvSpPr/>
                <p:nvPr/>
              </p:nvSpPr>
              <p:spPr>
                <a:xfrm>
                  <a:off x="3630809" y="486852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0" name="Ovale 399"/>
                <p:cNvSpPr/>
                <p:nvPr/>
              </p:nvSpPr>
              <p:spPr>
                <a:xfrm>
                  <a:off x="4601779" y="5561414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1" name="Ovale 400"/>
                <p:cNvSpPr/>
                <p:nvPr/>
              </p:nvSpPr>
              <p:spPr>
                <a:xfrm>
                  <a:off x="3589194" y="4697614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2" name="Ovale 401"/>
                <p:cNvSpPr/>
                <p:nvPr/>
              </p:nvSpPr>
              <p:spPr>
                <a:xfrm>
                  <a:off x="3556830" y="534430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3" name="Ovale 402"/>
                <p:cNvSpPr/>
                <p:nvPr/>
              </p:nvSpPr>
              <p:spPr>
                <a:xfrm>
                  <a:off x="3926724" y="5510601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4" name="Ovale 403"/>
                <p:cNvSpPr/>
                <p:nvPr/>
              </p:nvSpPr>
              <p:spPr>
                <a:xfrm>
                  <a:off x="3737152" y="5399739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5" name="Ovale 404"/>
                <p:cNvSpPr/>
                <p:nvPr/>
              </p:nvSpPr>
              <p:spPr>
                <a:xfrm>
                  <a:off x="3783388" y="4942436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6" name="Ovale 405"/>
                <p:cNvSpPr/>
                <p:nvPr/>
              </p:nvSpPr>
              <p:spPr>
                <a:xfrm>
                  <a:off x="4000702" y="515492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7" name="Ovale 406"/>
                <p:cNvSpPr/>
                <p:nvPr/>
              </p:nvSpPr>
              <p:spPr>
                <a:xfrm>
                  <a:off x="4051561" y="4134067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8" name="Ovale 407"/>
                <p:cNvSpPr/>
                <p:nvPr/>
              </p:nvSpPr>
              <p:spPr>
                <a:xfrm>
                  <a:off x="4791348" y="5469029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09" name="Ovale 408"/>
                <p:cNvSpPr/>
                <p:nvPr/>
              </p:nvSpPr>
              <p:spPr>
                <a:xfrm>
                  <a:off x="3612314" y="503943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0" name="Ovale 409"/>
                <p:cNvSpPr/>
                <p:nvPr/>
              </p:nvSpPr>
              <p:spPr>
                <a:xfrm>
                  <a:off x="3672420" y="5247306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1" name="Ovale 410"/>
                <p:cNvSpPr/>
                <p:nvPr/>
              </p:nvSpPr>
              <p:spPr>
                <a:xfrm>
                  <a:off x="3861992" y="5330452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2" name="Ovale 411"/>
                <p:cNvSpPr/>
                <p:nvPr/>
              </p:nvSpPr>
              <p:spPr>
                <a:xfrm>
                  <a:off x="3801883" y="5099490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3" name="Ovale 412"/>
                <p:cNvSpPr/>
                <p:nvPr/>
              </p:nvSpPr>
              <p:spPr>
                <a:xfrm>
                  <a:off x="6206191" y="4508227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4" name="Ovale 413"/>
                <p:cNvSpPr/>
                <p:nvPr/>
              </p:nvSpPr>
              <p:spPr>
                <a:xfrm>
                  <a:off x="6081353" y="432345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5" name="Ovale 414"/>
                <p:cNvSpPr/>
                <p:nvPr/>
              </p:nvSpPr>
              <p:spPr>
                <a:xfrm>
                  <a:off x="5850170" y="442969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6" name="Ovale 415"/>
                <p:cNvSpPr/>
                <p:nvPr/>
              </p:nvSpPr>
              <p:spPr>
                <a:xfrm>
                  <a:off x="5646729" y="50302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7" name="Ovale 416"/>
                <p:cNvSpPr/>
                <p:nvPr/>
              </p:nvSpPr>
              <p:spPr>
                <a:xfrm>
                  <a:off x="5545008" y="4642184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8" name="Ovale 417"/>
                <p:cNvSpPr/>
                <p:nvPr/>
              </p:nvSpPr>
              <p:spPr>
                <a:xfrm>
                  <a:off x="5771566" y="490548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19" name="Ovale 418"/>
                <p:cNvSpPr/>
                <p:nvPr/>
              </p:nvSpPr>
              <p:spPr>
                <a:xfrm>
                  <a:off x="5711460" y="474380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0" name="Ovale 419"/>
                <p:cNvSpPr/>
                <p:nvPr/>
              </p:nvSpPr>
              <p:spPr>
                <a:xfrm>
                  <a:off x="5956513" y="496091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1" name="Ovale 420"/>
                <p:cNvSpPr/>
                <p:nvPr/>
              </p:nvSpPr>
              <p:spPr>
                <a:xfrm>
                  <a:off x="5998127" y="450822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2" name="Ovale 421"/>
                <p:cNvSpPr/>
                <p:nvPr/>
              </p:nvSpPr>
              <p:spPr>
                <a:xfrm>
                  <a:off x="6215438" y="4716091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3" name="Ovale 422"/>
                <p:cNvSpPr/>
                <p:nvPr/>
              </p:nvSpPr>
              <p:spPr>
                <a:xfrm>
                  <a:off x="5545008" y="4840812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4" name="Ovale 423"/>
                <p:cNvSpPr/>
                <p:nvPr/>
              </p:nvSpPr>
              <p:spPr>
                <a:xfrm>
                  <a:off x="5669845" y="453132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5" name="Ovale 424"/>
                <p:cNvSpPr/>
                <p:nvPr/>
              </p:nvSpPr>
              <p:spPr>
                <a:xfrm>
                  <a:off x="5831675" y="4605230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6" name="Ovale 425"/>
                <p:cNvSpPr/>
                <p:nvPr/>
              </p:nvSpPr>
              <p:spPr>
                <a:xfrm>
                  <a:off x="5891782" y="4808476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7" name="Ovale 426"/>
                <p:cNvSpPr/>
                <p:nvPr/>
              </p:nvSpPr>
              <p:spPr>
                <a:xfrm>
                  <a:off x="6081353" y="4891623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8" name="Ovale 427"/>
                <p:cNvSpPr/>
                <p:nvPr/>
              </p:nvSpPr>
              <p:spPr>
                <a:xfrm>
                  <a:off x="6016622" y="466066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29" name="Ovale 428"/>
                <p:cNvSpPr/>
                <p:nvPr/>
              </p:nvSpPr>
              <p:spPr>
                <a:xfrm>
                  <a:off x="5609739" y="517801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0" name="Ovale 429"/>
                <p:cNvSpPr/>
                <p:nvPr/>
              </p:nvSpPr>
              <p:spPr>
                <a:xfrm>
                  <a:off x="5484899" y="499324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1" name="Ovale 430"/>
                <p:cNvSpPr/>
                <p:nvPr/>
              </p:nvSpPr>
              <p:spPr>
                <a:xfrm>
                  <a:off x="5253715" y="5104108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2" name="Ovale 431"/>
                <p:cNvSpPr/>
                <p:nvPr/>
              </p:nvSpPr>
              <p:spPr>
                <a:xfrm>
                  <a:off x="3589194" y="4198736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3" name="Ovale 432"/>
                <p:cNvSpPr/>
                <p:nvPr/>
              </p:nvSpPr>
              <p:spPr>
                <a:xfrm>
                  <a:off x="4948553" y="531659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4" name="Ovale 433"/>
                <p:cNvSpPr/>
                <p:nvPr/>
              </p:nvSpPr>
              <p:spPr>
                <a:xfrm>
                  <a:off x="5175114" y="557989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5" name="Ovale 434"/>
                <p:cNvSpPr/>
                <p:nvPr/>
              </p:nvSpPr>
              <p:spPr>
                <a:xfrm>
                  <a:off x="5110383" y="5418216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6" name="Ovale 435"/>
                <p:cNvSpPr/>
                <p:nvPr/>
              </p:nvSpPr>
              <p:spPr>
                <a:xfrm>
                  <a:off x="4060809" y="3607473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7" name="Ovale 436"/>
                <p:cNvSpPr/>
                <p:nvPr/>
              </p:nvSpPr>
              <p:spPr>
                <a:xfrm>
                  <a:off x="5401673" y="517801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8" name="Ovale 437"/>
                <p:cNvSpPr/>
                <p:nvPr/>
              </p:nvSpPr>
              <p:spPr>
                <a:xfrm>
                  <a:off x="5618987" y="5390501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39" name="Ovale 438"/>
                <p:cNvSpPr/>
                <p:nvPr/>
              </p:nvSpPr>
              <p:spPr>
                <a:xfrm>
                  <a:off x="4948553" y="5515222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0" name="Ovale 439"/>
                <p:cNvSpPr/>
                <p:nvPr/>
              </p:nvSpPr>
              <p:spPr>
                <a:xfrm>
                  <a:off x="5073394" y="5205731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1" name="Ovale 440"/>
                <p:cNvSpPr/>
                <p:nvPr/>
              </p:nvSpPr>
              <p:spPr>
                <a:xfrm>
                  <a:off x="5230598" y="527502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2" name="Ovale 441"/>
                <p:cNvSpPr/>
                <p:nvPr/>
              </p:nvSpPr>
              <p:spPr>
                <a:xfrm>
                  <a:off x="5295330" y="548288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3" name="Ovale 442"/>
                <p:cNvSpPr/>
                <p:nvPr/>
              </p:nvSpPr>
              <p:spPr>
                <a:xfrm>
                  <a:off x="5484899" y="556603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4" name="Ovale 443"/>
                <p:cNvSpPr/>
                <p:nvPr/>
              </p:nvSpPr>
              <p:spPr>
                <a:xfrm>
                  <a:off x="5420167" y="5330452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5" name="Ovale 444"/>
                <p:cNvSpPr/>
                <p:nvPr/>
              </p:nvSpPr>
              <p:spPr>
                <a:xfrm>
                  <a:off x="4167154" y="4905482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6" name="Ovale 445"/>
                <p:cNvSpPr/>
                <p:nvPr/>
              </p:nvSpPr>
              <p:spPr>
                <a:xfrm>
                  <a:off x="4102423" y="5469029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7" name="Ovale 446"/>
                <p:cNvSpPr/>
                <p:nvPr/>
              </p:nvSpPr>
              <p:spPr>
                <a:xfrm>
                  <a:off x="4624896" y="4609850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8" name="Ovale 447"/>
                <p:cNvSpPr/>
                <p:nvPr/>
              </p:nvSpPr>
              <p:spPr>
                <a:xfrm>
                  <a:off x="5378556" y="4785382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49" name="Ovale 448"/>
                <p:cNvSpPr/>
                <p:nvPr/>
              </p:nvSpPr>
              <p:spPr>
                <a:xfrm>
                  <a:off x="4028444" y="5311975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0" name="Ovale 449"/>
                <p:cNvSpPr/>
                <p:nvPr/>
              </p:nvSpPr>
              <p:spPr>
                <a:xfrm>
                  <a:off x="5318447" y="499324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1" name="Ovale 450"/>
                <p:cNvSpPr/>
                <p:nvPr/>
              </p:nvSpPr>
              <p:spPr>
                <a:xfrm>
                  <a:off x="5230598" y="4882384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2" name="Ovale 451"/>
                <p:cNvSpPr/>
                <p:nvPr/>
              </p:nvSpPr>
              <p:spPr>
                <a:xfrm>
                  <a:off x="5045652" y="5007105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3" name="Ovale 452"/>
                <p:cNvSpPr/>
                <p:nvPr/>
              </p:nvSpPr>
              <p:spPr>
                <a:xfrm>
                  <a:off x="5059521" y="4822335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4" name="Ovale 453"/>
                <p:cNvSpPr/>
                <p:nvPr/>
              </p:nvSpPr>
              <p:spPr>
                <a:xfrm>
                  <a:off x="4444575" y="5496745"/>
                  <a:ext cx="124838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5" name="Ovale 454"/>
                <p:cNvSpPr/>
                <p:nvPr/>
              </p:nvSpPr>
              <p:spPr>
                <a:xfrm>
                  <a:off x="3991455" y="374143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6" name="Ovale 455"/>
                <p:cNvSpPr/>
                <p:nvPr/>
              </p:nvSpPr>
              <p:spPr>
                <a:xfrm>
                  <a:off x="3866614" y="355666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7" name="Ovale 456"/>
                <p:cNvSpPr/>
                <p:nvPr/>
              </p:nvSpPr>
              <p:spPr>
                <a:xfrm>
                  <a:off x="3635431" y="3667525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8" name="Ovale 457"/>
                <p:cNvSpPr/>
                <p:nvPr/>
              </p:nvSpPr>
              <p:spPr>
                <a:xfrm>
                  <a:off x="3741777" y="419873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59" name="Ovale 458"/>
                <p:cNvSpPr/>
                <p:nvPr/>
              </p:nvSpPr>
              <p:spPr>
                <a:xfrm>
                  <a:off x="3783388" y="374143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0" name="Ovale 459"/>
                <p:cNvSpPr/>
                <p:nvPr/>
              </p:nvSpPr>
              <p:spPr>
                <a:xfrm>
                  <a:off x="4000702" y="395391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1" name="Ovale 460"/>
                <p:cNvSpPr/>
                <p:nvPr/>
              </p:nvSpPr>
              <p:spPr>
                <a:xfrm>
                  <a:off x="3616936" y="3838435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2" name="Ovale 461"/>
                <p:cNvSpPr/>
                <p:nvPr/>
              </p:nvSpPr>
              <p:spPr>
                <a:xfrm>
                  <a:off x="3677045" y="404630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3" name="Ovale 462"/>
                <p:cNvSpPr/>
                <p:nvPr/>
              </p:nvSpPr>
              <p:spPr>
                <a:xfrm>
                  <a:off x="3866614" y="4134067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4" name="Ovale 463"/>
                <p:cNvSpPr/>
                <p:nvPr/>
              </p:nvSpPr>
              <p:spPr>
                <a:xfrm>
                  <a:off x="3801883" y="389848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5" name="Ovale 464"/>
                <p:cNvSpPr/>
                <p:nvPr/>
              </p:nvSpPr>
              <p:spPr>
                <a:xfrm>
                  <a:off x="3760271" y="4429698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6" name="Ovale 465"/>
                <p:cNvSpPr/>
                <p:nvPr/>
              </p:nvSpPr>
              <p:spPr>
                <a:xfrm>
                  <a:off x="3760271" y="462370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7" name="Ovale 466"/>
                <p:cNvSpPr/>
                <p:nvPr/>
              </p:nvSpPr>
              <p:spPr>
                <a:xfrm>
                  <a:off x="3612314" y="436041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8" name="Ovale 467"/>
                <p:cNvSpPr/>
                <p:nvPr/>
              </p:nvSpPr>
              <p:spPr>
                <a:xfrm>
                  <a:off x="3612314" y="455903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69" name="Ovale 468"/>
                <p:cNvSpPr/>
                <p:nvPr/>
              </p:nvSpPr>
              <p:spPr>
                <a:xfrm>
                  <a:off x="6257053" y="420335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0" name="Ovale 469"/>
                <p:cNvSpPr/>
                <p:nvPr/>
              </p:nvSpPr>
              <p:spPr>
                <a:xfrm>
                  <a:off x="6076728" y="4138688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1" name="Ovale 470"/>
                <p:cNvSpPr/>
                <p:nvPr/>
              </p:nvSpPr>
              <p:spPr>
                <a:xfrm>
                  <a:off x="5618987" y="420335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2" name="Ovale 471"/>
                <p:cNvSpPr/>
                <p:nvPr/>
              </p:nvSpPr>
              <p:spPr>
                <a:xfrm>
                  <a:off x="6090601" y="3612094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3" name="Ovale 472"/>
                <p:cNvSpPr/>
                <p:nvPr/>
              </p:nvSpPr>
              <p:spPr>
                <a:xfrm>
                  <a:off x="6016622" y="3750671"/>
                  <a:ext cx="129463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4" name="Ovale 473"/>
                <p:cNvSpPr/>
                <p:nvPr/>
              </p:nvSpPr>
              <p:spPr>
                <a:xfrm>
                  <a:off x="5891782" y="3565901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5" name="Ovale 474"/>
                <p:cNvSpPr/>
                <p:nvPr/>
              </p:nvSpPr>
              <p:spPr>
                <a:xfrm>
                  <a:off x="5660598" y="367214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6" name="Ovale 475"/>
                <p:cNvSpPr/>
                <p:nvPr/>
              </p:nvSpPr>
              <p:spPr>
                <a:xfrm>
                  <a:off x="5766944" y="420335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7" name="Ovale 476"/>
                <p:cNvSpPr/>
                <p:nvPr/>
              </p:nvSpPr>
              <p:spPr>
                <a:xfrm>
                  <a:off x="5808556" y="3750671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8" name="Ovale 477"/>
                <p:cNvSpPr/>
                <p:nvPr/>
              </p:nvSpPr>
              <p:spPr>
                <a:xfrm>
                  <a:off x="6025869" y="395853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79" name="Ovale 478"/>
                <p:cNvSpPr/>
                <p:nvPr/>
              </p:nvSpPr>
              <p:spPr>
                <a:xfrm>
                  <a:off x="5642103" y="3847674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0" name="Ovale 479"/>
                <p:cNvSpPr/>
                <p:nvPr/>
              </p:nvSpPr>
              <p:spPr>
                <a:xfrm>
                  <a:off x="5702213" y="4050920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1" name="Ovale 480"/>
                <p:cNvSpPr/>
                <p:nvPr/>
              </p:nvSpPr>
              <p:spPr>
                <a:xfrm>
                  <a:off x="5891782" y="4138688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2" name="Ovale 481"/>
                <p:cNvSpPr/>
                <p:nvPr/>
              </p:nvSpPr>
              <p:spPr>
                <a:xfrm>
                  <a:off x="5831675" y="3903105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3" name="Ovale 482"/>
                <p:cNvSpPr/>
                <p:nvPr/>
              </p:nvSpPr>
              <p:spPr>
                <a:xfrm>
                  <a:off x="4194896" y="401396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4" name="Ovale 483"/>
                <p:cNvSpPr/>
                <p:nvPr/>
              </p:nvSpPr>
              <p:spPr>
                <a:xfrm>
                  <a:off x="5165867" y="4826953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5" name="Ovale 484"/>
                <p:cNvSpPr/>
                <p:nvPr/>
              </p:nvSpPr>
              <p:spPr>
                <a:xfrm>
                  <a:off x="4185649" y="3829197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6" name="Ovale 485"/>
                <p:cNvSpPr/>
                <p:nvPr/>
              </p:nvSpPr>
              <p:spPr>
                <a:xfrm>
                  <a:off x="5147372" y="357514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7" name="Ovale 486"/>
                <p:cNvSpPr/>
                <p:nvPr/>
              </p:nvSpPr>
              <p:spPr>
                <a:xfrm>
                  <a:off x="5073394" y="371371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8" name="Ovale 487"/>
                <p:cNvSpPr/>
                <p:nvPr/>
              </p:nvSpPr>
              <p:spPr>
                <a:xfrm>
                  <a:off x="4948553" y="352894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89" name="Ovale 488"/>
                <p:cNvSpPr/>
                <p:nvPr/>
              </p:nvSpPr>
              <p:spPr>
                <a:xfrm>
                  <a:off x="4717370" y="3639809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0" name="Ovale 489"/>
                <p:cNvSpPr/>
                <p:nvPr/>
              </p:nvSpPr>
              <p:spPr>
                <a:xfrm>
                  <a:off x="4370596" y="3889248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1" name="Ovale 490"/>
                <p:cNvSpPr/>
                <p:nvPr/>
              </p:nvSpPr>
              <p:spPr>
                <a:xfrm>
                  <a:off x="4865327" y="371371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2" name="Ovale 491"/>
                <p:cNvSpPr/>
                <p:nvPr/>
              </p:nvSpPr>
              <p:spPr>
                <a:xfrm>
                  <a:off x="5082641" y="3921582"/>
                  <a:ext cx="129463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3" name="Ovale 492"/>
                <p:cNvSpPr/>
                <p:nvPr/>
              </p:nvSpPr>
              <p:spPr>
                <a:xfrm>
                  <a:off x="4694253" y="381072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4" name="Ovale 493"/>
                <p:cNvSpPr/>
                <p:nvPr/>
              </p:nvSpPr>
              <p:spPr>
                <a:xfrm>
                  <a:off x="4758984" y="4013967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5" name="Ovale 494"/>
                <p:cNvSpPr/>
                <p:nvPr/>
              </p:nvSpPr>
              <p:spPr>
                <a:xfrm>
                  <a:off x="4948553" y="4106351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6" name="Ovale 495"/>
                <p:cNvSpPr/>
                <p:nvPr/>
              </p:nvSpPr>
              <p:spPr>
                <a:xfrm>
                  <a:off x="4883822" y="3870771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7" name="Ovale 496"/>
                <p:cNvSpPr/>
                <p:nvPr/>
              </p:nvSpPr>
              <p:spPr>
                <a:xfrm>
                  <a:off x="5947266" y="423569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8" name="Ovale 497"/>
                <p:cNvSpPr/>
                <p:nvPr/>
              </p:nvSpPr>
              <p:spPr>
                <a:xfrm>
                  <a:off x="5766944" y="4171021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499" name="Ovale 498"/>
                <p:cNvSpPr/>
                <p:nvPr/>
              </p:nvSpPr>
              <p:spPr>
                <a:xfrm>
                  <a:off x="5309199" y="4235690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0" name="Ovale 499"/>
                <p:cNvSpPr/>
                <p:nvPr/>
              </p:nvSpPr>
              <p:spPr>
                <a:xfrm>
                  <a:off x="5780813" y="364442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1" name="Ovale 500"/>
                <p:cNvSpPr/>
                <p:nvPr/>
              </p:nvSpPr>
              <p:spPr>
                <a:xfrm>
                  <a:off x="5711460" y="3783004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2" name="Ovale 501"/>
                <p:cNvSpPr/>
                <p:nvPr/>
              </p:nvSpPr>
              <p:spPr>
                <a:xfrm>
                  <a:off x="5581997" y="3598235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3" name="Ovale 502"/>
                <p:cNvSpPr/>
                <p:nvPr/>
              </p:nvSpPr>
              <p:spPr>
                <a:xfrm>
                  <a:off x="5350814" y="3704479"/>
                  <a:ext cx="124838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4" name="Ovale 503"/>
                <p:cNvSpPr/>
                <p:nvPr/>
              </p:nvSpPr>
              <p:spPr>
                <a:xfrm>
                  <a:off x="5457157" y="4240311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5" name="Ovale 504"/>
                <p:cNvSpPr/>
                <p:nvPr/>
              </p:nvSpPr>
              <p:spPr>
                <a:xfrm>
                  <a:off x="5498771" y="3783004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6" name="Ovale 505"/>
                <p:cNvSpPr/>
                <p:nvPr/>
              </p:nvSpPr>
              <p:spPr>
                <a:xfrm>
                  <a:off x="5716082" y="399549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7" name="Ovale 506"/>
                <p:cNvSpPr/>
                <p:nvPr/>
              </p:nvSpPr>
              <p:spPr>
                <a:xfrm>
                  <a:off x="5332319" y="388001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8" name="Ovale 507"/>
                <p:cNvSpPr/>
                <p:nvPr/>
              </p:nvSpPr>
              <p:spPr>
                <a:xfrm>
                  <a:off x="5397050" y="4087874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09" name="Ovale 508"/>
                <p:cNvSpPr/>
                <p:nvPr/>
              </p:nvSpPr>
              <p:spPr>
                <a:xfrm>
                  <a:off x="5586619" y="4171021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0" name="Ovale 509"/>
                <p:cNvSpPr/>
                <p:nvPr/>
              </p:nvSpPr>
              <p:spPr>
                <a:xfrm>
                  <a:off x="5521888" y="3940059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1" name="Ovale 510"/>
                <p:cNvSpPr/>
                <p:nvPr/>
              </p:nvSpPr>
              <p:spPr>
                <a:xfrm>
                  <a:off x="4782101" y="4189498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2" name="Ovale 511"/>
                <p:cNvSpPr/>
                <p:nvPr/>
              </p:nvSpPr>
              <p:spPr>
                <a:xfrm>
                  <a:off x="4606402" y="4124828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3" name="Ovale 512"/>
                <p:cNvSpPr/>
                <p:nvPr/>
              </p:nvSpPr>
              <p:spPr>
                <a:xfrm>
                  <a:off x="4144035" y="4194118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4" name="Ovale 513"/>
                <p:cNvSpPr/>
                <p:nvPr/>
              </p:nvSpPr>
              <p:spPr>
                <a:xfrm>
                  <a:off x="4620274" y="3602855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5" name="Ovale 514"/>
                <p:cNvSpPr/>
                <p:nvPr/>
              </p:nvSpPr>
              <p:spPr>
                <a:xfrm>
                  <a:off x="4546295" y="3736812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6" name="Ovale 515"/>
                <p:cNvSpPr/>
                <p:nvPr/>
              </p:nvSpPr>
              <p:spPr>
                <a:xfrm>
                  <a:off x="4421455" y="355204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7" name="Ovale 516"/>
                <p:cNvSpPr/>
                <p:nvPr/>
              </p:nvSpPr>
              <p:spPr>
                <a:xfrm>
                  <a:off x="4190271" y="3662904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8" name="Ovale 517"/>
                <p:cNvSpPr/>
                <p:nvPr/>
              </p:nvSpPr>
              <p:spPr>
                <a:xfrm>
                  <a:off x="4296617" y="4194118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19" name="Ovale 518"/>
                <p:cNvSpPr/>
                <p:nvPr/>
              </p:nvSpPr>
              <p:spPr>
                <a:xfrm>
                  <a:off x="4338229" y="373681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0" name="Ovale 519"/>
                <p:cNvSpPr/>
                <p:nvPr/>
              </p:nvSpPr>
              <p:spPr>
                <a:xfrm>
                  <a:off x="4555543" y="3949297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1" name="Ovale 520"/>
                <p:cNvSpPr/>
                <p:nvPr/>
              </p:nvSpPr>
              <p:spPr>
                <a:xfrm>
                  <a:off x="4167154" y="3833817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2" name="Ovale 521"/>
                <p:cNvSpPr/>
                <p:nvPr/>
              </p:nvSpPr>
              <p:spPr>
                <a:xfrm>
                  <a:off x="4231886" y="4041682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3" name="Ovale 522"/>
                <p:cNvSpPr/>
                <p:nvPr/>
              </p:nvSpPr>
              <p:spPr>
                <a:xfrm>
                  <a:off x="4421455" y="4124828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4" name="Ovale 523"/>
                <p:cNvSpPr/>
                <p:nvPr/>
              </p:nvSpPr>
              <p:spPr>
                <a:xfrm>
                  <a:off x="4356723" y="3889248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5" name="Ovale 524"/>
                <p:cNvSpPr/>
                <p:nvPr/>
              </p:nvSpPr>
              <p:spPr>
                <a:xfrm>
                  <a:off x="6243180" y="5445932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6" name="Ovale 525"/>
                <p:cNvSpPr/>
                <p:nvPr/>
              </p:nvSpPr>
              <p:spPr>
                <a:xfrm>
                  <a:off x="6058234" y="5385883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7" name="Ovale 526"/>
                <p:cNvSpPr/>
                <p:nvPr/>
              </p:nvSpPr>
              <p:spPr>
                <a:xfrm>
                  <a:off x="5600492" y="5450553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8" name="Ovale 527"/>
                <p:cNvSpPr/>
                <p:nvPr/>
              </p:nvSpPr>
              <p:spPr>
                <a:xfrm>
                  <a:off x="6072106" y="4859289"/>
                  <a:ext cx="129463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29" name="Ovale 528"/>
                <p:cNvSpPr/>
                <p:nvPr/>
              </p:nvSpPr>
              <p:spPr>
                <a:xfrm>
                  <a:off x="5998127" y="4993246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0" name="Ovale 529"/>
                <p:cNvSpPr/>
                <p:nvPr/>
              </p:nvSpPr>
              <p:spPr>
                <a:xfrm>
                  <a:off x="5873287" y="480847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1" name="Ovale 530"/>
                <p:cNvSpPr/>
                <p:nvPr/>
              </p:nvSpPr>
              <p:spPr>
                <a:xfrm>
                  <a:off x="5646729" y="4919338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2" name="Ovale 531"/>
                <p:cNvSpPr/>
                <p:nvPr/>
              </p:nvSpPr>
              <p:spPr>
                <a:xfrm>
                  <a:off x="5748449" y="5450553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3" name="Ovale 532"/>
                <p:cNvSpPr/>
                <p:nvPr/>
              </p:nvSpPr>
              <p:spPr>
                <a:xfrm>
                  <a:off x="5794686" y="499324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4" name="Ovale 533"/>
                <p:cNvSpPr/>
                <p:nvPr/>
              </p:nvSpPr>
              <p:spPr>
                <a:xfrm>
                  <a:off x="6011997" y="5205731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5" name="Ovale 534"/>
                <p:cNvSpPr/>
                <p:nvPr/>
              </p:nvSpPr>
              <p:spPr>
                <a:xfrm>
                  <a:off x="5623609" y="509025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6" name="Ovale 535"/>
                <p:cNvSpPr/>
                <p:nvPr/>
              </p:nvSpPr>
              <p:spPr>
                <a:xfrm>
                  <a:off x="5683718" y="529811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7" name="Ovale 536"/>
                <p:cNvSpPr/>
                <p:nvPr/>
              </p:nvSpPr>
              <p:spPr>
                <a:xfrm>
                  <a:off x="5873287" y="5385883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8" name="Ovale 537"/>
                <p:cNvSpPr/>
                <p:nvPr/>
              </p:nvSpPr>
              <p:spPr>
                <a:xfrm>
                  <a:off x="5808556" y="5145682"/>
                  <a:ext cx="129463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39" name="Ovale 538"/>
                <p:cNvSpPr/>
                <p:nvPr/>
              </p:nvSpPr>
              <p:spPr>
                <a:xfrm>
                  <a:off x="4523175" y="5094869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0" name="Ovale 539"/>
                <p:cNvSpPr/>
                <p:nvPr/>
              </p:nvSpPr>
              <p:spPr>
                <a:xfrm>
                  <a:off x="4342854" y="50302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1" name="Ovale 540"/>
                <p:cNvSpPr/>
                <p:nvPr/>
              </p:nvSpPr>
              <p:spPr>
                <a:xfrm>
                  <a:off x="3880487" y="5094869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2" name="Ovale 541"/>
                <p:cNvSpPr/>
                <p:nvPr/>
              </p:nvSpPr>
              <p:spPr>
                <a:xfrm>
                  <a:off x="4356723" y="4503606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3" name="Ovale 542"/>
                <p:cNvSpPr/>
                <p:nvPr/>
              </p:nvSpPr>
              <p:spPr>
                <a:xfrm>
                  <a:off x="4282745" y="4642184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4" name="Ovale 543"/>
                <p:cNvSpPr/>
                <p:nvPr/>
              </p:nvSpPr>
              <p:spPr>
                <a:xfrm>
                  <a:off x="4157907" y="445279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5" name="Ovale 544"/>
                <p:cNvSpPr/>
                <p:nvPr/>
              </p:nvSpPr>
              <p:spPr>
                <a:xfrm>
                  <a:off x="3931346" y="4563658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6" name="Ovale 545"/>
                <p:cNvSpPr/>
                <p:nvPr/>
              </p:nvSpPr>
              <p:spPr>
                <a:xfrm>
                  <a:off x="4033067" y="5099490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7" name="Ovale 546"/>
                <p:cNvSpPr/>
                <p:nvPr/>
              </p:nvSpPr>
              <p:spPr>
                <a:xfrm>
                  <a:off x="4074681" y="4642184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8" name="Ovale 547"/>
                <p:cNvSpPr/>
                <p:nvPr/>
              </p:nvSpPr>
              <p:spPr>
                <a:xfrm>
                  <a:off x="4291992" y="4854669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49" name="Ovale 548"/>
                <p:cNvSpPr/>
                <p:nvPr/>
              </p:nvSpPr>
              <p:spPr>
                <a:xfrm>
                  <a:off x="3908229" y="4734568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0" name="Ovale 549"/>
                <p:cNvSpPr/>
                <p:nvPr/>
              </p:nvSpPr>
              <p:spPr>
                <a:xfrm>
                  <a:off x="3968335" y="4947054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1" name="Ovale 550"/>
                <p:cNvSpPr/>
                <p:nvPr/>
              </p:nvSpPr>
              <p:spPr>
                <a:xfrm>
                  <a:off x="4157907" y="50302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2" name="Ovale 551"/>
                <p:cNvSpPr/>
                <p:nvPr/>
              </p:nvSpPr>
              <p:spPr>
                <a:xfrm>
                  <a:off x="4093176" y="4799238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3" name="Ovale 552"/>
                <p:cNvSpPr/>
                <p:nvPr/>
              </p:nvSpPr>
              <p:spPr>
                <a:xfrm>
                  <a:off x="5249093" y="468837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4" name="Ovale 553"/>
                <p:cNvSpPr/>
                <p:nvPr/>
              </p:nvSpPr>
              <p:spPr>
                <a:xfrm>
                  <a:off x="5068768" y="462370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5" name="Ovale 554"/>
                <p:cNvSpPr/>
                <p:nvPr/>
              </p:nvSpPr>
              <p:spPr>
                <a:xfrm>
                  <a:off x="4611027" y="469299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6" name="Ovale 555"/>
                <p:cNvSpPr/>
                <p:nvPr/>
              </p:nvSpPr>
              <p:spPr>
                <a:xfrm>
                  <a:off x="5087263" y="4097113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7" name="Ovale 556"/>
                <p:cNvSpPr/>
                <p:nvPr/>
              </p:nvSpPr>
              <p:spPr>
                <a:xfrm>
                  <a:off x="5013284" y="423569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8" name="Ovale 557"/>
                <p:cNvSpPr/>
                <p:nvPr/>
              </p:nvSpPr>
              <p:spPr>
                <a:xfrm>
                  <a:off x="4883822" y="4046303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59" name="Ovale 558"/>
                <p:cNvSpPr/>
                <p:nvPr/>
              </p:nvSpPr>
              <p:spPr>
                <a:xfrm>
                  <a:off x="4652638" y="4161782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0" name="Ovale 559"/>
                <p:cNvSpPr/>
                <p:nvPr/>
              </p:nvSpPr>
              <p:spPr>
                <a:xfrm>
                  <a:off x="4758984" y="469299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1" name="Ovale 560"/>
                <p:cNvSpPr/>
                <p:nvPr/>
              </p:nvSpPr>
              <p:spPr>
                <a:xfrm>
                  <a:off x="4805221" y="423569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2" name="Ovale 561"/>
                <p:cNvSpPr/>
                <p:nvPr/>
              </p:nvSpPr>
              <p:spPr>
                <a:xfrm>
                  <a:off x="5022532" y="4448175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3" name="Ovale 562"/>
                <p:cNvSpPr/>
                <p:nvPr/>
              </p:nvSpPr>
              <p:spPr>
                <a:xfrm>
                  <a:off x="4634144" y="433269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4" name="Ovale 563"/>
                <p:cNvSpPr/>
                <p:nvPr/>
              </p:nvSpPr>
              <p:spPr>
                <a:xfrm>
                  <a:off x="4694253" y="4540560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5" name="Ovale 564"/>
                <p:cNvSpPr/>
                <p:nvPr/>
              </p:nvSpPr>
              <p:spPr>
                <a:xfrm>
                  <a:off x="4883822" y="4623707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6" name="Ovale 565"/>
                <p:cNvSpPr/>
                <p:nvPr/>
              </p:nvSpPr>
              <p:spPr>
                <a:xfrm>
                  <a:off x="4823715" y="438812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7" name="Ovale 566"/>
                <p:cNvSpPr/>
                <p:nvPr/>
              </p:nvSpPr>
              <p:spPr>
                <a:xfrm>
                  <a:off x="5628234" y="4388127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8" name="Ovale 567"/>
                <p:cNvSpPr/>
                <p:nvPr/>
              </p:nvSpPr>
              <p:spPr>
                <a:xfrm>
                  <a:off x="6266300" y="4443558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69" name="Ovale 568"/>
                <p:cNvSpPr/>
                <p:nvPr/>
              </p:nvSpPr>
              <p:spPr>
                <a:xfrm>
                  <a:off x="5803933" y="4508227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0" name="Ovale 569"/>
                <p:cNvSpPr/>
                <p:nvPr/>
              </p:nvSpPr>
              <p:spPr>
                <a:xfrm>
                  <a:off x="6275548" y="3916964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1" name="Ovale 570"/>
                <p:cNvSpPr/>
                <p:nvPr/>
              </p:nvSpPr>
              <p:spPr>
                <a:xfrm>
                  <a:off x="6206191" y="405092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2" name="Ovale 571"/>
                <p:cNvSpPr/>
                <p:nvPr/>
              </p:nvSpPr>
              <p:spPr>
                <a:xfrm>
                  <a:off x="6081353" y="3866151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3" name="Ovale 572"/>
                <p:cNvSpPr/>
                <p:nvPr/>
              </p:nvSpPr>
              <p:spPr>
                <a:xfrm>
                  <a:off x="5850170" y="3977013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4" name="Ovale 573"/>
                <p:cNvSpPr/>
                <p:nvPr/>
              </p:nvSpPr>
              <p:spPr>
                <a:xfrm>
                  <a:off x="5956513" y="450822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5" name="Ovale 574"/>
                <p:cNvSpPr/>
                <p:nvPr/>
              </p:nvSpPr>
              <p:spPr>
                <a:xfrm>
                  <a:off x="5998127" y="405092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6" name="Ovale 575"/>
                <p:cNvSpPr/>
                <p:nvPr/>
              </p:nvSpPr>
              <p:spPr>
                <a:xfrm>
                  <a:off x="6215438" y="426340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7" name="Ovale 576"/>
                <p:cNvSpPr/>
                <p:nvPr/>
              </p:nvSpPr>
              <p:spPr>
                <a:xfrm>
                  <a:off x="5831675" y="414792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8" name="Ovale 577"/>
                <p:cNvSpPr/>
                <p:nvPr/>
              </p:nvSpPr>
              <p:spPr>
                <a:xfrm>
                  <a:off x="5891782" y="435579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79" name="Ovale 578"/>
                <p:cNvSpPr/>
                <p:nvPr/>
              </p:nvSpPr>
              <p:spPr>
                <a:xfrm>
                  <a:off x="6081353" y="4443558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0" name="Ovale 579"/>
                <p:cNvSpPr/>
                <p:nvPr/>
              </p:nvSpPr>
              <p:spPr>
                <a:xfrm>
                  <a:off x="6016622" y="4207975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1" name="Ovale 580"/>
                <p:cNvSpPr/>
                <p:nvPr/>
              </p:nvSpPr>
              <p:spPr>
                <a:xfrm>
                  <a:off x="5975008" y="5492124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2" name="Ovale 581"/>
                <p:cNvSpPr/>
                <p:nvPr/>
              </p:nvSpPr>
              <p:spPr>
                <a:xfrm>
                  <a:off x="5563502" y="5542937"/>
                  <a:ext cx="129463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3" name="Ovale 582"/>
                <p:cNvSpPr/>
                <p:nvPr/>
              </p:nvSpPr>
              <p:spPr>
                <a:xfrm>
                  <a:off x="5581997" y="5016344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4" name="Ovale 583"/>
                <p:cNvSpPr/>
                <p:nvPr/>
              </p:nvSpPr>
              <p:spPr>
                <a:xfrm>
                  <a:off x="5508018" y="51503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5" name="Ovale 584"/>
                <p:cNvSpPr/>
                <p:nvPr/>
              </p:nvSpPr>
              <p:spPr>
                <a:xfrm>
                  <a:off x="5378556" y="4965531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6" name="Ovale 585"/>
                <p:cNvSpPr/>
                <p:nvPr/>
              </p:nvSpPr>
              <p:spPr>
                <a:xfrm>
                  <a:off x="5151994" y="5076392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7" name="Ovale 586"/>
                <p:cNvSpPr/>
                <p:nvPr/>
              </p:nvSpPr>
              <p:spPr>
                <a:xfrm>
                  <a:off x="5299952" y="5150300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8" name="Ovale 587"/>
                <p:cNvSpPr/>
                <p:nvPr/>
              </p:nvSpPr>
              <p:spPr>
                <a:xfrm>
                  <a:off x="5517266" y="5358168"/>
                  <a:ext cx="124838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89" name="Ovale 588"/>
                <p:cNvSpPr/>
                <p:nvPr/>
              </p:nvSpPr>
              <p:spPr>
                <a:xfrm>
                  <a:off x="5128878" y="524730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0" name="Ovale 589"/>
                <p:cNvSpPr/>
                <p:nvPr/>
              </p:nvSpPr>
              <p:spPr>
                <a:xfrm>
                  <a:off x="5193609" y="545517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1" name="Ovale 590"/>
                <p:cNvSpPr/>
                <p:nvPr/>
              </p:nvSpPr>
              <p:spPr>
                <a:xfrm>
                  <a:off x="5383178" y="5542937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2" name="Ovale 591"/>
                <p:cNvSpPr/>
                <p:nvPr/>
              </p:nvSpPr>
              <p:spPr>
                <a:xfrm>
                  <a:off x="5318447" y="5307355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3" name="Ovale 592"/>
                <p:cNvSpPr/>
                <p:nvPr/>
              </p:nvSpPr>
              <p:spPr>
                <a:xfrm>
                  <a:off x="5711460" y="5422837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4" name="Ovale 593"/>
                <p:cNvSpPr/>
                <p:nvPr/>
              </p:nvSpPr>
              <p:spPr>
                <a:xfrm>
                  <a:off x="5697587" y="5238067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5" name="Ovale 594"/>
                <p:cNvSpPr/>
                <p:nvPr/>
              </p:nvSpPr>
              <p:spPr>
                <a:xfrm>
                  <a:off x="5887159" y="5298116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6" name="Ovale 595"/>
                <p:cNvSpPr/>
                <p:nvPr/>
              </p:nvSpPr>
              <p:spPr>
                <a:xfrm>
                  <a:off x="5933396" y="496091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7" name="Ovale 596"/>
                <p:cNvSpPr/>
                <p:nvPr/>
              </p:nvSpPr>
              <p:spPr>
                <a:xfrm>
                  <a:off x="5706835" y="5071775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8" name="Ovale 597"/>
                <p:cNvSpPr/>
                <p:nvPr/>
              </p:nvSpPr>
              <p:spPr>
                <a:xfrm>
                  <a:off x="5854792" y="5141062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599" name="Ovale 598"/>
                <p:cNvSpPr/>
                <p:nvPr/>
              </p:nvSpPr>
              <p:spPr>
                <a:xfrm>
                  <a:off x="5683718" y="5242685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0" name="Ovale 599"/>
                <p:cNvSpPr/>
                <p:nvPr/>
              </p:nvSpPr>
              <p:spPr>
                <a:xfrm>
                  <a:off x="5743824" y="5450553"/>
                  <a:ext cx="129463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1" name="Ovale 600"/>
                <p:cNvSpPr/>
                <p:nvPr/>
              </p:nvSpPr>
              <p:spPr>
                <a:xfrm>
                  <a:off x="5933396" y="5533699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2" name="Ovale 601"/>
                <p:cNvSpPr/>
                <p:nvPr/>
              </p:nvSpPr>
              <p:spPr>
                <a:xfrm>
                  <a:off x="5873287" y="5298116"/>
                  <a:ext cx="124841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3" name="Ovale 602"/>
                <p:cNvSpPr/>
                <p:nvPr/>
              </p:nvSpPr>
              <p:spPr>
                <a:xfrm>
                  <a:off x="6220064" y="5224208"/>
                  <a:ext cx="129463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4" name="Ovale 603"/>
                <p:cNvSpPr/>
                <p:nvPr/>
              </p:nvSpPr>
              <p:spPr>
                <a:xfrm>
                  <a:off x="5813181" y="526578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5" name="Ovale 604"/>
                <p:cNvSpPr/>
                <p:nvPr/>
              </p:nvSpPr>
              <p:spPr>
                <a:xfrm>
                  <a:off x="5827050" y="4739189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6" name="Ovale 605"/>
                <p:cNvSpPr/>
                <p:nvPr/>
              </p:nvSpPr>
              <p:spPr>
                <a:xfrm>
                  <a:off x="5753071" y="487776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7" name="Ovale 606"/>
                <p:cNvSpPr/>
                <p:nvPr/>
              </p:nvSpPr>
              <p:spPr>
                <a:xfrm>
                  <a:off x="4953178" y="4914720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8" name="Ovale 607"/>
                <p:cNvSpPr/>
                <p:nvPr/>
              </p:nvSpPr>
              <p:spPr>
                <a:xfrm>
                  <a:off x="4721995" y="5025582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09" name="Ovale 608"/>
                <p:cNvSpPr/>
                <p:nvPr/>
              </p:nvSpPr>
              <p:spPr>
                <a:xfrm>
                  <a:off x="4869952" y="5099490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0" name="Ovale 609"/>
                <p:cNvSpPr/>
                <p:nvPr/>
              </p:nvSpPr>
              <p:spPr>
                <a:xfrm>
                  <a:off x="5766944" y="5090252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1" name="Ovale 610"/>
                <p:cNvSpPr/>
                <p:nvPr/>
              </p:nvSpPr>
              <p:spPr>
                <a:xfrm>
                  <a:off x="4703500" y="5196493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2" name="Ovale 611"/>
                <p:cNvSpPr/>
                <p:nvPr/>
              </p:nvSpPr>
              <p:spPr>
                <a:xfrm>
                  <a:off x="4768231" y="540436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3" name="Ovale 612"/>
                <p:cNvSpPr/>
                <p:nvPr/>
              </p:nvSpPr>
              <p:spPr>
                <a:xfrm>
                  <a:off x="4957800" y="548750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4" name="Ovale 613"/>
                <p:cNvSpPr/>
                <p:nvPr/>
              </p:nvSpPr>
              <p:spPr>
                <a:xfrm>
                  <a:off x="4893069" y="5256544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5" name="Ovale 614"/>
                <p:cNvSpPr/>
                <p:nvPr/>
              </p:nvSpPr>
              <p:spPr>
                <a:xfrm>
                  <a:off x="5961138" y="51503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6" name="Ovale 615"/>
                <p:cNvSpPr/>
                <p:nvPr/>
              </p:nvSpPr>
              <p:spPr>
                <a:xfrm>
                  <a:off x="5947266" y="4970151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7" name="Ovale 616"/>
                <p:cNvSpPr/>
                <p:nvPr/>
              </p:nvSpPr>
              <p:spPr>
                <a:xfrm>
                  <a:off x="6132212" y="5025582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8" name="Ovale 617"/>
                <p:cNvSpPr/>
                <p:nvPr/>
              </p:nvSpPr>
              <p:spPr>
                <a:xfrm>
                  <a:off x="6183074" y="468837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19" name="Ovale 618"/>
                <p:cNvSpPr/>
                <p:nvPr/>
              </p:nvSpPr>
              <p:spPr>
                <a:xfrm>
                  <a:off x="5956513" y="4799238"/>
                  <a:ext cx="124841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0" name="Ovale 619"/>
                <p:cNvSpPr/>
                <p:nvPr/>
              </p:nvSpPr>
              <p:spPr>
                <a:xfrm>
                  <a:off x="6099848" y="487314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1" name="Ovale 620"/>
                <p:cNvSpPr/>
                <p:nvPr/>
              </p:nvSpPr>
              <p:spPr>
                <a:xfrm>
                  <a:off x="5933396" y="4970151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2" name="Ovale 621"/>
                <p:cNvSpPr/>
                <p:nvPr/>
              </p:nvSpPr>
              <p:spPr>
                <a:xfrm>
                  <a:off x="5993502" y="517801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3" name="Ovale 622"/>
                <p:cNvSpPr/>
                <p:nvPr/>
              </p:nvSpPr>
              <p:spPr>
                <a:xfrm>
                  <a:off x="6183074" y="5265783"/>
                  <a:ext cx="124838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4" name="Ovale 623"/>
                <p:cNvSpPr/>
                <p:nvPr/>
              </p:nvSpPr>
              <p:spPr>
                <a:xfrm>
                  <a:off x="6118343" y="5030200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5" name="Ovale 624"/>
                <p:cNvSpPr/>
                <p:nvPr/>
              </p:nvSpPr>
              <p:spPr>
                <a:xfrm>
                  <a:off x="5295330" y="3556663"/>
                  <a:ext cx="124838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6" name="Ovale 625"/>
                <p:cNvSpPr/>
                <p:nvPr/>
              </p:nvSpPr>
              <p:spPr>
                <a:xfrm>
                  <a:off x="5064146" y="3672143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7" name="Ovale 626"/>
                <p:cNvSpPr/>
                <p:nvPr/>
              </p:nvSpPr>
              <p:spPr>
                <a:xfrm>
                  <a:off x="5216726" y="3741433"/>
                  <a:ext cx="124841" cy="11548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8" name="Ovale 627"/>
                <p:cNvSpPr/>
                <p:nvPr/>
              </p:nvSpPr>
              <p:spPr>
                <a:xfrm>
                  <a:off x="5045652" y="3838435"/>
                  <a:ext cx="124838" cy="11548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29" name="Ovale 628"/>
                <p:cNvSpPr/>
                <p:nvPr/>
              </p:nvSpPr>
              <p:spPr>
                <a:xfrm>
                  <a:off x="5105758" y="4046303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0" name="Ovale 629"/>
                <p:cNvSpPr/>
                <p:nvPr/>
              </p:nvSpPr>
              <p:spPr>
                <a:xfrm>
                  <a:off x="5295330" y="4134067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1" name="Ovale 630"/>
                <p:cNvSpPr/>
                <p:nvPr/>
              </p:nvSpPr>
              <p:spPr>
                <a:xfrm>
                  <a:off x="5235221" y="3898487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2" name="Ovale 631"/>
                <p:cNvSpPr/>
                <p:nvPr/>
              </p:nvSpPr>
              <p:spPr>
                <a:xfrm>
                  <a:off x="3977582" y="3773766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3" name="Ovale 632"/>
                <p:cNvSpPr/>
                <p:nvPr/>
              </p:nvSpPr>
              <p:spPr>
                <a:xfrm>
                  <a:off x="3751024" y="3884628"/>
                  <a:ext cx="124838" cy="10624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4" name="Ovale 633"/>
                <p:cNvSpPr/>
                <p:nvPr/>
              </p:nvSpPr>
              <p:spPr>
                <a:xfrm>
                  <a:off x="3898982" y="395853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5" name="Ovale 634"/>
                <p:cNvSpPr/>
                <p:nvPr/>
              </p:nvSpPr>
              <p:spPr>
                <a:xfrm>
                  <a:off x="3727904" y="4055541"/>
                  <a:ext cx="124841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6" name="Ovale 635"/>
                <p:cNvSpPr/>
                <p:nvPr/>
              </p:nvSpPr>
              <p:spPr>
                <a:xfrm>
                  <a:off x="3788014" y="4263406"/>
                  <a:ext cx="124838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7" name="Ovale 636"/>
                <p:cNvSpPr/>
                <p:nvPr/>
              </p:nvSpPr>
              <p:spPr>
                <a:xfrm>
                  <a:off x="3977582" y="4351173"/>
                  <a:ext cx="124841" cy="10624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  <p:sp>
              <p:nvSpPr>
                <p:cNvPr id="638" name="Ovale 637"/>
                <p:cNvSpPr/>
                <p:nvPr/>
              </p:nvSpPr>
              <p:spPr>
                <a:xfrm>
                  <a:off x="3912851" y="4115590"/>
                  <a:ext cx="129463" cy="1108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it-IT"/>
                  </a:defPPr>
                  <a:lvl1pPr marL="0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210904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4218081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6327122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8436163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054520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2654244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4763285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6872326" algn="l" defTabSz="4218081" rtl="0" eaLnBrk="1" latinLnBrk="0" hangingPunct="1">
                    <a:defRPr sz="8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it-IT" sz="6225" dirty="0"/>
                </a:p>
              </p:txBody>
            </p:sp>
          </p:grpSp>
          <p:sp>
            <p:nvSpPr>
              <p:cNvPr id="346" name="Freccia circolare in giù 345"/>
              <p:cNvSpPr/>
              <p:nvPr/>
            </p:nvSpPr>
            <p:spPr>
              <a:xfrm>
                <a:off x="6529118" y="1703711"/>
                <a:ext cx="825569" cy="669619"/>
              </a:xfrm>
              <a:prstGeom prst="curved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marL="0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2109041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4218081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6327122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8436163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0545204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2654244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4763285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6872326" algn="l" defTabSz="4218081" rtl="0" eaLnBrk="1" latinLnBrk="0" hangingPunct="1">
                  <a:defRPr sz="8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it-IT" sz="6225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CasellaDiTesto 346"/>
              <p:cNvSpPr txBox="1">
                <a:spLocks noChangeArrowheads="1"/>
              </p:cNvSpPr>
              <p:nvPr/>
            </p:nvSpPr>
            <p:spPr bwMode="auto">
              <a:xfrm>
                <a:off x="6488831" y="2312914"/>
                <a:ext cx="1379840" cy="599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it-IT"/>
                </a:defPPr>
                <a:lvl1pPr marL="0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109041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218081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6327122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8436163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0545204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2654244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4763285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6872326" algn="l" defTabSz="4218081" rtl="0" eaLnBrk="1" latinLnBrk="0" hangingPunct="1">
                  <a:defRPr sz="8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/>
                <a:r>
                  <a:rPr lang="it-IT" sz="1350" b="1" dirty="0"/>
                  <a:t>3 h</a:t>
                </a:r>
              </a:p>
              <a:p>
                <a:pPr algn="ctr" eaLnBrk="1" hangingPunct="1"/>
                <a:r>
                  <a:rPr lang="it-IT" sz="1350" b="1" dirty="0"/>
                  <a:t>Under stirring</a:t>
                </a:r>
              </a:p>
            </p:txBody>
          </p:sp>
        </p:grpSp>
      </p:grpSp>
      <p:sp>
        <p:nvSpPr>
          <p:cNvPr id="6" name="CasellaDiTesto 5"/>
          <p:cNvSpPr txBox="1"/>
          <p:nvPr/>
        </p:nvSpPr>
        <p:spPr>
          <a:xfrm>
            <a:off x="973911" y="990265"/>
            <a:ext cx="7196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SiO</a:t>
            </a:r>
            <a:r>
              <a:rPr lang="it-IT" sz="2000" baseline="-25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-CaO </a:t>
            </a:r>
            <a:r>
              <a:rPr lang="it-IT" sz="2000" dirty="0" err="1">
                <a:latin typeface="Times New Roman" charset="0"/>
                <a:ea typeface="Times New Roman" charset="0"/>
                <a:cs typeface="Times New Roman" charset="0"/>
              </a:rPr>
              <a:t>system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2000" dirty="0" err="1">
                <a:latin typeface="Times New Roman" charset="0"/>
                <a:ea typeface="Times New Roman" charset="0"/>
                <a:cs typeface="Times New Roman" charset="0"/>
              </a:rPr>
              <a:t>doped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it-IT" sz="2000" b="1" dirty="0" err="1">
                <a:latin typeface="Times New Roman" charset="0"/>
                <a:ea typeface="Times New Roman" charset="0"/>
                <a:cs typeface="Times New Roman" charset="0"/>
              </a:rPr>
              <a:t>therapeutic</a:t>
            </a: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2000" b="1" dirty="0" err="1">
                <a:latin typeface="Times New Roman" charset="0"/>
                <a:ea typeface="Times New Roman" charset="0"/>
                <a:cs typeface="Times New Roman" charset="0"/>
              </a:rPr>
              <a:t>ions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 (Cu</a:t>
            </a:r>
            <a:r>
              <a:rPr lang="it-IT" sz="2000" baseline="30000" dirty="0">
                <a:latin typeface="Times New Roman" charset="0"/>
                <a:ea typeface="Times New Roman" charset="0"/>
                <a:cs typeface="Times New Roman" charset="0"/>
              </a:rPr>
              <a:t>2+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, Ce</a:t>
            </a:r>
            <a:r>
              <a:rPr lang="it-IT" sz="2000" baseline="30000" dirty="0">
                <a:latin typeface="Times New Roman" charset="0"/>
                <a:ea typeface="Times New Roman" charset="0"/>
                <a:cs typeface="Times New Roman" charset="0"/>
              </a:rPr>
              <a:t>3+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, Ag</a:t>
            </a:r>
            <a:r>
              <a:rPr lang="it-IT" sz="2000" baseline="30000" dirty="0">
                <a:latin typeface="Times New Roman" charset="0"/>
                <a:ea typeface="Times New Roman" charset="0"/>
                <a:cs typeface="Times New Roman" charset="0"/>
              </a:rPr>
              <a:t>+</a:t>
            </a: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cxnSp>
        <p:nvCxnSpPr>
          <p:cNvPr id="9" name="Connettore 1 8"/>
          <p:cNvCxnSpPr/>
          <p:nvPr/>
        </p:nvCxnSpPr>
        <p:spPr>
          <a:xfrm flipH="1">
            <a:off x="4535608" y="1409700"/>
            <a:ext cx="0" cy="4838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6" name="CasellaDiTesto 655"/>
          <p:cNvSpPr txBox="1"/>
          <p:nvPr/>
        </p:nvSpPr>
        <p:spPr>
          <a:xfrm>
            <a:off x="227968" y="1487237"/>
            <a:ext cx="4388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Aerosol-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assisted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Spray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drying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synthesis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657" name="CasellaDiTesto 656"/>
          <p:cNvSpPr txBox="1"/>
          <p:nvPr/>
        </p:nvSpPr>
        <p:spPr>
          <a:xfrm>
            <a:off x="5050974" y="1486949"/>
            <a:ext cx="332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Base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catalyzed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Sol-gel </a:t>
            </a:r>
            <a:r>
              <a:rPr lang="it-IT" u="sng" dirty="0" err="1">
                <a:latin typeface="Times New Roman" charset="0"/>
                <a:ea typeface="Times New Roman" charset="0"/>
                <a:cs typeface="Times New Roman" charset="0"/>
              </a:rPr>
              <a:t>synthesis</a:t>
            </a:r>
            <a:r>
              <a:rPr lang="it-IT" u="sn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154289" y="6118499"/>
            <a:ext cx="33162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L.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Pontiroli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M.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Dadkhah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G.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Novajra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I.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Tcacencu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S.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Fiorilli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C. Vitale-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Brovarone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, Mater. Lett. 190 (2017) 111–114.</a:t>
            </a:r>
            <a:endParaRPr lang="it-IT" sz="9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en-GB" sz="9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58" name="CasellaDiTesto 657"/>
          <p:cNvSpPr txBox="1"/>
          <p:nvPr/>
        </p:nvSpPr>
        <p:spPr>
          <a:xfrm>
            <a:off x="4575159" y="6190939"/>
            <a:ext cx="3316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C. Wu, J. Chang, W. Fan, J. Mater. Chem. 22 (2012) 16801–16809.</a:t>
            </a:r>
            <a:endParaRPr lang="it-IT" sz="9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en-GB" sz="9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512360" y="3838793"/>
            <a:ext cx="19275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Atomizing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 of the solution</a:t>
            </a:r>
          </a:p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Quick solvent evaporation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 by heating a carrier gas (nitrogen)</a:t>
            </a:r>
          </a:p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Calcination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 of the obtained powder</a:t>
            </a:r>
          </a:p>
        </p:txBody>
      </p:sp>
      <p:graphicFrame>
        <p:nvGraphicFramePr>
          <p:cNvPr id="660" name="Tabella 6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406251"/>
              </p:ext>
            </p:extLst>
          </p:nvPr>
        </p:nvGraphicFramePr>
        <p:xfrm>
          <a:off x="2531525" y="2022106"/>
          <a:ext cx="1974159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9233"/>
                <a:gridCol w="1104926"/>
              </a:tblGrid>
              <a:tr h="388620"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Silica precursor:</a:t>
                      </a:r>
                      <a:endParaRPr lang="en-GB" sz="1100" b="1" u="sng" dirty="0" smtClean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u="sng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TEOS</a:t>
                      </a: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Templating agent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A1D88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P123</a:t>
                      </a:r>
                      <a:endParaRPr lang="en-GB" sz="1100" b="1" u="sng" kern="12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A1D888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Polar solvent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Distilled water in </a:t>
                      </a:r>
                      <a:r>
                        <a:rPr lang="en-GB" sz="1100" b="1" u="sng" kern="1200" dirty="0" err="1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HCl</a:t>
                      </a:r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(pH 2)</a:t>
                      </a:r>
                      <a:endParaRPr lang="en-GB" sz="1100" b="1" u="sng" kern="12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Calcium precursor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u="sng" kern="1200" dirty="0" err="1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CaNT</a:t>
                      </a:r>
                      <a:endParaRPr lang="en-GB" sz="1100" b="1" u="sng" kern="12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1" name="Tabella 6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588768"/>
              </p:ext>
            </p:extLst>
          </p:nvPr>
        </p:nvGraphicFramePr>
        <p:xfrm>
          <a:off x="4604851" y="2011566"/>
          <a:ext cx="2014053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123"/>
                <a:gridCol w="1142930"/>
              </a:tblGrid>
              <a:tr h="388620">
                <a:tc>
                  <a:txBody>
                    <a:bodyPr/>
                    <a:lstStyle/>
                    <a:p>
                      <a:pPr algn="just"/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Silica precursor:</a:t>
                      </a:r>
                      <a:endParaRPr lang="en-GB" sz="1100" b="1" u="sng" dirty="0" smtClean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u="sng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TEOS</a:t>
                      </a: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Templating agent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A1D88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CTAB</a:t>
                      </a:r>
                      <a:endParaRPr lang="en-GB" sz="1100" b="1" u="sng" kern="12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A1D888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Polar solvent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Distilled water in NH</a:t>
                      </a:r>
                      <a:r>
                        <a:rPr lang="en-GB" sz="1100" b="1" u="sng" kern="1200" baseline="-250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GB" sz="1100" b="1" u="sng" kern="12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OH</a:t>
                      </a: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Calcium precursor</a:t>
                      </a:r>
                      <a:endParaRPr lang="en-GB" sz="1100" b="1" kern="12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u="sng" kern="1200" dirty="0" err="1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CaNT</a:t>
                      </a:r>
                      <a:endParaRPr lang="en-GB" sz="1100" b="1" u="sng" kern="12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sp>
        <p:nvSpPr>
          <p:cNvPr id="662" name="Rettangolo 661"/>
          <p:cNvSpPr/>
          <p:nvPr/>
        </p:nvSpPr>
        <p:spPr>
          <a:xfrm>
            <a:off x="4607997" y="3837340"/>
            <a:ext cx="2048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Mixing 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CTAB, NH</a:t>
            </a:r>
            <a:r>
              <a:rPr lang="en-GB" sz="1600" baseline="-25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OH in distilled water</a:t>
            </a:r>
          </a:p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Addition 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of TEOS and calcium precursor</a:t>
            </a:r>
          </a:p>
          <a:p>
            <a:pPr marL="214313" indent="-214313" algn="just">
              <a:buFont typeface="Courier New" charset="0"/>
              <a:buChar char="o"/>
            </a:pPr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Calcination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 of the obtained powder</a:t>
            </a:r>
          </a:p>
        </p:txBody>
      </p:sp>
      <p:graphicFrame>
        <p:nvGraphicFramePr>
          <p:cNvPr id="663" name="Tabella 6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48648"/>
              </p:ext>
            </p:extLst>
          </p:nvPr>
        </p:nvGraphicFramePr>
        <p:xfrm>
          <a:off x="2544494" y="1998427"/>
          <a:ext cx="4143153" cy="169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051"/>
                <a:gridCol w="1381051"/>
                <a:gridCol w="1381051"/>
              </a:tblGrid>
              <a:tr h="248821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Ion</a:t>
                      </a:r>
                      <a:endParaRPr lang="en-GB" sz="11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Ion</a:t>
                      </a:r>
                      <a:r>
                        <a:rPr lang="en-GB" sz="1100" b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precursor</a:t>
                      </a:r>
                      <a:endParaRPr lang="en-GB" sz="11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Biological function</a:t>
                      </a:r>
                      <a:endParaRPr lang="en-GB" sz="11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  <a:tr h="597171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Copper</a:t>
                      </a:r>
                      <a:r>
                        <a:rPr lang="en-GB" sz="1100" b="1" baseline="300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[1]</a:t>
                      </a:r>
                      <a:endParaRPr lang="en-GB" sz="1100" b="1" baseline="30000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Copper chloride (CuCl</a:t>
                      </a:r>
                      <a:r>
                        <a:rPr lang="en-GB" sz="1100" b="1" baseline="-25000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endParaRPr lang="en-GB" sz="1100" b="1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Antibacterial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Pro-Osteogenic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100" b="1" dirty="0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Pro-</a:t>
                      </a:r>
                      <a:r>
                        <a:rPr lang="en-GB" sz="1100" b="1" dirty="0" err="1" smtClean="0">
                          <a:solidFill>
                            <a:srgbClr val="2E42FF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angiogenic</a:t>
                      </a:r>
                      <a:endParaRPr lang="en-GB" sz="1100" b="1" dirty="0">
                        <a:solidFill>
                          <a:srgbClr val="2E42FF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2996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Silver</a:t>
                      </a:r>
                      <a:r>
                        <a:rPr lang="en-GB" sz="1100" b="1" baseline="30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[2]</a:t>
                      </a:r>
                      <a:endParaRPr lang="en-GB" sz="1100" b="1" baseline="30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Silver nitrate (AgNO</a:t>
                      </a:r>
                      <a:r>
                        <a:rPr lang="en-GB" sz="1100" b="1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en-GB" sz="11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endParaRPr lang="en-GB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Antibacterial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2996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Cerium</a:t>
                      </a:r>
                      <a:r>
                        <a:rPr lang="en-GB" sz="1100" b="1" baseline="30000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[3]</a:t>
                      </a:r>
                      <a:endParaRPr lang="en-GB" sz="1100" b="1" baseline="30000" dirty="0">
                        <a:solidFill>
                          <a:srgbClr val="FFA72C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Cerium chloride</a:t>
                      </a:r>
                      <a:r>
                        <a:rPr lang="en-GB" sz="1100" b="1" baseline="0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</a:t>
                      </a:r>
                      <a:r>
                        <a:rPr lang="en-GB" sz="1100" b="1" i="0" kern="1200" dirty="0" smtClean="0">
                          <a:solidFill>
                            <a:srgbClr val="FFA72C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CeCl</a:t>
                      </a:r>
                      <a:r>
                        <a:rPr lang="en-GB" sz="1100" b="1" i="0" kern="1200" baseline="-25000" dirty="0" smtClean="0">
                          <a:solidFill>
                            <a:srgbClr val="FFA72C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en-GB" sz="1100" b="1" i="0" kern="1200" dirty="0" smtClean="0">
                          <a:solidFill>
                            <a:srgbClr val="FFA72C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· 7H</a:t>
                      </a:r>
                      <a:r>
                        <a:rPr lang="en-GB" sz="1100" b="1" i="0" kern="1200" baseline="-25000" dirty="0" smtClean="0">
                          <a:solidFill>
                            <a:srgbClr val="FFA72C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en-GB" sz="1100" b="1" i="0" kern="1200" dirty="0" smtClean="0">
                          <a:solidFill>
                            <a:srgbClr val="FFA72C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O)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100" b="1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Antibacterial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100" b="1" dirty="0" smtClean="0">
                          <a:solidFill>
                            <a:srgbClr val="FFA72C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Pro-Osteogenic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1129310" y="5967112"/>
            <a:ext cx="7448691" cy="4560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[1] C. Wu, Y. Zhou, M. Xu, P. Han, L. Chen, J. Chang, Y. Xiao, Biomaterials 34 (2013) 422–433. </a:t>
            </a:r>
          </a:p>
          <a:p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[2] M.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Kawashita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S.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Tsuneyama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F. Miyaji, T.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Kokubo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H.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Kozuka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K. Yamamoto, Biomaterials 21 (2000) 393-398</a:t>
            </a:r>
          </a:p>
          <a:p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[3] D. S.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Morais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S.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Fernandes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P. S. Gomes, M. H.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Fernandes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P.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Sampaio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M. P.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Ferraz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, J. D. Santos, M. A. Lopes, N. </a:t>
            </a:r>
            <a:r>
              <a:rPr lang="en-US" sz="788" dirty="0" err="1">
                <a:latin typeface="Times New Roman" charset="0"/>
                <a:ea typeface="Times New Roman" charset="0"/>
                <a:cs typeface="Times New Roman" charset="0"/>
              </a:rPr>
              <a:t>Sooraj</a:t>
            </a:r>
            <a:r>
              <a:rPr lang="en-US" sz="788" dirty="0">
                <a:latin typeface="Times New Roman" charset="0"/>
                <a:ea typeface="Times New Roman" charset="0"/>
                <a:cs typeface="Times New Roman" charset="0"/>
              </a:rPr>
              <a:t> Hussain, Biomed. Mater. 10 (2015) 055008</a:t>
            </a:r>
            <a:endParaRPr lang="en-GB" sz="788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55" name="CasellaDiTesto 654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203668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9372"/>
            <a:ext cx="9144000" cy="6858000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 rotWithShape="1">
          <a:blip r:embed="rId5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pic>
        <p:nvPicPr>
          <p:cNvPr id="30" name="Picture 2" descr="C:\Users\A.BARI\Dropbox\IRIS\Biglietti visita\marchio_blu_trasp_POLITO.tif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8231" y="2191981"/>
            <a:ext cx="1358588" cy="145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41910" y="6490221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321897"/>
            <a:ext cx="6778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Aerosol-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assisted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Spray 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drying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synthesis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</a:p>
          <a:p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4471" y="1389880"/>
            <a:ext cx="4933359" cy="1944000"/>
          </a:xfrm>
          <a:prstGeom prst="rect">
            <a:avLst/>
          </a:prstGeom>
        </p:spPr>
      </p:pic>
      <p:graphicFrame>
        <p:nvGraphicFramePr>
          <p:cNvPr id="37" name="Tabel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26867"/>
              </p:ext>
            </p:extLst>
          </p:nvPr>
        </p:nvGraphicFramePr>
        <p:xfrm>
          <a:off x="688525" y="1069023"/>
          <a:ext cx="3451138" cy="16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790"/>
                <a:gridCol w="1764348"/>
              </a:tblGrid>
              <a:tr h="45130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en-GB" sz="1400" b="1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adsorption-desorption analysis  @77K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of MBG_Cu2%_SD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Specific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surface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area *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226 m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it-IT" sz="1400" b="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</a:t>
                      </a:r>
                      <a:endParaRPr lang="it-IT" sz="1400" b="0" baseline="300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Pore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**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8-11 nm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Pore Volume</a:t>
                      </a:r>
                      <a:r>
                        <a:rPr lang="it-IT" sz="1400" b="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 cm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g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</a:t>
                      </a:r>
                      <a:endParaRPr lang="it-IT" sz="1400" b="0" baseline="300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pSp>
        <p:nvGrpSpPr>
          <p:cNvPr id="16" name="Gruppo 15"/>
          <p:cNvGrpSpPr/>
          <p:nvPr/>
        </p:nvGrpSpPr>
        <p:grpSpPr>
          <a:xfrm>
            <a:off x="4198372" y="4541909"/>
            <a:ext cx="4853848" cy="1829714"/>
            <a:chOff x="5597830" y="5022604"/>
            <a:chExt cx="6471799" cy="2439618"/>
          </a:xfrm>
        </p:grpSpPr>
        <p:grpSp>
          <p:nvGrpSpPr>
            <p:cNvPr id="11" name="Gruppo 10"/>
            <p:cNvGrpSpPr/>
            <p:nvPr/>
          </p:nvGrpSpPr>
          <p:grpSpPr>
            <a:xfrm>
              <a:off x="5597830" y="5414001"/>
              <a:ext cx="4784420" cy="2048221"/>
              <a:chOff x="5597830" y="5414001"/>
              <a:chExt cx="4784420" cy="2048221"/>
            </a:xfrm>
          </p:grpSpPr>
          <p:sp>
            <p:nvSpPr>
              <p:cNvPr id="8" name="CasellaDiTesto 7"/>
              <p:cNvSpPr txBox="1"/>
              <p:nvPr/>
            </p:nvSpPr>
            <p:spPr>
              <a:xfrm>
                <a:off x="8566149" y="7113409"/>
                <a:ext cx="1816101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2Theta [degree]</a:t>
                </a:r>
              </a:p>
            </p:txBody>
          </p:sp>
          <p:sp>
            <p:nvSpPr>
              <p:cNvPr id="9" name="CasellaDiTesto 8"/>
              <p:cNvSpPr txBox="1"/>
              <p:nvPr/>
            </p:nvSpPr>
            <p:spPr>
              <a:xfrm rot="16200000">
                <a:off x="4990989" y="6020842"/>
                <a:ext cx="1562495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b="1" dirty="0" err="1"/>
                  <a:t>Intensity</a:t>
                </a:r>
                <a:r>
                  <a:rPr lang="it-IT" sz="1100" b="1" dirty="0"/>
                  <a:t> [</a:t>
                </a:r>
                <a:r>
                  <a:rPr lang="it-IT" sz="1100" b="1" dirty="0" err="1"/>
                  <a:t>a.u</a:t>
                </a:r>
                <a:r>
                  <a:rPr lang="it-IT" sz="1100" b="1" dirty="0"/>
                  <a:t>.]</a:t>
                </a:r>
              </a:p>
            </p:txBody>
          </p:sp>
        </p:grpSp>
        <p:sp>
          <p:nvSpPr>
            <p:cNvPr id="39" name="Rectangle 16"/>
            <p:cNvSpPr/>
            <p:nvPr/>
          </p:nvSpPr>
          <p:spPr>
            <a:xfrm>
              <a:off x="6212741" y="5022604"/>
              <a:ext cx="5856888" cy="41036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latin typeface="Times New Roman" charset="0"/>
                  <a:ea typeface="Times New Roman" charset="0"/>
                  <a:cs typeface="Times New Roman" charset="0"/>
                </a:rPr>
                <a:t>Wide angle XRD analysis of </a:t>
              </a:r>
              <a:r>
                <a:rPr lang="en-GB" sz="1400" b="1" dirty="0">
                  <a:solidFill>
                    <a:srgbClr val="09A00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MBG_Cu2%_SD </a:t>
              </a:r>
              <a:endParaRPr lang="it-IT" sz="1400" b="1" dirty="0">
                <a:solidFill>
                  <a:srgbClr val="09A001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4197646" y="3269465"/>
            <a:ext cx="2867627" cy="3693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Times New Roman" charset="0"/>
                <a:ea typeface="Times New Roman" charset="0"/>
                <a:cs typeface="Times New Roman" charset="0"/>
              </a:rPr>
              <a:t>Average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b="1" dirty="0" err="1">
                <a:latin typeface="Times New Roman" charset="0"/>
                <a:ea typeface="Times New Roman" charset="0"/>
                <a:cs typeface="Times New Roman" charset="0"/>
              </a:rPr>
              <a:t>size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: 1-5 </a:t>
            </a:r>
            <a:r>
              <a:rPr lang="el-GR" b="1" dirty="0">
                <a:latin typeface="Times New Roman" charset="0"/>
                <a:ea typeface="Times New Roman" charset="0"/>
                <a:cs typeface="Times New Roman" charset="0"/>
              </a:rPr>
              <a:t>μ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m</a:t>
            </a:r>
          </a:p>
        </p:txBody>
      </p:sp>
      <p:sp>
        <p:nvSpPr>
          <p:cNvPr id="10" name="Rettangolo 9"/>
          <p:cNvSpPr/>
          <p:nvPr/>
        </p:nvSpPr>
        <p:spPr>
          <a:xfrm>
            <a:off x="4207171" y="1418031"/>
            <a:ext cx="2867025" cy="184244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41" name="Rectangle 16"/>
          <p:cNvSpPr/>
          <p:nvPr/>
        </p:nvSpPr>
        <p:spPr>
          <a:xfrm>
            <a:off x="4882390" y="1065908"/>
            <a:ext cx="1758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FE-SEM analysis </a:t>
            </a:r>
            <a:endParaRPr lang="it-IT" sz="1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7105650" y="3283081"/>
            <a:ext cx="1943100" cy="50783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latin typeface="Times New Roman" charset="0"/>
                <a:ea typeface="Times New Roman" charset="0"/>
                <a:cs typeface="Times New Roman" charset="0"/>
              </a:rPr>
              <a:t>Homogeneous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element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distribution</a:t>
            </a:r>
            <a:endParaRPr lang="it-IT" sz="135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3" name="Rettangolo 42"/>
          <p:cNvSpPr/>
          <p:nvPr/>
        </p:nvSpPr>
        <p:spPr>
          <a:xfrm>
            <a:off x="7105650" y="1419222"/>
            <a:ext cx="1933871" cy="184244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45" name="Rectangle 16"/>
          <p:cNvSpPr/>
          <p:nvPr/>
        </p:nvSpPr>
        <p:spPr>
          <a:xfrm>
            <a:off x="6995562" y="1061119"/>
            <a:ext cx="21579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latin typeface="Times New Roman" charset="0"/>
                <a:ea typeface="Times New Roman" charset="0"/>
                <a:cs typeface="Times New Roman" charset="0"/>
              </a:rPr>
              <a:t>EDS mapping analysis</a:t>
            </a:r>
            <a:endParaRPr lang="it-IT" sz="1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654548" y="2749101"/>
            <a:ext cx="2901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charset="0"/>
                <a:ea typeface="Times New Roman" charset="0"/>
                <a:cs typeface="Times New Roman" charset="0"/>
              </a:rPr>
              <a:t>*calculated through the BET model</a:t>
            </a:r>
          </a:p>
          <a:p>
            <a:r>
              <a:rPr lang="en-GB" sz="1400" dirty="0">
                <a:latin typeface="Times New Roman" charset="0"/>
                <a:ea typeface="Times New Roman" charset="0"/>
                <a:cs typeface="Times New Roman" charset="0"/>
              </a:rPr>
              <a:t>** DFT method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099841" y="1576910"/>
            <a:ext cx="1540536" cy="30008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>
                <a:latin typeface="Times New Roman" charset="0"/>
                <a:ea typeface="Times New Roman" charset="0"/>
                <a:cs typeface="Times New Roman" charset="0"/>
              </a:rPr>
              <a:t>MBG_Cu2%_SD</a:t>
            </a:r>
            <a:endParaRPr lang="en-GB" sz="135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10"/>
          <a:srcRect l="8075" t="16945" r="3491" b="63378"/>
          <a:stretch/>
        </p:blipFill>
        <p:spPr>
          <a:xfrm>
            <a:off x="4398963" y="4889500"/>
            <a:ext cx="4718483" cy="1170851"/>
          </a:xfrm>
          <a:prstGeom prst="rect">
            <a:avLst/>
          </a:prstGeom>
        </p:spPr>
      </p:pic>
      <p:sp>
        <p:nvSpPr>
          <p:cNvPr id="44" name="Rectangle 16"/>
          <p:cNvSpPr/>
          <p:nvPr/>
        </p:nvSpPr>
        <p:spPr>
          <a:xfrm>
            <a:off x="1134148" y="3910363"/>
            <a:ext cx="1473480" cy="507831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1350" b="1" dirty="0">
                <a:latin typeface="Times New Roman" charset="0"/>
                <a:ea typeface="Times New Roman" charset="0"/>
                <a:cs typeface="Times New Roman" charset="0"/>
              </a:rPr>
              <a:t>MBG_Cu2%_SD</a:t>
            </a:r>
          </a:p>
          <a:p>
            <a:r>
              <a:rPr lang="en-GB" sz="1350" b="1" u="sng" dirty="0">
                <a:latin typeface="Times New Roman" charset="0"/>
                <a:ea typeface="Times New Roman" charset="0"/>
                <a:cs typeface="Times New Roman" charset="0"/>
              </a:rPr>
              <a:t>IV type isotherm</a:t>
            </a:r>
            <a:endParaRPr lang="it-IT" sz="1350" b="1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749657" y="3772807"/>
            <a:ext cx="2835025" cy="523220"/>
          </a:xfrm>
          <a:prstGeom prst="rect">
            <a:avLst/>
          </a:prstGeom>
          <a:solidFill>
            <a:srgbClr val="C4D8FA"/>
          </a:solidFill>
          <a:ln w="12700">
            <a:solidFill>
              <a:schemeClr val="tx1"/>
            </a:solidFill>
            <a:prstDash val="dash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latin typeface="Times New Roman" charset="0"/>
                <a:ea typeface="Times New Roman" charset="0"/>
                <a:cs typeface="Times New Roman" charset="0"/>
              </a:rPr>
              <a:t>Incorporation</a:t>
            </a:r>
            <a:r>
              <a:rPr lang="it-IT" sz="1400" b="1" dirty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it-IT" sz="1400" b="1" dirty="0" err="1">
                <a:latin typeface="Times New Roman" charset="0"/>
                <a:ea typeface="Times New Roman" charset="0"/>
                <a:cs typeface="Times New Roman" charset="0"/>
              </a:rPr>
              <a:t>ions</a:t>
            </a:r>
            <a:r>
              <a:rPr lang="it-IT" sz="14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400" b="1" dirty="0" err="1">
                <a:latin typeface="Times New Roman" charset="0"/>
                <a:ea typeface="Times New Roman" charset="0"/>
                <a:cs typeface="Times New Roman" charset="0"/>
              </a:rPr>
              <a:t>confirmed</a:t>
            </a:r>
            <a:r>
              <a:rPr lang="it-IT" sz="1400" b="1" dirty="0">
                <a:latin typeface="Times New Roman" charset="0"/>
                <a:ea typeface="Times New Roman" charset="0"/>
                <a:cs typeface="Times New Roman" charset="0"/>
              </a:rPr>
              <a:t> by EDS </a:t>
            </a:r>
            <a:r>
              <a:rPr lang="it-IT" sz="1400" b="1" dirty="0" err="1">
                <a:latin typeface="Times New Roman" charset="0"/>
                <a:ea typeface="Times New Roman" charset="0"/>
                <a:cs typeface="Times New Roman" charset="0"/>
              </a:rPr>
              <a:t>measurements</a:t>
            </a:r>
            <a:endParaRPr lang="it-IT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7460638" y="4960083"/>
            <a:ext cx="1391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u="sng" dirty="0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No </a:t>
            </a:r>
            <a:r>
              <a:rPr lang="it-IT" sz="1600" b="1" u="sng" dirty="0" err="1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crystalline</a:t>
            </a:r>
            <a:r>
              <a:rPr lang="it-IT" sz="1600" b="1" u="sng" dirty="0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600" u="sng" dirty="0" err="1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phases</a:t>
            </a:r>
            <a:endParaRPr lang="it-IT" sz="1600" u="sng" dirty="0">
              <a:solidFill>
                <a:srgbClr val="2033A5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38" name="Grafico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7654995"/>
              </p:ext>
            </p:extLst>
          </p:nvPr>
        </p:nvGraphicFramePr>
        <p:xfrm>
          <a:off x="384406" y="3747712"/>
          <a:ext cx="3614391" cy="263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0" name="Grafico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369416"/>
              </p:ext>
            </p:extLst>
          </p:nvPr>
        </p:nvGraphicFramePr>
        <p:xfrm>
          <a:off x="2176210" y="4854701"/>
          <a:ext cx="2283772" cy="1505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8777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5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grpSp>
        <p:nvGrpSpPr>
          <p:cNvPr id="25" name="Gruppo 24"/>
          <p:cNvGrpSpPr>
            <a:grpSpLocks noChangeAspect="1"/>
          </p:cNvGrpSpPr>
          <p:nvPr/>
        </p:nvGrpSpPr>
        <p:grpSpPr>
          <a:xfrm>
            <a:off x="5087223" y="1253800"/>
            <a:ext cx="3928424" cy="2162440"/>
            <a:chOff x="496903" y="1041400"/>
            <a:chExt cx="5492966" cy="3023657"/>
          </a:xfrm>
        </p:grpSpPr>
        <p:pic>
          <p:nvPicPr>
            <p:cNvPr id="26" name="Immagine 25" descr="Macintosh HD:Users:carlottapontremoli:Desktop:Fesem SG Corretto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846" b="62784"/>
            <a:stretch/>
          </p:blipFill>
          <p:spPr bwMode="auto">
            <a:xfrm>
              <a:off x="496903" y="1041400"/>
              <a:ext cx="5492966" cy="3023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Immagine 27" descr="Macintosh HD:Users:carlottapontremoli:Desktop:Fesem SG Corretto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39" t="6918" r="15288" b="89389"/>
            <a:stretch/>
          </p:blipFill>
          <p:spPr bwMode="auto">
            <a:xfrm rot="21066586">
              <a:off x="5186360" y="1247139"/>
              <a:ext cx="776598" cy="4086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68786" y="6459389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349945"/>
            <a:ext cx="6778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Base 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catalyzed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Sol-gel </a:t>
            </a:r>
            <a:r>
              <a:rPr lang="it-IT" sz="30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synthesis</a:t>
            </a:r>
            <a:r>
              <a:rPr lang="it-IT" sz="30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94994"/>
              </p:ext>
            </p:extLst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6117633" y="2898243"/>
            <a:ext cx="2986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Average</a:t>
            </a:r>
            <a:r>
              <a:rPr lang="it-IT" sz="2000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2000" b="1" dirty="0" err="1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size</a:t>
            </a:r>
            <a:r>
              <a:rPr lang="it-IT" sz="2000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: 100-150 nm</a:t>
            </a:r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161942"/>
              </p:ext>
            </p:extLst>
          </p:nvPr>
        </p:nvGraphicFramePr>
        <p:xfrm>
          <a:off x="721825" y="1163549"/>
          <a:ext cx="3448048" cy="145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024"/>
                <a:gridCol w="1724024"/>
              </a:tblGrid>
              <a:tr h="45130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</a:t>
                      </a:r>
                      <a:r>
                        <a:rPr lang="en-GB" sz="1400" b="1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adsorption-desorption analysis  @77K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of</a:t>
                      </a:r>
                      <a:r>
                        <a:rPr lang="en-GB" sz="1400" b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MBG_Cu2%_SG</a:t>
                      </a:r>
                      <a:endParaRPr lang="it-IT" sz="1400" b="1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Specific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surface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area*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740 m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r>
                        <a:rPr lang="it-IT" sz="1400" b="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</a:t>
                      </a:r>
                      <a:endParaRPr lang="it-IT" sz="1400" b="0" baseline="300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Pore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400" b="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**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 nm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  <a:tr h="320924"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Pore Volume</a:t>
                      </a:r>
                      <a:r>
                        <a:rPr lang="it-IT" sz="1400" b="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it-IT" sz="1400" b="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0.5 cm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it-IT" sz="1400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g</a:t>
                      </a:r>
                      <a:r>
                        <a:rPr lang="it-IT" sz="1400" b="0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</a:t>
                      </a:r>
                      <a:endParaRPr lang="it-IT" sz="1400" b="0" baseline="300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1" name="Rectangle 16"/>
          <p:cNvSpPr/>
          <p:nvPr/>
        </p:nvSpPr>
        <p:spPr>
          <a:xfrm>
            <a:off x="6707563" y="938700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FE-SEM analysis </a:t>
            </a:r>
            <a:endParaRPr lang="it-IT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706654" y="2667082"/>
            <a:ext cx="2785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charset="0"/>
                <a:ea typeface="Times New Roman" charset="0"/>
                <a:cs typeface="Times New Roman" charset="0"/>
              </a:rPr>
              <a:t>*calculated through </a:t>
            </a:r>
            <a:r>
              <a:rPr lang="en-GB" sz="1400">
                <a:latin typeface="Times New Roman" charset="0"/>
                <a:ea typeface="Times New Roman" charset="0"/>
                <a:cs typeface="Times New Roman" charset="0"/>
              </a:rPr>
              <a:t>the BET model</a:t>
            </a:r>
            <a:endParaRPr lang="en-GB" sz="1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GB" sz="1400" dirty="0">
                <a:latin typeface="Times New Roman" charset="0"/>
                <a:ea typeface="Times New Roman" charset="0"/>
                <a:cs typeface="Times New Roman" charset="0"/>
              </a:rPr>
              <a:t>** DFT method</a:t>
            </a:r>
          </a:p>
        </p:txBody>
      </p:sp>
      <p:sp>
        <p:nvSpPr>
          <p:cNvPr id="44" name="Ovale 43"/>
          <p:cNvSpPr/>
          <p:nvPr/>
        </p:nvSpPr>
        <p:spPr>
          <a:xfrm>
            <a:off x="2770497" y="1612454"/>
            <a:ext cx="1130287" cy="315355"/>
          </a:xfrm>
          <a:prstGeom prst="ellipse">
            <a:avLst/>
          </a:prstGeom>
          <a:noFill/>
          <a:ln w="38100">
            <a:solidFill>
              <a:srgbClr val="F67D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6" name="CasellaDiTesto 45"/>
          <p:cNvSpPr txBox="1"/>
          <p:nvPr/>
        </p:nvSpPr>
        <p:spPr>
          <a:xfrm>
            <a:off x="4503091" y="1342913"/>
            <a:ext cx="1128209" cy="1077218"/>
          </a:xfrm>
          <a:prstGeom prst="rect">
            <a:avLst/>
          </a:prstGeom>
          <a:noFill/>
          <a:ln w="28575">
            <a:solidFill>
              <a:srgbClr val="F67DA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Excellent</a:t>
            </a:r>
            <a:r>
              <a:rPr lang="en-GB" sz="1600" dirty="0">
                <a:latin typeface="Times New Roman" charset="0"/>
                <a:ea typeface="Times New Roman" charset="0"/>
                <a:cs typeface="Times New Roman" charset="0"/>
              </a:rPr>
              <a:t> specific surface area value</a:t>
            </a:r>
          </a:p>
        </p:txBody>
      </p:sp>
      <p:cxnSp>
        <p:nvCxnSpPr>
          <p:cNvPr id="48" name="Connettore 1 47"/>
          <p:cNvCxnSpPr>
            <a:stCxn id="44" idx="6"/>
            <a:endCxn id="46" idx="1"/>
          </p:cNvCxnSpPr>
          <p:nvPr/>
        </p:nvCxnSpPr>
        <p:spPr>
          <a:xfrm>
            <a:off x="3900784" y="1770132"/>
            <a:ext cx="602307" cy="111390"/>
          </a:xfrm>
          <a:prstGeom prst="line">
            <a:avLst/>
          </a:prstGeom>
          <a:ln w="28575">
            <a:solidFill>
              <a:srgbClr val="F67D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7431583" y="1296623"/>
            <a:ext cx="1560010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charset="0"/>
                <a:ea typeface="Times New Roman" charset="0"/>
                <a:cs typeface="Times New Roman" charset="0"/>
              </a:rPr>
              <a:t>MBG_Cu2%_SG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1277009" y="3545707"/>
            <a:ext cx="1473993" cy="507831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latin typeface="Times New Roman" charset="0"/>
                <a:ea typeface="Times New Roman" charset="0"/>
                <a:cs typeface="Times New Roman" charset="0"/>
              </a:rPr>
              <a:t>MBG_Cu2%_SG</a:t>
            </a:r>
          </a:p>
          <a:p>
            <a:pPr algn="ctr"/>
            <a:r>
              <a:rPr lang="en-GB" sz="1350" b="1" u="sng" dirty="0">
                <a:latin typeface="Times New Roman" charset="0"/>
                <a:ea typeface="Times New Roman" charset="0"/>
                <a:cs typeface="Times New Roman" charset="0"/>
              </a:rPr>
              <a:t>IV type isotherm</a:t>
            </a:r>
            <a:endParaRPr lang="it-IT" sz="1350" b="1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11"/>
          <a:srcRect l="8272" t="16474" r="3653" b="63462"/>
          <a:stretch/>
        </p:blipFill>
        <p:spPr>
          <a:xfrm>
            <a:off x="4425760" y="4736953"/>
            <a:ext cx="4695565" cy="1243335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7165573" y="4681273"/>
            <a:ext cx="182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u="sng" dirty="0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No </a:t>
            </a:r>
            <a:r>
              <a:rPr lang="it-IT" b="1" u="sng" dirty="0" err="1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crystalline</a:t>
            </a:r>
            <a:r>
              <a:rPr lang="it-IT" b="1" u="sng" dirty="0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err="1">
                <a:solidFill>
                  <a:srgbClr val="2033A5"/>
                </a:solidFill>
                <a:latin typeface="Times New Roman" charset="0"/>
                <a:ea typeface="Times New Roman" charset="0"/>
                <a:cs typeface="Times New Roman" charset="0"/>
              </a:rPr>
              <a:t>phases</a:t>
            </a:r>
            <a:endParaRPr lang="it-IT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7" name="Rectangle 16"/>
          <p:cNvSpPr/>
          <p:nvPr/>
        </p:nvSpPr>
        <p:spPr>
          <a:xfrm>
            <a:off x="4675503" y="4386353"/>
            <a:ext cx="440884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Times New Roman" charset="0"/>
                <a:ea typeface="Times New Roman" charset="0"/>
                <a:cs typeface="Times New Roman" charset="0"/>
              </a:rPr>
              <a:t>Wide angle XRD analysis of </a:t>
            </a:r>
            <a:r>
              <a:rPr lang="en-GB" sz="1600" b="1" dirty="0">
                <a:solidFill>
                  <a:srgbClr val="2E42FF"/>
                </a:solidFill>
                <a:latin typeface="Times New Roman" charset="0"/>
                <a:ea typeface="Times New Roman" charset="0"/>
                <a:cs typeface="Times New Roman" charset="0"/>
              </a:rPr>
              <a:t>MBG_Cu2%_SG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6344564" y="6052777"/>
            <a:ext cx="1362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2Theta [degree]</a:t>
            </a:r>
          </a:p>
        </p:txBody>
      </p:sp>
      <p:sp>
        <p:nvSpPr>
          <p:cNvPr id="40" name="CasellaDiTesto 39"/>
          <p:cNvSpPr txBox="1"/>
          <p:nvPr/>
        </p:nvSpPr>
        <p:spPr>
          <a:xfrm rot="16200000">
            <a:off x="3693581" y="5069435"/>
            <a:ext cx="1342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Intensity</a:t>
            </a:r>
            <a:r>
              <a:rPr lang="it-IT" sz="1200" b="1" dirty="0"/>
              <a:t> [</a:t>
            </a:r>
            <a:r>
              <a:rPr lang="it-IT" sz="1200" b="1" dirty="0" err="1"/>
              <a:t>a.u</a:t>
            </a:r>
            <a:r>
              <a:rPr lang="it-IT" sz="1200" b="1" dirty="0"/>
              <a:t>.]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3340811" y="3045668"/>
            <a:ext cx="2686129" cy="830997"/>
          </a:xfrm>
          <a:prstGeom prst="rect">
            <a:avLst/>
          </a:prstGeom>
          <a:solidFill>
            <a:srgbClr val="C4D8FA"/>
          </a:solidFill>
          <a:ln w="12700">
            <a:solidFill>
              <a:schemeClr val="tx1"/>
            </a:solidFill>
            <a:prstDash val="dash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Incorporation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ions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confirmed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 by EDS 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measurements</a:t>
            </a:r>
            <a:endParaRPr lang="it-IT" sz="1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47" name="Grafico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7081175"/>
              </p:ext>
            </p:extLst>
          </p:nvPr>
        </p:nvGraphicFramePr>
        <p:xfrm>
          <a:off x="484425" y="3690962"/>
          <a:ext cx="3819418" cy="2587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9" name="Grafico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679326"/>
              </p:ext>
            </p:extLst>
          </p:nvPr>
        </p:nvGraphicFramePr>
        <p:xfrm>
          <a:off x="1998499" y="4605419"/>
          <a:ext cx="2297530" cy="1479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800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1125" y="-13042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41910" y="6481305"/>
            <a:ext cx="2057400" cy="273844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94994"/>
              </p:ext>
            </p:extLst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03711"/>
              </p:ext>
            </p:extLst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2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778990"/>
              </p:ext>
            </p:extLst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3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773054" y="979478"/>
            <a:ext cx="20919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Font typeface="Arial"/>
              <a:buChar char="•"/>
            </a:pPr>
            <a:r>
              <a:rPr lang="it-IT" sz="1600" dirty="0">
                <a:latin typeface="Times New Roman" charset="0"/>
                <a:ea typeface="Times New Roman" charset="0"/>
                <a:cs typeface="Times New Roman" charset="0"/>
              </a:rPr>
              <a:t>Medium: 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Tris 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HCl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 0.1 M (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pH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 7.4)</a:t>
            </a:r>
            <a:endParaRPr lang="it-IT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57175" indent="-257175" algn="ctr">
              <a:buFont typeface="Arial"/>
              <a:buChar char="•"/>
            </a:pPr>
            <a:r>
              <a:rPr lang="it-IT" sz="1600" dirty="0" err="1">
                <a:latin typeface="Times New Roman" charset="0"/>
                <a:ea typeface="Times New Roman" charset="0"/>
                <a:cs typeface="Times New Roman" charset="0"/>
              </a:rPr>
              <a:t>Concentration</a:t>
            </a:r>
            <a:r>
              <a:rPr lang="it-IT" sz="16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250 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μg</a:t>
            </a:r>
            <a:r>
              <a:rPr lang="it-IT" sz="1600" b="1" dirty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it-IT" sz="1600" b="1" dirty="0" err="1">
                <a:latin typeface="Times New Roman" charset="0"/>
                <a:ea typeface="Times New Roman" charset="0"/>
                <a:cs typeface="Times New Roman" charset="0"/>
              </a:rPr>
              <a:t>mL</a:t>
            </a:r>
            <a:endParaRPr lang="it-IT" sz="16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57175" indent="-257175" algn="ctr">
              <a:buFont typeface="Arial"/>
              <a:buChar char="•"/>
            </a:pPr>
            <a:r>
              <a:rPr lang="it-IT" sz="1600" dirty="0">
                <a:latin typeface="Times New Roman" charset="0"/>
                <a:ea typeface="Times New Roman" charset="0"/>
                <a:cs typeface="Times New Roman" charset="0"/>
              </a:rPr>
              <a:t>Time </a:t>
            </a:r>
            <a:r>
              <a:rPr lang="it-IT" sz="1600" dirty="0" err="1">
                <a:latin typeface="Times New Roman" charset="0"/>
                <a:ea typeface="Times New Roman" charset="0"/>
                <a:cs typeface="Times New Roman" charset="0"/>
              </a:rPr>
              <a:t>points</a:t>
            </a:r>
            <a:r>
              <a:rPr lang="it-IT" sz="1600" dirty="0">
                <a:latin typeface="Times New Roman" charset="0"/>
                <a:ea typeface="Times New Roman" charset="0"/>
                <a:cs typeface="Times New Roman" charset="0"/>
              </a:rPr>
              <a:t>: 3 h, 24 h, 3 d, 7 d and 14 d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6866581" y="3936484"/>
            <a:ext cx="1218398" cy="762133"/>
            <a:chOff x="6189574" y="3312288"/>
            <a:chExt cx="1656667" cy="1021614"/>
          </a:xfrm>
        </p:grpSpPr>
        <p:sp>
          <p:nvSpPr>
            <p:cNvPr id="38" name="Ovale 37"/>
            <p:cNvSpPr/>
            <p:nvPr/>
          </p:nvSpPr>
          <p:spPr>
            <a:xfrm>
              <a:off x="6439590" y="3312288"/>
              <a:ext cx="1406651" cy="483817"/>
            </a:xfrm>
            <a:prstGeom prst="ellipse">
              <a:avLst/>
            </a:prstGeom>
            <a:noFill/>
            <a:ln w="28575">
              <a:solidFill>
                <a:srgbClr val="12D5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rgbClr val="12D5DF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1.30 ppm</a:t>
              </a:r>
            </a:p>
          </p:txBody>
        </p:sp>
        <p:sp>
          <p:nvSpPr>
            <p:cNvPr id="39" name="Ovale 38"/>
            <p:cNvSpPr/>
            <p:nvPr/>
          </p:nvSpPr>
          <p:spPr>
            <a:xfrm>
              <a:off x="6189574" y="3850085"/>
              <a:ext cx="1338719" cy="483817"/>
            </a:xfrm>
            <a:prstGeom prst="ellipse">
              <a:avLst/>
            </a:prstGeom>
            <a:noFill/>
            <a:ln w="28575">
              <a:solidFill>
                <a:srgbClr val="4CB7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rgbClr val="4CB77D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1.13 ppm</a:t>
              </a:r>
            </a:p>
          </p:txBody>
        </p:sp>
      </p:grpSp>
      <p:sp>
        <p:nvSpPr>
          <p:cNvPr id="8" name="Rettangolo 7"/>
          <p:cNvSpPr/>
          <p:nvPr/>
        </p:nvSpPr>
        <p:spPr>
          <a:xfrm>
            <a:off x="7082543" y="4869801"/>
            <a:ext cx="2025003" cy="1077218"/>
          </a:xfrm>
          <a:prstGeom prst="rect">
            <a:avLst/>
          </a:prstGeom>
          <a:ln>
            <a:solidFill>
              <a:srgbClr val="5AAE7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Sustained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release of </a:t>
            </a:r>
            <a:r>
              <a:rPr lang="en-US" sz="1600" b="1" u="sng" dirty="0">
                <a:solidFill>
                  <a:srgbClr val="5AAE77"/>
                </a:solidFill>
                <a:latin typeface="Times New Roman" charset="0"/>
                <a:ea typeface="Times New Roman" charset="0"/>
                <a:cs typeface="Times New Roman" charset="0"/>
              </a:rPr>
              <a:t>silver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ions from samples containing 0.1 %</a:t>
            </a:r>
            <a:r>
              <a:rPr lang="en-US" sz="1600" dirty="0" err="1">
                <a:latin typeface="Times New Roman" charset="0"/>
                <a:ea typeface="Times New Roman" charset="0"/>
                <a:cs typeface="Times New Roman" charset="0"/>
              </a:rPr>
              <a:t>mol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and 2%mol </a:t>
            </a:r>
          </a:p>
        </p:txBody>
      </p:sp>
      <p:sp>
        <p:nvSpPr>
          <p:cNvPr id="42" name="Rettangolo 41"/>
          <p:cNvSpPr/>
          <p:nvPr/>
        </p:nvSpPr>
        <p:spPr>
          <a:xfrm>
            <a:off x="770729" y="4049254"/>
            <a:ext cx="2573315" cy="830997"/>
          </a:xfrm>
          <a:prstGeom prst="rect">
            <a:avLst/>
          </a:prstGeom>
          <a:ln>
            <a:solidFill>
              <a:srgbClr val="FD6678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Burst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release of </a:t>
            </a:r>
            <a:r>
              <a:rPr lang="en-US" sz="1600" b="1" u="sng" dirty="0">
                <a:solidFill>
                  <a:srgbClr val="FD6678"/>
                </a:solidFill>
                <a:latin typeface="Times New Roman" charset="0"/>
                <a:ea typeface="Times New Roman" charset="0"/>
                <a:cs typeface="Times New Roman" charset="0"/>
              </a:rPr>
              <a:t>copper</a:t>
            </a:r>
            <a:r>
              <a:rPr lang="en-US" sz="1600" b="1" dirty="0">
                <a:solidFill>
                  <a:srgbClr val="F67DAD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ions </a:t>
            </a:r>
          </a:p>
          <a:p>
            <a:pPr algn="ctr"/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within 3 h of soaking in buffer</a:t>
            </a:r>
          </a:p>
        </p:txBody>
      </p:sp>
      <p:graphicFrame>
        <p:nvGraphicFramePr>
          <p:cNvPr id="44" name="Tabel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69357"/>
              </p:ext>
            </p:extLst>
          </p:nvPr>
        </p:nvGraphicFramePr>
        <p:xfrm>
          <a:off x="6167437" y="1494747"/>
          <a:ext cx="2889210" cy="1344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563"/>
                <a:gridCol w="1055647"/>
              </a:tblGrid>
              <a:tr h="30552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Sample </a:t>
                      </a:r>
                      <a:endParaRPr lang="en-GB" sz="14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Release (%)</a:t>
                      </a:r>
                      <a:endParaRPr lang="en-GB" sz="1400" dirty="0">
                        <a:solidFill>
                          <a:schemeClr val="tx1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9397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MBG_Cu2%_SD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MBG_Cu2%_SG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959C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à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48.8%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à"/>
                        <a:tabLst/>
                        <a:defRPr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  <a:sym typeface="Wingdings"/>
                        </a:rPr>
                        <a:t>95.4 %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959C"/>
                    </a:solidFill>
                  </a:tcPr>
                </a:tc>
              </a:tr>
              <a:tr h="519397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MBG_Ag0.1%_SD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MBG_Ag0.1%_SG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D9B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à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  <a:sym typeface="Wingdings"/>
                        </a:rPr>
                        <a:t>100%</a:t>
                      </a:r>
                    </a:p>
                    <a:p>
                      <a:pPr marL="285750" indent="-285750">
                        <a:buFont typeface="Wingdings" charset="2"/>
                        <a:buChar char="à"/>
                      </a:pPr>
                      <a:r>
                        <a:rPr lang="en-GB" sz="1400" dirty="0" smtClean="0">
                          <a:latin typeface="Times New Roman" charset="0"/>
                          <a:ea typeface="Times New Roman" charset="0"/>
                          <a:cs typeface="Times New Roman" charset="0"/>
                          <a:sym typeface="Wingdings"/>
                        </a:rPr>
                        <a:t>100%</a:t>
                      </a:r>
                      <a:endParaRPr lang="en-GB" sz="14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D9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Grafico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886200"/>
              </p:ext>
            </p:extLst>
          </p:nvPr>
        </p:nvGraphicFramePr>
        <p:xfrm>
          <a:off x="3376536" y="3949720"/>
          <a:ext cx="3938664" cy="244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235456" y="1206014"/>
            <a:ext cx="4103797" cy="2883066"/>
            <a:chOff x="230032" y="1340451"/>
            <a:chExt cx="4103797" cy="2883066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30032" y="1340451"/>
              <a:ext cx="4103797" cy="2883066"/>
            </a:xfrm>
            <a:prstGeom prst="rect">
              <a:avLst/>
            </a:prstGeom>
          </p:spPr>
        </p:pic>
        <p:sp>
          <p:nvSpPr>
            <p:cNvPr id="7" name="Ovale 6"/>
            <p:cNvSpPr/>
            <p:nvPr/>
          </p:nvSpPr>
          <p:spPr>
            <a:xfrm>
              <a:off x="2734091" y="1806568"/>
              <a:ext cx="1171610" cy="408117"/>
            </a:xfrm>
            <a:prstGeom prst="ellipse">
              <a:avLst/>
            </a:prstGeom>
            <a:noFill/>
            <a:ln w="28575">
              <a:solidFill>
                <a:srgbClr val="FC9C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rgbClr val="FC9C14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4.77 ppm</a:t>
              </a:r>
            </a:p>
          </p:txBody>
        </p:sp>
        <p:sp>
          <p:nvSpPr>
            <p:cNvPr id="27" name="Ovale 26"/>
            <p:cNvSpPr/>
            <p:nvPr/>
          </p:nvSpPr>
          <p:spPr>
            <a:xfrm>
              <a:off x="3073932" y="2674680"/>
              <a:ext cx="1171610" cy="408117"/>
            </a:xfrm>
            <a:prstGeom prst="ellipse">
              <a:avLst/>
            </a:prstGeom>
            <a:noFill/>
            <a:ln w="28575">
              <a:solidFill>
                <a:srgbClr val="FD67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>
                  <a:solidFill>
                    <a:srgbClr val="FD67D3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2.44 </a:t>
              </a:r>
              <a:r>
                <a:rPr lang="en-GB" sz="1050" b="1" dirty="0">
                  <a:solidFill>
                    <a:srgbClr val="FD67D3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ppm</a:t>
              </a:r>
            </a:p>
          </p:txBody>
        </p:sp>
        <p:sp>
          <p:nvSpPr>
            <p:cNvPr id="43" name="CasellaDiTesto 42"/>
            <p:cNvSpPr txBox="1"/>
            <p:nvPr/>
          </p:nvSpPr>
          <p:spPr>
            <a:xfrm rot="16200000">
              <a:off x="-389424" y="2663302"/>
              <a:ext cx="19754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Cu</a:t>
              </a:r>
              <a:r>
                <a:rPr lang="en-GB" sz="1200" b="1" baseline="30000" dirty="0"/>
                <a:t>2+ </a:t>
              </a:r>
              <a:r>
                <a:rPr lang="en-GB" sz="1200" b="1" dirty="0"/>
                <a:t>concentration (ppm)</a:t>
              </a:r>
              <a:endParaRPr lang="en-GB" sz="1200" b="1" baseline="30000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131201" y="2408923"/>
              <a:ext cx="1787566" cy="308196"/>
            </a:xfrm>
            <a:prstGeom prst="rect">
              <a:avLst/>
            </a:prstGeom>
            <a:noFill/>
            <a:ln>
              <a:solidFill>
                <a:srgbClr val="FD67D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350" b="1" dirty="0" err="1">
                  <a:latin typeface="Times New Roman" charset="0"/>
                  <a:ea typeface="Times New Roman" charset="0"/>
                  <a:cs typeface="Times New Roman" charset="0"/>
                </a:rPr>
                <a:t>MBG_Cu</a:t>
              </a:r>
              <a:r>
                <a:rPr lang="it-IT" sz="1350" b="1" dirty="0">
                  <a:latin typeface="Times New Roman" charset="0"/>
                  <a:ea typeface="Times New Roman" charset="0"/>
                  <a:cs typeface="Times New Roman" charset="0"/>
                </a:rPr>
                <a:t> 2%_SD</a:t>
              </a:r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1001788" y="1574628"/>
              <a:ext cx="1787566" cy="308196"/>
            </a:xfrm>
            <a:prstGeom prst="rect">
              <a:avLst/>
            </a:prstGeom>
            <a:noFill/>
            <a:ln>
              <a:solidFill>
                <a:srgbClr val="FC9C14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350" b="1" dirty="0" err="1">
                  <a:latin typeface="Times New Roman" charset="0"/>
                  <a:ea typeface="Times New Roman" charset="0"/>
                  <a:cs typeface="Times New Roman" charset="0"/>
                </a:rPr>
                <a:t>MBG_Cu</a:t>
              </a:r>
              <a:r>
                <a:rPr lang="it-IT" sz="1350" b="1" dirty="0">
                  <a:latin typeface="Times New Roman" charset="0"/>
                  <a:ea typeface="Times New Roman" charset="0"/>
                  <a:cs typeface="Times New Roman" charset="0"/>
                </a:rPr>
                <a:t> 2%_SG</a:t>
              </a:r>
            </a:p>
          </p:txBody>
        </p:sp>
      </p:grpSp>
      <p:sp>
        <p:nvSpPr>
          <p:cNvPr id="47" name="CasellaDiTesto 46"/>
          <p:cNvSpPr txBox="1"/>
          <p:nvPr/>
        </p:nvSpPr>
        <p:spPr>
          <a:xfrm>
            <a:off x="5018569" y="4508517"/>
            <a:ext cx="1632848" cy="300082"/>
          </a:xfrm>
          <a:prstGeom prst="rect">
            <a:avLst/>
          </a:prstGeom>
          <a:noFill/>
          <a:ln>
            <a:solidFill>
              <a:srgbClr val="4CB77D"/>
            </a:solidFill>
          </a:ln>
        </p:spPr>
        <p:txBody>
          <a:bodyPr wrap="square" rtlCol="0">
            <a:spAutoFit/>
          </a:bodyPr>
          <a:lstStyle/>
          <a:p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MBG_Ag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0.1%_SG</a:t>
            </a:r>
          </a:p>
        </p:txBody>
      </p:sp>
      <p:sp>
        <p:nvSpPr>
          <p:cNvPr id="48" name="CasellaDiTesto 47"/>
          <p:cNvSpPr txBox="1"/>
          <p:nvPr/>
        </p:nvSpPr>
        <p:spPr>
          <a:xfrm>
            <a:off x="4593331" y="3823754"/>
            <a:ext cx="1747794" cy="300082"/>
          </a:xfrm>
          <a:prstGeom prst="rect">
            <a:avLst/>
          </a:prstGeom>
          <a:noFill/>
          <a:ln>
            <a:solidFill>
              <a:srgbClr val="12D5DF"/>
            </a:solidFill>
          </a:ln>
        </p:spPr>
        <p:txBody>
          <a:bodyPr wrap="square" rtlCol="0">
            <a:spAutoFit/>
          </a:bodyPr>
          <a:lstStyle/>
          <a:p>
            <a:r>
              <a:rPr lang="it-IT" sz="1350" b="1" dirty="0" err="1">
                <a:latin typeface="Times New Roman" charset="0"/>
                <a:ea typeface="Times New Roman" charset="0"/>
                <a:cs typeface="Times New Roman" charset="0"/>
              </a:rPr>
              <a:t>MBG_Ag</a:t>
            </a:r>
            <a:r>
              <a:rPr lang="it-IT" sz="1350" b="1" dirty="0">
                <a:latin typeface="Times New Roman" charset="0"/>
                <a:ea typeface="Times New Roman" charset="0"/>
                <a:cs typeface="Times New Roman" charset="0"/>
              </a:rPr>
              <a:t> 0.1%_SD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704385" y="275377"/>
            <a:ext cx="677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Ion</a:t>
            </a:r>
            <a:r>
              <a:rPr lang="it-IT" sz="3200" b="1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release test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3115245" y="6510822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72961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966426" y="1425140"/>
            <a:ext cx="3886200" cy="50081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wo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different experimental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conditions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it-IT" sz="2000" dirty="0"/>
          </a:p>
          <a:p>
            <a:pPr marL="214313" indent="-214313" algn="just">
              <a:buFont typeface="Arial" charset="0"/>
              <a:buChar char="•"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endParaRPr lang="en-US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2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mg/mL of each samples were incubated for 24h with the bacterial suspension </a:t>
            </a:r>
            <a:endParaRPr lang="it-IT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Several dilutions of this medium were placed in the agar plates</a:t>
            </a:r>
            <a:endParaRPr lang="it-IT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14313" indent="-214313" algn="just">
              <a:buFont typeface="Arial" charset="0"/>
              <a:buChar char="•"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After 24 h, the number of formed colonies were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counted</a:t>
            </a:r>
            <a:endParaRPr 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53250" y="6419851"/>
            <a:ext cx="2057400" cy="365125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275377"/>
            <a:ext cx="677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Antibacterial</a:t>
            </a:r>
            <a:r>
              <a:rPr lang="it-IT" sz="32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test: </a:t>
            </a:r>
            <a:r>
              <a:rPr lang="it-IT" sz="3200" b="1" u="sng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Viable</a:t>
            </a:r>
            <a:r>
              <a:rPr lang="it-IT" sz="3200" b="1" u="sng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u="sng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count</a:t>
            </a:r>
            <a:r>
              <a:rPr lang="it-IT" sz="32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test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94994"/>
              </p:ext>
            </p:extLst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03711"/>
              </p:ext>
            </p:extLst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778990"/>
              </p:ext>
            </p:extLst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Segnaposto contenuto 32"/>
          <p:cNvPicPr>
            <a:picLocks noGrp="1" noChangeAspect="1"/>
          </p:cNvPicPr>
          <p:nvPr>
            <p:ph sz="half" idx="1"/>
          </p:nvPr>
        </p:nvPicPr>
        <p:blipFill rotWithShape="1">
          <a:blip r:embed="rId14"/>
          <a:srcRect l="5777" t="8714" r="27934" b="11952"/>
          <a:stretch/>
        </p:blipFill>
        <p:spPr>
          <a:xfrm>
            <a:off x="704385" y="930682"/>
            <a:ext cx="1378415" cy="659559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558897" y="1555893"/>
            <a:ext cx="40551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b="1" u="sng" dirty="0" err="1"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it-IT" b="1" u="sng" dirty="0" err="1" smtClean="0">
                <a:latin typeface="Times New Roman" charset="0"/>
                <a:ea typeface="Times New Roman" charset="0"/>
                <a:cs typeface="Times New Roman" charset="0"/>
              </a:rPr>
              <a:t>hronic</a:t>
            </a:r>
            <a:r>
              <a:rPr lang="it-IT" b="1" u="sn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b="1" u="sng" dirty="0" err="1" smtClean="0">
                <a:latin typeface="Times New Roman" charset="0"/>
                <a:ea typeface="Times New Roman" charset="0"/>
                <a:cs typeface="Times New Roman" charset="0"/>
              </a:rPr>
              <a:t>wounds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=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wounds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locked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into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a state of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chronic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inflammation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it-IT" dirty="0" err="1">
                <a:latin typeface="Times New Roman" charset="0"/>
                <a:ea typeface="Times New Roman" charset="0"/>
                <a:cs typeface="Times New Roman" charset="0"/>
              </a:rPr>
              <a:t>bacterial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infection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ctr"/>
            <a:endParaRPr lang="it-IT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algn="ctr"/>
            <a:endParaRPr lang="en-US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algn="just"/>
            <a:endParaRPr lang="en-US" dirty="0" smtClean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algn="just"/>
            <a:endParaRPr lang="en-US" dirty="0" smtClean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marL="214313" indent="-214313" algn="just">
              <a:buFont typeface="Wingdings" charset="2"/>
              <a:buChar char="à"/>
            </a:pPr>
            <a:endParaRPr lang="en-US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marL="214313" indent="-214313" algn="just">
              <a:buFont typeface="Wingdings" charset="2"/>
              <a:buChar char="à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marL="214313" indent="-214313" algn="just">
              <a:buFont typeface="Wingdings" charset="2"/>
              <a:buChar char="à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marL="214313" indent="-214313" algn="just">
              <a:buFont typeface="Wingdings" charset="2"/>
              <a:buChar char="à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Research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of Sheila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MacNeil’s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group is focused on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tissue engineering  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of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soft tissues and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the antimicrobial scenario in chronic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wounds </a:t>
            </a:r>
          </a:p>
          <a:p>
            <a:pPr marL="214313" indent="-214313" algn="just">
              <a:buFont typeface="Wingdings" charset="2"/>
              <a:buChar char="à"/>
            </a:pPr>
            <a:endParaRPr lang="en-US" sz="1000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 fontAlgn="base"/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                [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1] 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M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Fazli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 et al. </a:t>
            </a:r>
            <a:r>
              <a:rPr lang="en-US" sz="900" i="1" dirty="0">
                <a:latin typeface="Times New Roman" charset="0"/>
                <a:ea typeface="Times New Roman" charset="0"/>
                <a:cs typeface="Times New Roman" charset="0"/>
              </a:rPr>
              <a:t>J </a:t>
            </a:r>
            <a:r>
              <a:rPr lang="en-US" sz="900" i="1" dirty="0" err="1">
                <a:latin typeface="Times New Roman" charset="0"/>
                <a:ea typeface="Times New Roman" charset="0"/>
                <a:cs typeface="Times New Roman" charset="0"/>
              </a:rPr>
              <a:t>Clin</a:t>
            </a:r>
            <a:r>
              <a:rPr lang="en-US" sz="9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900" i="1" dirty="0" err="1" smtClean="0">
                <a:latin typeface="Times New Roman" charset="0"/>
                <a:ea typeface="Times New Roman" charset="0"/>
                <a:cs typeface="Times New Roman" charset="0"/>
              </a:rPr>
              <a:t>Microbiol</a:t>
            </a:r>
            <a:r>
              <a:rPr lang="en-US" sz="9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47 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(2009) 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4084–4089 </a:t>
            </a:r>
          </a:p>
          <a:p>
            <a:pPr fontAlgn="base"/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                [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2] R.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Köck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 et al. Euro </a:t>
            </a:r>
            <a:r>
              <a:rPr lang="en-US" sz="900" dirty="0" err="1">
                <a:latin typeface="Times New Roman" charset="0"/>
                <a:ea typeface="Times New Roman" charset="0"/>
                <a:cs typeface="Times New Roman" charset="0"/>
              </a:rPr>
              <a:t>Surveill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 15 (2010) 19688</a:t>
            </a:r>
          </a:p>
          <a:p>
            <a:pPr algn="just"/>
            <a:r>
              <a:rPr lang="it-IT" sz="900" dirty="0" smtClean="0">
                <a:latin typeface="Times New Roman" charset="0"/>
                <a:ea typeface="Times New Roman" charset="0"/>
                <a:cs typeface="Times New Roman" charset="0"/>
              </a:rPr>
              <a:t>                 [3] Sheila </a:t>
            </a:r>
            <a:r>
              <a:rPr lang="it-IT" sz="900" dirty="0" err="1">
                <a:latin typeface="Times New Roman" charset="0"/>
                <a:ea typeface="Times New Roman" charset="0"/>
                <a:cs typeface="Times New Roman" charset="0"/>
              </a:rPr>
              <a:t>MacNeil</a:t>
            </a:r>
            <a:r>
              <a:rPr lang="it-IT" sz="9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900" dirty="0">
                <a:latin typeface="Times New Roman" charset="0"/>
                <a:ea typeface="Times New Roman" charset="0"/>
                <a:cs typeface="Times New Roman" charset="0"/>
              </a:rPr>
              <a:t>NATURE 445 (2007) 874</a:t>
            </a: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6052276" y="1970330"/>
            <a:ext cx="889000" cy="508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6941276" y="1970330"/>
            <a:ext cx="945458" cy="508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4939502" y="2532873"/>
            <a:ext cx="1917451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SUSPENSION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 to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evaluate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 the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antibacterial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effect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 due to the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direct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contact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  <a:sym typeface="Wingdings"/>
              </a:rPr>
              <a:t> with the </a:t>
            </a:r>
            <a:r>
              <a:rPr lang="it-IT" sz="1400" u="sng" dirty="0" err="1" smtClean="0">
                <a:latin typeface="Times New Roman" pitchFamily="18" charset="0"/>
                <a:cs typeface="Times New Roman" pitchFamily="18" charset="0"/>
                <a:sym typeface="Wingdings"/>
              </a:rPr>
              <a:t>particles</a:t>
            </a:r>
            <a:endParaRPr lang="it-IT" sz="1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6917997" y="2516225"/>
            <a:ext cx="2100376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u="sng" dirty="0" smtClean="0">
                <a:latin typeface="Times New Roman" pitchFamily="18" charset="0"/>
                <a:cs typeface="Times New Roman" pitchFamily="18" charset="0"/>
              </a:rPr>
              <a:t>SUPERNATANT 1 </a:t>
            </a:r>
            <a:r>
              <a:rPr lang="it-IT" sz="1400" b="1" u="sng" dirty="0" err="1" smtClean="0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it-IT" sz="1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it-IT" sz="1400" b="1" u="sng" dirty="0" smtClean="0">
                <a:latin typeface="Times New Roman" pitchFamily="18" charset="0"/>
                <a:cs typeface="Times New Roman" pitchFamily="18" charset="0"/>
              </a:rPr>
              <a:t>SUPERNATANT 3 </a:t>
            </a:r>
            <a:r>
              <a:rPr lang="it-IT" sz="1400" b="1" u="sng" dirty="0" err="1" smtClean="0"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it-IT" sz="1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 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it-IT" sz="1400" dirty="0" err="1">
                <a:latin typeface="Times New Roman" pitchFamily="18" charset="0"/>
                <a:cs typeface="Times New Roman" pitchFamily="18" charset="0"/>
              </a:rPr>
              <a:t>evaluate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400" dirty="0" err="1">
                <a:latin typeface="Times New Roman" pitchFamily="18" charset="0"/>
                <a:cs typeface="Times New Roman" pitchFamily="18" charset="0"/>
              </a:rPr>
              <a:t>antibacterial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dirty="0" err="1">
                <a:latin typeface="Times New Roman" pitchFamily="18" charset="0"/>
                <a:cs typeface="Times New Roman" pitchFamily="18" charset="0"/>
              </a:rPr>
              <a:t>ascribable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 to the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released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ions</a:t>
            </a:r>
            <a:endParaRPr lang="it-IT" sz="1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vale 17"/>
          <p:cNvSpPr/>
          <p:nvPr/>
        </p:nvSpPr>
        <p:spPr>
          <a:xfrm>
            <a:off x="1616154" y="2468526"/>
            <a:ext cx="1844676" cy="4146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552839" y="3062564"/>
            <a:ext cx="1916039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b="1" i="1" u="sng" dirty="0">
                <a:latin typeface="Times New Roman" charset="0"/>
                <a:ea typeface="Times New Roman" charset="0"/>
                <a:cs typeface="Times New Roman" charset="0"/>
              </a:rPr>
              <a:t>S. Aureus S235 </a:t>
            </a:r>
            <a:r>
              <a:rPr lang="en-US" sz="1400" u="sng" dirty="0">
                <a:latin typeface="Times New Roman" charset="0"/>
                <a:ea typeface="Times New Roman" charset="0"/>
                <a:cs typeface="Times New Roman" charset="0"/>
              </a:rPr>
              <a:t>(Gram </a:t>
            </a:r>
            <a:r>
              <a:rPr lang="en-US" sz="1400" u="sng" dirty="0" smtClean="0">
                <a:latin typeface="Times New Roman" charset="0"/>
                <a:ea typeface="Times New Roman" charset="0"/>
                <a:cs typeface="Times New Roman" charset="0"/>
              </a:rPr>
              <a:t>+) 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sz="1400" b="1" i="1" u="sng" dirty="0" err="1">
                <a:latin typeface="Times New Roman" charset="0"/>
                <a:ea typeface="Times New Roman" charset="0"/>
                <a:cs typeface="Times New Roman" charset="0"/>
              </a:rPr>
              <a:t>P.Aeruginosa</a:t>
            </a:r>
            <a:r>
              <a:rPr lang="en-US" sz="1400" b="1" i="1" u="sng" dirty="0">
                <a:latin typeface="Times New Roman" charset="0"/>
                <a:ea typeface="Times New Roman" charset="0"/>
                <a:cs typeface="Times New Roman" charset="0"/>
              </a:rPr>
              <a:t> SOM1 </a:t>
            </a:r>
            <a:r>
              <a:rPr lang="en-US" sz="1400" u="sng" dirty="0">
                <a:latin typeface="Times New Roman" charset="0"/>
                <a:ea typeface="Times New Roman" charset="0"/>
                <a:cs typeface="Times New Roman" charset="0"/>
              </a:rPr>
              <a:t>(Gram </a:t>
            </a:r>
            <a:r>
              <a:rPr lang="en-US" sz="1400" u="sng" dirty="0" smtClean="0">
                <a:latin typeface="Times New Roman" charset="0"/>
                <a:ea typeface="Times New Roman" charset="0"/>
                <a:cs typeface="Times New Roman" charset="0"/>
              </a:rPr>
              <a:t>-)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 : 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most common bacteria isolated from chronic 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wounds. </a:t>
            </a:r>
            <a:r>
              <a:rPr lang="en-US" sz="1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[1]</a:t>
            </a:r>
            <a:endParaRPr 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2610940" y="3064397"/>
            <a:ext cx="2064111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b="1" i="1" u="sng" dirty="0">
                <a:latin typeface="Times New Roman" charset="0"/>
                <a:ea typeface="Times New Roman" charset="0"/>
                <a:cs typeface="Times New Roman" charset="0"/>
              </a:rPr>
              <a:t>MRSA-Methicillin Resistant Staphylococcus  Aureus </a:t>
            </a:r>
            <a:r>
              <a:rPr lang="en-US" sz="1400" u="sng" dirty="0">
                <a:latin typeface="Times New Roman" charset="0"/>
                <a:ea typeface="Times New Roman" charset="0"/>
                <a:cs typeface="Times New Roman" charset="0"/>
              </a:rPr>
              <a:t>(Gram </a:t>
            </a:r>
            <a:r>
              <a:rPr lang="en-US" sz="1400" u="sng" dirty="0" smtClean="0">
                <a:latin typeface="Times New Roman" charset="0"/>
                <a:ea typeface="Times New Roman" charset="0"/>
                <a:cs typeface="Times New Roman" charset="0"/>
              </a:rPr>
              <a:t>+</a:t>
            </a:r>
            <a:r>
              <a:rPr lang="en-US" sz="1400" u="sng" dirty="0" smtClean="0"/>
              <a:t>)</a:t>
            </a:r>
            <a:r>
              <a:rPr lang="en-US" sz="1400" dirty="0" smtClean="0"/>
              <a:t> : 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accounts for a large portion of hospital-acquired 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infections. </a:t>
            </a:r>
            <a:r>
              <a:rPr lang="en-US" sz="1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[2]</a:t>
            </a:r>
            <a:endParaRPr lang="it-IT" sz="1400" baseline="30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5" name="Connettore 1 4"/>
          <p:cNvCxnSpPr>
            <a:stCxn id="18" idx="4"/>
            <a:endCxn id="19" idx="0"/>
          </p:cNvCxnSpPr>
          <p:nvPr/>
        </p:nvCxnSpPr>
        <p:spPr>
          <a:xfrm flipH="1">
            <a:off x="1510859" y="2883195"/>
            <a:ext cx="1027633" cy="179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>
            <a:endCxn id="52" idx="0"/>
          </p:cNvCxnSpPr>
          <p:nvPr/>
        </p:nvCxnSpPr>
        <p:spPr>
          <a:xfrm>
            <a:off x="2578254" y="2883195"/>
            <a:ext cx="1064742" cy="18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4905382" y="1369829"/>
            <a:ext cx="4146021" cy="48324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112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31"/>
          <a:stretch/>
        </p:blipFill>
        <p:spPr>
          <a:xfrm>
            <a:off x="0" y="-13042"/>
            <a:ext cx="9144000" cy="685800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6673" b="10355"/>
          <a:stretch/>
        </p:blipFill>
        <p:spPr>
          <a:xfrm>
            <a:off x="7549458" y="88354"/>
            <a:ext cx="1554898" cy="792000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6"/>
          <a:srcRect r="62468"/>
          <a:stretch/>
        </p:blipFill>
        <p:spPr>
          <a:xfrm>
            <a:off x="82310" y="762948"/>
            <a:ext cx="622075" cy="648000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25" y="6016115"/>
            <a:ext cx="1162050" cy="826161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3116152" y="6498723"/>
            <a:ext cx="2911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Alessandra Bari_10</a:t>
            </a:r>
            <a:r>
              <a:rPr lang="it-IT" sz="1350" baseline="30000" dirty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sz="1350" dirty="0" err="1">
                <a:latin typeface="Times New Roman" charset="0"/>
                <a:ea typeface="Times New Roman" charset="0"/>
                <a:cs typeface="Times New Roman" charset="0"/>
              </a:rPr>
              <a:t>November</a:t>
            </a:r>
            <a:r>
              <a:rPr lang="it-IT" sz="1350" dirty="0">
                <a:latin typeface="Times New Roman" charset="0"/>
                <a:ea typeface="Times New Roman" charset="0"/>
                <a:cs typeface="Times New Roman" charset="0"/>
              </a:rPr>
              <a:t> 2017</a:t>
            </a:r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6593"/>
          <a:stretch/>
        </p:blipFill>
        <p:spPr>
          <a:xfrm rot="10800000">
            <a:off x="8515684" y="6248400"/>
            <a:ext cx="628920" cy="607423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53250" y="6419851"/>
            <a:ext cx="2057400" cy="365125"/>
          </a:xfrm>
        </p:spPr>
        <p:txBody>
          <a:bodyPr/>
          <a:lstStyle/>
          <a:p>
            <a:fld id="{D7221246-1C37-CB41-8F4F-A5448CC4EB78}" type="slidenum">
              <a:rPr lang="en-GB" smtClean="0">
                <a:solidFill>
                  <a:schemeClr val="tx1"/>
                </a:solidFill>
              </a:rPr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4385" y="275377"/>
            <a:ext cx="677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Antibacterial</a:t>
            </a:r>
            <a:r>
              <a:rPr lang="it-IT" sz="3200" b="1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test: </a:t>
            </a:r>
            <a:r>
              <a:rPr lang="it-IT" sz="3200" b="1" u="sng" spc="38" dirty="0" err="1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Viable</a:t>
            </a:r>
            <a:r>
              <a:rPr lang="it-IT" sz="3200" b="1" u="sng" spc="38" dirty="0" smtClean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</a:t>
            </a:r>
            <a:r>
              <a:rPr lang="it-IT" sz="3200" b="1" u="sng" spc="38" dirty="0" err="1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count</a:t>
            </a:r>
            <a:r>
              <a:rPr lang="it-IT" sz="3200" b="1" u="sng" spc="38" dirty="0">
                <a:ln w="952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50800" dir="5400000" algn="ctr" rotWithShape="0">
                    <a:schemeClr val="accent1">
                      <a:lumMod val="75000"/>
                    </a:schemeClr>
                  </a:outerShdw>
                </a:effectLst>
              </a:rPr>
              <a:t> test</a:t>
            </a:r>
          </a:p>
        </p:txBody>
      </p:sp>
      <p:graphicFrame>
        <p:nvGraphicFramePr>
          <p:cNvPr id="32" name="Grafico 31"/>
          <p:cNvGraphicFramePr>
            <a:graphicFrameLocks/>
          </p:cNvGraphicFramePr>
          <p:nvPr>
            <p:extLst/>
          </p:nvPr>
        </p:nvGraphicFramePr>
        <p:xfrm>
          <a:off x="11401295" y="20145311"/>
          <a:ext cx="4455734" cy="2685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/>
          </p:nvPr>
        </p:nvGraphicFramePr>
        <p:xfrm>
          <a:off x="459806" y="25639383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" name="Graph" r:id="rId10" imgW="4131360" imgH="2901600" progId="Origin50.Graph">
                  <p:embed/>
                </p:oleObj>
              </mc:Choice>
              <mc:Fallback>
                <p:oleObj name="Graph" r:id="rId10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6" y="25639383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/>
          </p:nvPr>
        </p:nvGraphicFramePr>
        <p:xfrm>
          <a:off x="4834292" y="25693389"/>
          <a:ext cx="4419699" cy="310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2" name="Graph" r:id="rId12" imgW="4131360" imgH="2901600" progId="Origin50.Graph">
                  <p:embed/>
                </p:oleObj>
              </mc:Choice>
              <mc:Fallback>
                <p:oleObj name="Graph" r:id="rId12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34292" y="25693389"/>
                        <a:ext cx="4419699" cy="310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Segnaposto contenuto 32"/>
          <p:cNvPicPr>
            <a:picLocks noGrp="1" noChangeAspect="1"/>
          </p:cNvPicPr>
          <p:nvPr>
            <p:ph sz="half" idx="1"/>
          </p:nvPr>
        </p:nvPicPr>
        <p:blipFill rotWithShape="1">
          <a:blip r:embed="rId14"/>
          <a:srcRect l="5777" t="8714" r="27934" b="11952"/>
          <a:stretch/>
        </p:blipFill>
        <p:spPr>
          <a:xfrm>
            <a:off x="704385" y="960428"/>
            <a:ext cx="1168152" cy="558950"/>
          </a:xfrm>
          <a:prstGeom prst="rect">
            <a:avLst/>
          </a:prstGeom>
        </p:spPr>
      </p:pic>
      <p:sp>
        <p:nvSpPr>
          <p:cNvPr id="57" name="CasellaDiTesto 56"/>
          <p:cNvSpPr txBox="1"/>
          <p:nvPr/>
        </p:nvSpPr>
        <p:spPr>
          <a:xfrm>
            <a:off x="3774370" y="3715767"/>
            <a:ext cx="1595258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MBG_Cu2%_SG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3808386" y="1036783"/>
            <a:ext cx="152722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MBG_Cu2%_</a:t>
            </a:r>
            <a:r>
              <a:rPr lang="it-IT" sz="1600" b="1" dirty="0" smtClean="0"/>
              <a:t>SD</a:t>
            </a:r>
            <a:endParaRPr lang="it-IT" sz="16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219970" y="1731666"/>
            <a:ext cx="1873250" cy="1477328"/>
          </a:xfrm>
          <a:prstGeom prst="rect">
            <a:avLst/>
          </a:prstGeom>
          <a:noFill/>
          <a:ln>
            <a:solidFill>
              <a:srgbClr val="AC15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Direct </a:t>
            </a:r>
            <a:r>
              <a:rPr lang="it-IT" b="1" dirty="0" err="1">
                <a:latin typeface="Times New Roman" charset="0"/>
                <a:ea typeface="Times New Roman" charset="0"/>
                <a:cs typeface="Times New Roman" charset="0"/>
              </a:rPr>
              <a:t>contact</a:t>
            </a: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spray 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drying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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survival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rate 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~ 0%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 </a:t>
            </a: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7219970" y="4209204"/>
            <a:ext cx="1858093" cy="1754326"/>
          </a:xfrm>
          <a:prstGeom prst="rect">
            <a:avLst/>
          </a:prstGeom>
          <a:noFill/>
          <a:ln>
            <a:solidFill>
              <a:srgbClr val="419D3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Released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b="1" dirty="0" err="1" smtClean="0">
                <a:latin typeface="Times New Roman" charset="0"/>
                <a:ea typeface="Times New Roman" charset="0"/>
                <a:cs typeface="Times New Roman" charset="0"/>
              </a:rPr>
              <a:t>ions</a:t>
            </a:r>
            <a:r>
              <a:rPr lang="it-IT" b="1" dirty="0" smtClean="0">
                <a:latin typeface="Times New Roman" charset="0"/>
                <a:ea typeface="Times New Roman" charset="0"/>
                <a:cs typeface="Times New Roman" charset="0"/>
              </a:rPr>
              <a:t> from sol-gel sample 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more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effective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dirty="0" err="1" smtClean="0">
                <a:latin typeface="Times New Roman" charset="0"/>
                <a:ea typeface="Times New Roman" charset="0"/>
                <a:cs typeface="Times New Roman" charset="0"/>
              </a:rPr>
              <a:t>than</a:t>
            </a:r>
            <a:r>
              <a:rPr lang="it-IT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err="1" smtClean="0">
                <a:latin typeface="Times New Roman" charset="0"/>
                <a:ea typeface="Times New Roman" charset="0"/>
                <a:cs typeface="Times New Roman" charset="0"/>
              </a:rPr>
              <a:t>direct</a:t>
            </a:r>
            <a:r>
              <a:rPr lang="it-IT" u="sn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err="1" smtClean="0">
                <a:latin typeface="Times New Roman" charset="0"/>
                <a:ea typeface="Times New Roman" charset="0"/>
                <a:cs typeface="Times New Roman" charset="0"/>
              </a:rPr>
              <a:t>contact</a:t>
            </a:r>
            <a:r>
              <a:rPr lang="it-IT" u="sng" dirty="0" smtClean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it-IT" u="sng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it-IT" u="sn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it-IT" u="sng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endParaRPr lang="it-IT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0999" y="1419180"/>
            <a:ext cx="6482002" cy="2394388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16"/>
          <a:srcRect b="12626"/>
          <a:stretch/>
        </p:blipFill>
        <p:spPr>
          <a:xfrm>
            <a:off x="1306140" y="4026262"/>
            <a:ext cx="6552000" cy="2384774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 flipH="1">
            <a:off x="1981200" y="2527300"/>
            <a:ext cx="0" cy="604529"/>
          </a:xfrm>
          <a:prstGeom prst="straightConnector1">
            <a:avLst/>
          </a:prstGeom>
          <a:ln w="28575">
            <a:solidFill>
              <a:srgbClr val="AC1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/>
          <p:nvPr/>
        </p:nvCxnSpPr>
        <p:spPr>
          <a:xfrm flipH="1">
            <a:off x="5537200" y="2527300"/>
            <a:ext cx="0" cy="604529"/>
          </a:xfrm>
          <a:prstGeom prst="straightConnector1">
            <a:avLst/>
          </a:prstGeom>
          <a:ln w="28575">
            <a:solidFill>
              <a:srgbClr val="AC1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2 79"/>
          <p:cNvCxnSpPr/>
          <p:nvPr/>
        </p:nvCxnSpPr>
        <p:spPr>
          <a:xfrm flipH="1">
            <a:off x="3225800" y="2540000"/>
            <a:ext cx="0" cy="604529"/>
          </a:xfrm>
          <a:prstGeom prst="straightConnector1">
            <a:avLst/>
          </a:prstGeom>
          <a:ln w="28575">
            <a:solidFill>
              <a:srgbClr val="AC1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e 25"/>
          <p:cNvSpPr/>
          <p:nvPr/>
        </p:nvSpPr>
        <p:spPr>
          <a:xfrm>
            <a:off x="2336972" y="5506400"/>
            <a:ext cx="1300170" cy="914598"/>
          </a:xfrm>
          <a:prstGeom prst="ellipse">
            <a:avLst/>
          </a:prstGeom>
          <a:noFill/>
          <a:ln>
            <a:solidFill>
              <a:srgbClr val="419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Ovale 80"/>
          <p:cNvSpPr/>
          <p:nvPr/>
        </p:nvSpPr>
        <p:spPr>
          <a:xfrm>
            <a:off x="4093533" y="5506772"/>
            <a:ext cx="1216881" cy="914598"/>
          </a:xfrm>
          <a:prstGeom prst="ellipse">
            <a:avLst/>
          </a:prstGeom>
          <a:noFill/>
          <a:ln>
            <a:solidFill>
              <a:srgbClr val="419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Ovale 81"/>
          <p:cNvSpPr/>
          <p:nvPr/>
        </p:nvSpPr>
        <p:spPr>
          <a:xfrm>
            <a:off x="5791617" y="5511773"/>
            <a:ext cx="1300170" cy="914598"/>
          </a:xfrm>
          <a:prstGeom prst="ellipse">
            <a:avLst/>
          </a:prstGeom>
          <a:noFill/>
          <a:ln>
            <a:solidFill>
              <a:srgbClr val="419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17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1" grpId="0" animBg="1"/>
      <p:bldP spid="26" grpId="0" animBg="1"/>
      <p:bldP spid="81" grpId="0" animBg="1"/>
      <p:bldP spid="8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9948</TotalTime>
  <Words>1617</Words>
  <Application>Microsoft Macintosh PowerPoint</Application>
  <PresentationFormat>Presentazione su schermo (4:3)</PresentationFormat>
  <Paragraphs>323</Paragraphs>
  <Slides>15</Slides>
  <Notes>13</Notes>
  <HiddenSlides>2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4" baseType="lpstr">
      <vt:lpstr>Baskerville</vt:lpstr>
      <vt:lpstr>Calibri</vt:lpstr>
      <vt:lpstr>Calibri Light</vt:lpstr>
      <vt:lpstr>Courier New</vt:lpstr>
      <vt:lpstr>Times New Roman</vt:lpstr>
      <vt:lpstr>Wingdings</vt:lpstr>
      <vt:lpstr>Arial</vt:lpstr>
      <vt:lpstr>Tema di Office</vt:lpstr>
      <vt:lpstr>Graph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Effects of ions on biofilm formation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subject/>
  <dc:creator>Utente di Microsoft Office</dc:creator>
  <cp:keywords/>
  <dc:description/>
  <cp:lastModifiedBy>Utente di Microsoft Office</cp:lastModifiedBy>
  <cp:revision>353</cp:revision>
  <dcterms:created xsi:type="dcterms:W3CDTF">2017-10-07T08:28:46Z</dcterms:created>
  <dcterms:modified xsi:type="dcterms:W3CDTF">2017-11-09T18:14:32Z</dcterms:modified>
  <cp:category/>
</cp:coreProperties>
</file>